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8" r:id="rId4"/>
    <p:sldId id="259" r:id="rId5"/>
    <p:sldId id="261" r:id="rId6"/>
    <p:sldId id="262" r:id="rId7"/>
    <p:sldId id="266" r:id="rId8"/>
    <p:sldId id="267" r:id="rId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1pPr>
    <a:lvl2pPr marL="0" marR="0" indent="2286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2pPr>
    <a:lvl3pPr marL="0" marR="0" indent="4572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3pPr>
    <a:lvl4pPr marL="0" marR="0" indent="6858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4pPr>
    <a:lvl5pPr marL="0" marR="0" indent="9144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5pPr>
    <a:lvl6pPr marL="0" marR="0" indent="11430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6pPr>
    <a:lvl7pPr marL="0" marR="0" indent="13716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7pPr>
    <a:lvl8pPr marL="0" marR="0" indent="16002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8pPr>
    <a:lvl9pPr marL="0" marR="0" indent="182880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83F"/>
    <a:srgbClr val="3EB496"/>
    <a:srgbClr val="00527C"/>
    <a:srgbClr val="96318A"/>
    <a:srgbClr val="351C35"/>
    <a:srgbClr val="6134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33"/>
    <p:restoredTop sz="94654"/>
  </p:normalViewPr>
  <p:slideViewPr>
    <p:cSldViewPr snapToGrid="0" snapToObjects="1">
      <p:cViewPr varScale="1">
        <p:scale>
          <a:sx n="78" d="100"/>
          <a:sy n="78" d="100"/>
        </p:scale>
        <p:origin x="776" y="19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1143000" y="685800"/>
            <a:ext cx="4572000" cy="3429000"/>
          </a:xfrm>
          <a:prstGeom prst="rect">
            <a:avLst/>
          </a:prstGeom>
        </p:spPr>
        <p:txBody>
          <a:bodyPr/>
          <a:lstStyle/>
          <a:p>
            <a:endParaRPr/>
          </a:p>
        </p:txBody>
      </p:sp>
      <p:sp>
        <p:nvSpPr>
          <p:cNvPr id="461" name="Shape 46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748353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
    <p:bg>
      <p:bgPr>
        <a:solidFill>
          <a:srgbClr val="FFFFFF"/>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5F3B486-E489-F84A-84E2-9CD09D693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229308"/>
            <a:ext cx="13004800" cy="1539378"/>
          </a:xfrm>
          <a:prstGeom prst="rect">
            <a:avLst/>
          </a:prstGeom>
        </p:spPr>
      </p:pic>
      <p:sp>
        <p:nvSpPr>
          <p:cNvPr id="28" name="Body Level One…"/>
          <p:cNvSpPr txBox="1">
            <a:spLocks noGrp="1"/>
          </p:cNvSpPr>
          <p:nvPr>
            <p:ph type="body" sz="quarter" idx="1"/>
          </p:nvPr>
        </p:nvSpPr>
        <p:spPr>
          <a:xfrm>
            <a:off x="6702217" y="2443599"/>
            <a:ext cx="5714207" cy="3428604"/>
          </a:xfrm>
          <a:prstGeom prst="rect">
            <a:avLst/>
          </a:prstGeom>
        </p:spPr>
        <p:txBody>
          <a:bodyPr/>
          <a:lstStyle>
            <a:lvl1pPr algn="l">
              <a:lnSpc>
                <a:spcPct val="110000"/>
              </a:lnSpc>
              <a:defRPr sz="23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vl2pPr algn="l">
              <a:lnSpc>
                <a:spcPct val="110000"/>
              </a:lnSpc>
              <a:defRPr sz="23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2pPr>
            <a:lvl3pPr algn="l">
              <a:lnSpc>
                <a:spcPct val="110000"/>
              </a:lnSpc>
              <a:defRPr sz="23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3pPr>
            <a:lvl4pPr algn="l">
              <a:lnSpc>
                <a:spcPct val="110000"/>
              </a:lnSpc>
              <a:defRPr sz="23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4pPr>
            <a:lvl5pPr algn="l">
              <a:lnSpc>
                <a:spcPct val="110000"/>
              </a:lnSpc>
              <a:defRPr sz="23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9" name="Title Text"/>
          <p:cNvSpPr txBox="1">
            <a:spLocks noGrp="1"/>
          </p:cNvSpPr>
          <p:nvPr>
            <p:ph type="title" hasCustomPrompt="1"/>
          </p:nvPr>
        </p:nvSpPr>
        <p:spPr>
          <a:xfrm>
            <a:off x="931453" y="80950"/>
            <a:ext cx="11728352" cy="2159000"/>
          </a:xfrm>
          <a:prstGeom prst="rect">
            <a:avLst/>
          </a:prstGeom>
        </p:spPr>
        <p:txBody>
          <a:bodyPr/>
          <a:lstStyle>
            <a:lvl1pPr algn="ctr">
              <a:defRPr sz="3600" b="1" i="0" spc="14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t>
            </a:r>
            <a:r>
              <a:rPr lang="en-US" dirty="0" err="1"/>
              <a:t>edIt</a:t>
            </a:r>
            <a:r>
              <a:rPr lang="en-US" dirty="0"/>
              <a:t> Master title style</a:t>
            </a:r>
            <a:endParaRPr dirty="0"/>
          </a:p>
        </p:txBody>
      </p:sp>
      <p:sp>
        <p:nvSpPr>
          <p:cNvPr id="30" name="Photo-Placeholder-2.png"/>
          <p:cNvSpPr>
            <a:spLocks noGrp="1"/>
          </p:cNvSpPr>
          <p:nvPr>
            <p:ph type="pic" sz="half" idx="15"/>
          </p:nvPr>
        </p:nvSpPr>
        <p:spPr>
          <a:xfrm>
            <a:off x="260448" y="2463282"/>
            <a:ext cx="5727836" cy="4375680"/>
          </a:xfrm>
          <a:prstGeom prst="rect">
            <a:avLst/>
          </a:prstGeom>
        </p:spPr>
        <p:txBody>
          <a:bodyPr lIns="91439" tIns="45719" rIns="91439" bIns="45719" anchor="t"/>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icon to add picture</a:t>
            </a:r>
            <a:endParaRPr dirty="0"/>
          </a:p>
        </p:txBody>
      </p:sp>
      <p:sp>
        <p:nvSpPr>
          <p:cNvPr id="9" name="TextBox 8">
            <a:extLst>
              <a:ext uri="{FF2B5EF4-FFF2-40B4-BE49-F238E27FC236}">
                <a16:creationId xmlns:a16="http://schemas.microsoft.com/office/drawing/2014/main" id="{33E5F236-6BAC-7F40-82B3-18DD7A702FB3}"/>
              </a:ext>
            </a:extLst>
          </p:cNvPr>
          <p:cNvSpPr txBox="1"/>
          <p:nvPr userDrawn="1"/>
        </p:nvSpPr>
        <p:spPr>
          <a:xfrm>
            <a:off x="604180" y="9204580"/>
            <a:ext cx="11552582" cy="406906"/>
          </a:xfrm>
          <a:prstGeom prst="rect">
            <a:avLst/>
          </a:prstGeom>
          <a:noFill/>
        </p:spPr>
        <p:txBody>
          <a:bodyPr wrap="square" rtlCol="0">
            <a:spAutoFit/>
          </a:bodyPr>
          <a:lstStyle/>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PAGE </a:t>
            </a:r>
            <a:fld id="{4F726FA8-E8ED-5F40-AA1B-C538ACECDAFD}" type="slidenum">
              <a:rPr lang="en-US" sz="975" smtClean="0">
                <a:solidFill>
                  <a:schemeClr val="bg1"/>
                </a:solidFill>
                <a:latin typeface="Tahoma" panose="020B0604030504040204" pitchFamily="34" charset="0"/>
                <a:ea typeface="Tahoma" panose="020B0604030504040204" pitchFamily="34" charset="0"/>
                <a:cs typeface="Tahoma" panose="020B0604030504040204" pitchFamily="34" charset="0"/>
              </a:rPr>
              <a:pPr algn="ctr"/>
              <a:t>‹#›</a:t>
            </a:fld>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975" b="1" dirty="0">
                <a:solidFill>
                  <a:schemeClr val="bg1"/>
                </a:solidFill>
                <a:latin typeface="Tahoma" panose="020B0604030504040204" pitchFamily="34" charset="0"/>
                <a:ea typeface="Tahoma" panose="020B0604030504040204" pitchFamily="34" charset="0"/>
                <a:cs typeface="Tahoma" panose="020B0604030504040204" pitchFamily="34" charset="0"/>
              </a:rPr>
              <a:t>GRACE</a:t>
            </a:r>
            <a:r>
              <a:rPr lang="en-US" sz="975" b="1" baseline="0" dirty="0">
                <a:solidFill>
                  <a:schemeClr val="bg1"/>
                </a:solidFill>
                <a:latin typeface="Tahoma" panose="020B0604030504040204" pitchFamily="34" charset="0"/>
                <a:ea typeface="Tahoma" panose="020B0604030504040204" pitchFamily="34" charset="0"/>
                <a:cs typeface="Tahoma" panose="020B0604030504040204" pitchFamily="34" charset="0"/>
              </a:rPr>
              <a:t> HOPPER CELEBRATION 2018   </a:t>
            </a:r>
          </a:p>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PRESENTED</a:t>
            </a:r>
            <a:r>
              <a:rPr lang="en-US" sz="975" baseline="0" dirty="0">
                <a:solidFill>
                  <a:schemeClr val="bg1"/>
                </a:solidFill>
                <a:latin typeface="Tahoma" panose="020B0604030504040204" pitchFamily="34" charset="0"/>
                <a:ea typeface="Tahoma" panose="020B0604030504040204" pitchFamily="34" charset="0"/>
                <a:cs typeface="Tahoma" panose="020B0604030504040204" pitchFamily="34" charset="0"/>
              </a:rPr>
              <a:t> BY ANITAB.ORG AND THE ASSOCIATION FOR COMPUTING MACHINERY </a:t>
            </a:r>
            <a:endParaRPr lang="en-US"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ACBF1C9F-2D91-9342-AA13-F45440966BF5}"/>
              </a:ext>
            </a:extLst>
          </p:cNvPr>
          <p:cNvGrpSpPr/>
          <p:nvPr userDrawn="1"/>
        </p:nvGrpSpPr>
        <p:grpSpPr>
          <a:xfrm>
            <a:off x="260450" y="3151148"/>
            <a:ext cx="1351004" cy="407413"/>
            <a:chOff x="11199215" y="9169697"/>
            <a:chExt cx="1801394" cy="407413"/>
          </a:xfrm>
        </p:grpSpPr>
        <p:pic>
          <p:nvPicPr>
            <p:cNvPr id="17" name="Picture 16">
              <a:extLst>
                <a:ext uri="{FF2B5EF4-FFF2-40B4-BE49-F238E27FC236}">
                  <a16:creationId xmlns:a16="http://schemas.microsoft.com/office/drawing/2014/main" id="{08DF6697-0C53-4F42-8E9E-9FC8A9C62F97}"/>
                </a:ext>
              </a:extLst>
            </p:cNvPr>
            <p:cNvPicPr>
              <a:picLocks noChangeAspect="1"/>
            </p:cNvPicPr>
            <p:nvPr/>
          </p:nvPicPr>
          <p:blipFill>
            <a:blip r:embed="rId3"/>
            <a:stretch>
              <a:fillRect/>
            </a:stretch>
          </p:blipFill>
          <p:spPr>
            <a:xfrm>
              <a:off x="11199215" y="9250929"/>
              <a:ext cx="367293" cy="297805"/>
            </a:xfrm>
            <a:prstGeom prst="rect">
              <a:avLst/>
            </a:prstGeom>
          </p:spPr>
        </p:pic>
        <p:sp>
          <p:nvSpPr>
            <p:cNvPr id="18" name="Rectangle 17">
              <a:extLst>
                <a:ext uri="{FF2B5EF4-FFF2-40B4-BE49-F238E27FC236}">
                  <a16:creationId xmlns:a16="http://schemas.microsoft.com/office/drawing/2014/main" id="{41ABAED2-1FEF-E945-8720-70805366BF95}"/>
                </a:ext>
              </a:extLst>
            </p:cNvPr>
            <p:cNvSpPr/>
            <p:nvPr/>
          </p:nvSpPr>
          <p:spPr>
            <a:xfrm>
              <a:off x="11583399" y="9169697"/>
              <a:ext cx="1058357" cy="377732"/>
            </a:xfrm>
            <a:prstGeom prst="rect">
              <a:avLst/>
            </a:prstGeom>
          </p:spPr>
          <p:txBody>
            <a:bodyPr wrap="none">
              <a:spAutoFit/>
            </a:bodyPr>
            <a:lstStyle/>
            <a:p>
              <a:r>
                <a:rPr lang="en-US" sz="1725" dirty="0">
                  <a:solidFill>
                    <a:schemeClr val="bg1"/>
                  </a:solidFill>
                  <a:latin typeface="+mn-lt"/>
                </a:rPr>
                <a:t>#GHC</a:t>
              </a:r>
            </a:p>
          </p:txBody>
        </p:sp>
        <p:sp>
          <p:nvSpPr>
            <p:cNvPr id="19" name="Rectangle 18">
              <a:extLst>
                <a:ext uri="{FF2B5EF4-FFF2-40B4-BE49-F238E27FC236}">
                  <a16:creationId xmlns:a16="http://schemas.microsoft.com/office/drawing/2014/main" id="{DDF51BBB-A8E5-5743-8FD2-A44E9EB890E3}"/>
                </a:ext>
              </a:extLst>
            </p:cNvPr>
            <p:cNvSpPr/>
            <p:nvPr/>
          </p:nvSpPr>
          <p:spPr>
            <a:xfrm>
              <a:off x="12402820" y="9199378"/>
              <a:ext cx="597789" cy="377732"/>
            </a:xfrm>
            <a:prstGeom prst="rect">
              <a:avLst/>
            </a:prstGeom>
          </p:spPr>
          <p:txBody>
            <a:bodyPr wrap="none">
              <a:spAutoFit/>
            </a:bodyPr>
            <a:lstStyle/>
            <a:p>
              <a:r>
                <a:rPr lang="en-US" sz="1725" dirty="0">
                  <a:solidFill>
                    <a:schemeClr val="bg1"/>
                  </a:solidFill>
                  <a:latin typeface="+mn-lt"/>
                </a:rPr>
                <a:t>18</a:t>
              </a:r>
            </a:p>
          </p:txBody>
        </p:sp>
      </p:grpSp>
      <p:pic>
        <p:nvPicPr>
          <p:cNvPr id="6" name="Picture 5">
            <a:extLst>
              <a:ext uri="{FF2B5EF4-FFF2-40B4-BE49-F238E27FC236}">
                <a16:creationId xmlns:a16="http://schemas.microsoft.com/office/drawing/2014/main" id="{3146D882-802A-2A49-A953-56D00B75A0DD}"/>
              </a:ext>
            </a:extLst>
          </p:cNvPr>
          <p:cNvPicPr>
            <a:picLocks noChangeAspect="1"/>
          </p:cNvPicPr>
          <p:nvPr userDrawn="1"/>
        </p:nvPicPr>
        <p:blipFill>
          <a:blip r:embed="rId4"/>
          <a:stretch>
            <a:fillRect/>
          </a:stretch>
        </p:blipFill>
        <p:spPr>
          <a:xfrm>
            <a:off x="396827" y="9177021"/>
            <a:ext cx="923209" cy="420459"/>
          </a:xfrm>
          <a:prstGeom prst="rect">
            <a:avLst/>
          </a:prstGeom>
        </p:spPr>
      </p:pic>
      <p:grpSp>
        <p:nvGrpSpPr>
          <p:cNvPr id="34" name="Group 33">
            <a:extLst>
              <a:ext uri="{FF2B5EF4-FFF2-40B4-BE49-F238E27FC236}">
                <a16:creationId xmlns:a16="http://schemas.microsoft.com/office/drawing/2014/main" id="{74A5E375-63CB-6E49-A40B-59D21F63A5C7}"/>
              </a:ext>
            </a:extLst>
          </p:cNvPr>
          <p:cNvGrpSpPr/>
          <p:nvPr userDrawn="1"/>
        </p:nvGrpSpPr>
        <p:grpSpPr>
          <a:xfrm>
            <a:off x="11782968" y="9328035"/>
            <a:ext cx="1061674" cy="305975"/>
            <a:chOff x="11769549" y="9169697"/>
            <a:chExt cx="1415608" cy="305975"/>
          </a:xfrm>
        </p:grpSpPr>
        <p:pic>
          <p:nvPicPr>
            <p:cNvPr id="35" name="Picture 34">
              <a:extLst>
                <a:ext uri="{FF2B5EF4-FFF2-40B4-BE49-F238E27FC236}">
                  <a16:creationId xmlns:a16="http://schemas.microsoft.com/office/drawing/2014/main" id="{4038A11D-2390-0D49-ADAC-FD49B16B46A8}"/>
                </a:ext>
              </a:extLst>
            </p:cNvPr>
            <p:cNvPicPr>
              <a:picLocks noChangeAspect="1"/>
            </p:cNvPicPr>
            <p:nvPr/>
          </p:nvPicPr>
          <p:blipFill>
            <a:blip r:embed="rId3"/>
            <a:stretch>
              <a:fillRect/>
            </a:stretch>
          </p:blipFill>
          <p:spPr>
            <a:xfrm>
              <a:off x="11769549" y="9259743"/>
              <a:ext cx="232129" cy="188213"/>
            </a:xfrm>
            <a:prstGeom prst="rect">
              <a:avLst/>
            </a:prstGeom>
          </p:spPr>
        </p:pic>
        <p:sp>
          <p:nvSpPr>
            <p:cNvPr id="36" name="Rectangle 35">
              <a:extLst>
                <a:ext uri="{FF2B5EF4-FFF2-40B4-BE49-F238E27FC236}">
                  <a16:creationId xmlns:a16="http://schemas.microsoft.com/office/drawing/2014/main" id="{65D3681C-E593-F140-8C38-3512AE886887}"/>
                </a:ext>
              </a:extLst>
            </p:cNvPr>
            <p:cNvSpPr/>
            <p:nvPr/>
          </p:nvSpPr>
          <p:spPr>
            <a:xfrm>
              <a:off x="12010439" y="9169697"/>
              <a:ext cx="846754"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#GHC</a:t>
              </a:r>
            </a:p>
          </p:txBody>
        </p:sp>
        <p:sp>
          <p:nvSpPr>
            <p:cNvPr id="37" name="Rectangle 36">
              <a:extLst>
                <a:ext uri="{FF2B5EF4-FFF2-40B4-BE49-F238E27FC236}">
                  <a16:creationId xmlns:a16="http://schemas.microsoft.com/office/drawing/2014/main" id="{1733BCED-CBF1-9E43-961A-9F2F43F067D4}"/>
                </a:ext>
              </a:extLst>
            </p:cNvPr>
            <p:cNvSpPr/>
            <p:nvPr userDrawn="1"/>
          </p:nvSpPr>
          <p:spPr>
            <a:xfrm>
              <a:off x="12685689" y="9199378"/>
              <a:ext cx="499468"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18</a:t>
              </a:r>
            </a:p>
          </p:txBody>
        </p:sp>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23824F-EF5B-B745-9B89-279441452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08" y="0"/>
            <a:ext cx="13004800" cy="975360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p:bg>
      <p:bgPr>
        <a:solidFill>
          <a:srgbClr val="FFFFFF"/>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9EBF6D4-94DD-734C-AA2F-8C35EBB6A6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229308"/>
            <a:ext cx="13004800" cy="1539378"/>
          </a:xfrm>
          <a:prstGeom prst="rect">
            <a:avLst/>
          </a:prstGeom>
        </p:spPr>
      </p:pic>
      <p:sp>
        <p:nvSpPr>
          <p:cNvPr id="14" name="Aenean Fringilla">
            <a:extLst>
              <a:ext uri="{FF2B5EF4-FFF2-40B4-BE49-F238E27FC236}">
                <a16:creationId xmlns:a16="http://schemas.microsoft.com/office/drawing/2014/main" id="{A0D9D5FB-AE99-F645-B701-C267C283B517}"/>
              </a:ext>
            </a:extLst>
          </p:cNvPr>
          <p:cNvSpPr txBox="1">
            <a:spLocks noGrp="1"/>
          </p:cNvSpPr>
          <p:nvPr>
            <p:ph type="body" sz="quarter" idx="14"/>
          </p:nvPr>
        </p:nvSpPr>
        <p:spPr>
          <a:xfrm>
            <a:off x="1019118" y="5522065"/>
            <a:ext cx="2535635" cy="317501"/>
          </a:xfrm>
          <a:prstGeom prst="rect">
            <a:avLst/>
          </a:prstGeom>
        </p:spPr>
        <p:txBody>
          <a:bodyPr/>
          <a:lstStyle>
            <a:lvl1pPr>
              <a:defRPr sz="2000" cap="none" spc="-19">
                <a:solidFill>
                  <a:srgbClr val="49494A"/>
                </a:solidFill>
                <a:latin typeface="Tahoma" panose="020B0604030504040204" pitchFamily="34" charset="0"/>
                <a:ea typeface="Tahoma" panose="020B0604030504040204" pitchFamily="34" charset="0"/>
                <a:cs typeface="Tahoma" panose="020B0604030504040204" pitchFamily="34" charset="0"/>
                <a:sym typeface="Avenir Next Medium"/>
              </a:defRPr>
            </a:lvl1pPr>
          </a:lstStyle>
          <a:p>
            <a:pPr lvl="0"/>
            <a:r>
              <a:rPr lang="en-US" dirty="0"/>
              <a:t>Edit Master text styles</a:t>
            </a:r>
          </a:p>
        </p:txBody>
      </p:sp>
      <p:sp>
        <p:nvSpPr>
          <p:cNvPr id="15" name="Maecenas sed diam eget risus varius blandit sit amet non magna.">
            <a:extLst>
              <a:ext uri="{FF2B5EF4-FFF2-40B4-BE49-F238E27FC236}">
                <a16:creationId xmlns:a16="http://schemas.microsoft.com/office/drawing/2014/main" id="{35EE2AED-08DF-5940-8258-D8381AE0A490}"/>
              </a:ext>
            </a:extLst>
          </p:cNvPr>
          <p:cNvSpPr txBox="1">
            <a:spLocks noGrp="1"/>
          </p:cNvSpPr>
          <p:nvPr>
            <p:ph type="body" sz="quarter" idx="15"/>
          </p:nvPr>
        </p:nvSpPr>
        <p:spPr>
          <a:xfrm>
            <a:off x="1019118" y="5920884"/>
            <a:ext cx="2535635" cy="952501"/>
          </a:xfrm>
          <a:prstGeom prst="rect">
            <a:avLst/>
          </a:prstGeom>
        </p:spPr>
        <p:txBody>
          <a:bodyPr anchor="t"/>
          <a:lstStyle>
            <a:lvl1pPr>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16" name="1">
            <a:extLst>
              <a:ext uri="{FF2B5EF4-FFF2-40B4-BE49-F238E27FC236}">
                <a16:creationId xmlns:a16="http://schemas.microsoft.com/office/drawing/2014/main" id="{D832F5FD-12B8-6048-9E07-F726A4DC5B9C}"/>
              </a:ext>
            </a:extLst>
          </p:cNvPr>
          <p:cNvSpPr>
            <a:spLocks noGrp="1"/>
          </p:cNvSpPr>
          <p:nvPr>
            <p:ph type="body" sz="quarter" idx="16"/>
          </p:nvPr>
        </p:nvSpPr>
        <p:spPr>
          <a:xfrm>
            <a:off x="1651935" y="3483805"/>
            <a:ext cx="1270001" cy="1270001"/>
          </a:xfrm>
          <a:prstGeom prst="rect">
            <a:avLst/>
          </a:prstGeom>
          <a:solidFill>
            <a:srgbClr val="96318A"/>
          </a:solidFill>
        </p:spPr>
        <p:txBody>
          <a:bodyPr/>
          <a:lstStyle>
            <a:lvl1pPr>
              <a:defRPr sz="2700" cap="none" spc="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Edit Master text styles</a:t>
            </a:r>
          </a:p>
        </p:txBody>
      </p:sp>
      <p:sp>
        <p:nvSpPr>
          <p:cNvPr id="17" name="Condimentum Lorem">
            <a:extLst>
              <a:ext uri="{FF2B5EF4-FFF2-40B4-BE49-F238E27FC236}">
                <a16:creationId xmlns:a16="http://schemas.microsoft.com/office/drawing/2014/main" id="{AD0816A6-2801-D84B-A28E-B3CDF3FC0651}"/>
              </a:ext>
            </a:extLst>
          </p:cNvPr>
          <p:cNvSpPr txBox="1">
            <a:spLocks noGrp="1"/>
          </p:cNvSpPr>
          <p:nvPr>
            <p:ph type="body" sz="quarter" idx="17"/>
          </p:nvPr>
        </p:nvSpPr>
        <p:spPr>
          <a:xfrm>
            <a:off x="3829429" y="5522065"/>
            <a:ext cx="2535635" cy="317501"/>
          </a:xfrm>
          <a:prstGeom prst="rect">
            <a:avLst/>
          </a:prstGeom>
        </p:spPr>
        <p:txBody>
          <a:bodyPr/>
          <a:lstStyle>
            <a:lvl1pPr>
              <a:defRPr sz="2000" cap="none" spc="-19">
                <a:solidFill>
                  <a:srgbClr val="49494A"/>
                </a:solidFill>
                <a:latin typeface="Tahoma" panose="020B0604030504040204" pitchFamily="34" charset="0"/>
                <a:ea typeface="Tahoma" panose="020B0604030504040204" pitchFamily="34" charset="0"/>
                <a:cs typeface="Tahoma" panose="020B0604030504040204" pitchFamily="34" charset="0"/>
                <a:sym typeface="Avenir Next Medium"/>
              </a:defRPr>
            </a:lvl1pPr>
          </a:lstStyle>
          <a:p>
            <a:pPr lvl="0"/>
            <a:r>
              <a:rPr lang="en-US"/>
              <a:t>Edit Master text styles</a:t>
            </a:r>
          </a:p>
        </p:txBody>
      </p:sp>
      <p:sp>
        <p:nvSpPr>
          <p:cNvPr id="18" name="Integer posuere erat a ante venenatis dapibus posuere velit aliquet.">
            <a:extLst>
              <a:ext uri="{FF2B5EF4-FFF2-40B4-BE49-F238E27FC236}">
                <a16:creationId xmlns:a16="http://schemas.microsoft.com/office/drawing/2014/main" id="{CC7D2949-CF19-AE4F-BDFE-AA3EAB9F6C06}"/>
              </a:ext>
            </a:extLst>
          </p:cNvPr>
          <p:cNvSpPr txBox="1">
            <a:spLocks noGrp="1"/>
          </p:cNvSpPr>
          <p:nvPr>
            <p:ph type="body" sz="quarter" idx="18"/>
          </p:nvPr>
        </p:nvSpPr>
        <p:spPr>
          <a:xfrm>
            <a:off x="3829429" y="5920884"/>
            <a:ext cx="2535635" cy="952501"/>
          </a:xfrm>
          <a:prstGeom prst="rect">
            <a:avLst/>
          </a:prstGeom>
        </p:spPr>
        <p:txBody>
          <a:bodyPr anchor="t"/>
          <a:lstStyle>
            <a:lvl1pPr>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Edit Master text styles</a:t>
            </a:r>
          </a:p>
        </p:txBody>
      </p:sp>
      <p:sp>
        <p:nvSpPr>
          <p:cNvPr id="19" name="2">
            <a:extLst>
              <a:ext uri="{FF2B5EF4-FFF2-40B4-BE49-F238E27FC236}">
                <a16:creationId xmlns:a16="http://schemas.microsoft.com/office/drawing/2014/main" id="{B663C9DE-69BE-7742-98BD-840768B0F002}"/>
              </a:ext>
            </a:extLst>
          </p:cNvPr>
          <p:cNvSpPr>
            <a:spLocks noGrp="1"/>
          </p:cNvSpPr>
          <p:nvPr>
            <p:ph type="body" sz="quarter" idx="19"/>
          </p:nvPr>
        </p:nvSpPr>
        <p:spPr>
          <a:xfrm>
            <a:off x="4462246" y="3483805"/>
            <a:ext cx="1270001" cy="1270001"/>
          </a:xfrm>
          <a:prstGeom prst="rect">
            <a:avLst/>
          </a:prstGeom>
          <a:solidFill>
            <a:srgbClr val="C3D83F"/>
          </a:solidFill>
        </p:spPr>
        <p:txBody>
          <a:bodyPr/>
          <a:lstStyle>
            <a:lvl1pPr>
              <a:defRPr sz="2700" cap="none" spc="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Edit Master text styles</a:t>
            </a:r>
          </a:p>
        </p:txBody>
      </p:sp>
      <p:sp>
        <p:nvSpPr>
          <p:cNvPr id="20" name="Pellentesque Mollis">
            <a:extLst>
              <a:ext uri="{FF2B5EF4-FFF2-40B4-BE49-F238E27FC236}">
                <a16:creationId xmlns:a16="http://schemas.microsoft.com/office/drawing/2014/main" id="{BC891348-F688-D745-99BB-20443BE44D01}"/>
              </a:ext>
            </a:extLst>
          </p:cNvPr>
          <p:cNvSpPr txBox="1">
            <a:spLocks noGrp="1"/>
          </p:cNvSpPr>
          <p:nvPr>
            <p:ph type="body" sz="quarter" idx="20"/>
          </p:nvPr>
        </p:nvSpPr>
        <p:spPr>
          <a:xfrm>
            <a:off x="6639738" y="5522065"/>
            <a:ext cx="2535635" cy="317501"/>
          </a:xfrm>
          <a:prstGeom prst="rect">
            <a:avLst/>
          </a:prstGeom>
        </p:spPr>
        <p:txBody>
          <a:bodyPr/>
          <a:lstStyle>
            <a:lvl1pPr>
              <a:defRPr sz="2000" cap="none" spc="-19">
                <a:solidFill>
                  <a:srgbClr val="49494A"/>
                </a:solidFill>
                <a:latin typeface="Tahoma" panose="020B0604030504040204" pitchFamily="34" charset="0"/>
                <a:ea typeface="Tahoma" panose="020B0604030504040204" pitchFamily="34" charset="0"/>
                <a:cs typeface="Tahoma" panose="020B0604030504040204" pitchFamily="34" charset="0"/>
                <a:sym typeface="Avenir Next Medium"/>
              </a:defRPr>
            </a:lvl1pPr>
          </a:lstStyle>
          <a:p>
            <a:pPr lvl="0"/>
            <a:r>
              <a:rPr lang="en-US"/>
              <a:t>Edit Master text styles</a:t>
            </a:r>
          </a:p>
        </p:txBody>
      </p:sp>
      <p:sp>
        <p:nvSpPr>
          <p:cNvPr id="21" name="Nullam id dolor id nibh ultricies vehicula ut id lorem ipsum elit.">
            <a:extLst>
              <a:ext uri="{FF2B5EF4-FFF2-40B4-BE49-F238E27FC236}">
                <a16:creationId xmlns:a16="http://schemas.microsoft.com/office/drawing/2014/main" id="{6E65A43D-E013-0143-84A9-4D9230F9AE48}"/>
              </a:ext>
            </a:extLst>
          </p:cNvPr>
          <p:cNvSpPr txBox="1">
            <a:spLocks noGrp="1"/>
          </p:cNvSpPr>
          <p:nvPr>
            <p:ph type="body" sz="quarter" idx="21"/>
          </p:nvPr>
        </p:nvSpPr>
        <p:spPr>
          <a:xfrm>
            <a:off x="6639738" y="5920884"/>
            <a:ext cx="2535635" cy="952501"/>
          </a:xfrm>
          <a:prstGeom prst="rect">
            <a:avLst/>
          </a:prstGeom>
        </p:spPr>
        <p:txBody>
          <a:bodyPr anchor="t"/>
          <a:lstStyle>
            <a:lvl1pPr>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22" name="3">
            <a:extLst>
              <a:ext uri="{FF2B5EF4-FFF2-40B4-BE49-F238E27FC236}">
                <a16:creationId xmlns:a16="http://schemas.microsoft.com/office/drawing/2014/main" id="{31DDA847-B1FF-464D-993F-25983D522CAF}"/>
              </a:ext>
            </a:extLst>
          </p:cNvPr>
          <p:cNvSpPr>
            <a:spLocks noGrp="1"/>
          </p:cNvSpPr>
          <p:nvPr>
            <p:ph type="body" sz="quarter" idx="22"/>
          </p:nvPr>
        </p:nvSpPr>
        <p:spPr>
          <a:xfrm>
            <a:off x="7272555" y="3483805"/>
            <a:ext cx="1270001" cy="1270001"/>
          </a:xfrm>
          <a:prstGeom prst="rect">
            <a:avLst/>
          </a:prstGeom>
          <a:solidFill>
            <a:srgbClr val="3EB496"/>
          </a:solidFill>
        </p:spPr>
        <p:txBody>
          <a:bodyPr/>
          <a:lstStyle>
            <a:lvl1pPr>
              <a:defRPr sz="2700" cap="none" spc="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Edit Master text styles</a:t>
            </a:r>
          </a:p>
        </p:txBody>
      </p:sp>
      <p:sp>
        <p:nvSpPr>
          <p:cNvPr id="23" name="Fermentum Sem">
            <a:extLst>
              <a:ext uri="{FF2B5EF4-FFF2-40B4-BE49-F238E27FC236}">
                <a16:creationId xmlns:a16="http://schemas.microsoft.com/office/drawing/2014/main" id="{F5A88E52-B90B-914A-8035-EC87C593BC9D}"/>
              </a:ext>
            </a:extLst>
          </p:cNvPr>
          <p:cNvSpPr txBox="1">
            <a:spLocks noGrp="1"/>
          </p:cNvSpPr>
          <p:nvPr>
            <p:ph type="body" sz="quarter" idx="23"/>
          </p:nvPr>
        </p:nvSpPr>
        <p:spPr>
          <a:xfrm>
            <a:off x="9450047" y="5522065"/>
            <a:ext cx="2535635" cy="317501"/>
          </a:xfrm>
          <a:prstGeom prst="rect">
            <a:avLst/>
          </a:prstGeom>
        </p:spPr>
        <p:txBody>
          <a:bodyPr/>
          <a:lstStyle>
            <a:lvl1pPr>
              <a:defRPr sz="2000" cap="none" spc="-19">
                <a:solidFill>
                  <a:srgbClr val="49494A"/>
                </a:solidFill>
                <a:latin typeface="Tahoma" panose="020B0604030504040204" pitchFamily="34" charset="0"/>
                <a:ea typeface="Tahoma" panose="020B0604030504040204" pitchFamily="34" charset="0"/>
                <a:cs typeface="Tahoma" panose="020B0604030504040204" pitchFamily="34" charset="0"/>
                <a:sym typeface="Avenir Next Medium"/>
              </a:defRPr>
            </a:lvl1pPr>
          </a:lstStyle>
          <a:p>
            <a:pPr lvl="0"/>
            <a:r>
              <a:rPr lang="en-US"/>
              <a:t>Edit Master text styles</a:t>
            </a:r>
          </a:p>
        </p:txBody>
      </p:sp>
      <p:sp>
        <p:nvSpPr>
          <p:cNvPr id="24" name="Etiam porta sem lorem, malesuada magna mollis euismod.">
            <a:extLst>
              <a:ext uri="{FF2B5EF4-FFF2-40B4-BE49-F238E27FC236}">
                <a16:creationId xmlns:a16="http://schemas.microsoft.com/office/drawing/2014/main" id="{44A71EC2-7DD2-7746-B261-19EB0E3A3CD6}"/>
              </a:ext>
            </a:extLst>
          </p:cNvPr>
          <p:cNvSpPr txBox="1">
            <a:spLocks noGrp="1"/>
          </p:cNvSpPr>
          <p:nvPr>
            <p:ph type="body" sz="quarter" idx="24"/>
          </p:nvPr>
        </p:nvSpPr>
        <p:spPr>
          <a:xfrm>
            <a:off x="9450047" y="5920884"/>
            <a:ext cx="2535635" cy="952501"/>
          </a:xfrm>
          <a:prstGeom prst="rect">
            <a:avLst/>
          </a:prstGeom>
        </p:spPr>
        <p:txBody>
          <a:bodyPr anchor="t"/>
          <a:lstStyle>
            <a:lvl1pPr>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27" name="4">
            <a:extLst>
              <a:ext uri="{FF2B5EF4-FFF2-40B4-BE49-F238E27FC236}">
                <a16:creationId xmlns:a16="http://schemas.microsoft.com/office/drawing/2014/main" id="{3FDD871E-F4C8-5E46-B475-91305AB67FD7}"/>
              </a:ext>
            </a:extLst>
          </p:cNvPr>
          <p:cNvSpPr>
            <a:spLocks noGrp="1"/>
          </p:cNvSpPr>
          <p:nvPr>
            <p:ph type="body" sz="quarter" idx="25"/>
          </p:nvPr>
        </p:nvSpPr>
        <p:spPr>
          <a:xfrm>
            <a:off x="10082864" y="3483805"/>
            <a:ext cx="1270001" cy="1270001"/>
          </a:xfrm>
          <a:prstGeom prst="rect">
            <a:avLst/>
          </a:prstGeom>
          <a:solidFill>
            <a:srgbClr val="00527C"/>
          </a:solidFill>
        </p:spPr>
        <p:txBody>
          <a:bodyPr/>
          <a:lstStyle>
            <a:lvl1pPr>
              <a:defRPr sz="2700" cap="none" spc="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Edit Master text styles</a:t>
            </a:r>
          </a:p>
        </p:txBody>
      </p:sp>
      <p:sp>
        <p:nvSpPr>
          <p:cNvPr id="28" name="Title Text">
            <a:extLst>
              <a:ext uri="{FF2B5EF4-FFF2-40B4-BE49-F238E27FC236}">
                <a16:creationId xmlns:a16="http://schemas.microsoft.com/office/drawing/2014/main" id="{B0CF1B23-6E5D-2A43-8DA7-6B0E54C997A5}"/>
              </a:ext>
            </a:extLst>
          </p:cNvPr>
          <p:cNvSpPr txBox="1">
            <a:spLocks noGrp="1"/>
          </p:cNvSpPr>
          <p:nvPr>
            <p:ph type="title" hasCustomPrompt="1"/>
          </p:nvPr>
        </p:nvSpPr>
        <p:spPr>
          <a:xfrm>
            <a:off x="931453" y="80950"/>
            <a:ext cx="11728352" cy="2159000"/>
          </a:xfrm>
          <a:prstGeom prst="rect">
            <a:avLst/>
          </a:prstGeom>
        </p:spPr>
        <p:txBody>
          <a:bodyPr/>
          <a:lstStyle>
            <a:lvl1pPr algn="ctr">
              <a:defRPr sz="3600" b="1" i="0" spc="14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t>
            </a:r>
            <a:r>
              <a:rPr lang="en-US" dirty="0" err="1"/>
              <a:t>edIt</a:t>
            </a:r>
            <a:r>
              <a:rPr lang="en-US" dirty="0"/>
              <a:t> Master title style</a:t>
            </a:r>
            <a:endParaRPr dirty="0"/>
          </a:p>
        </p:txBody>
      </p:sp>
      <p:sp>
        <p:nvSpPr>
          <p:cNvPr id="33" name="TextBox 32">
            <a:extLst>
              <a:ext uri="{FF2B5EF4-FFF2-40B4-BE49-F238E27FC236}">
                <a16:creationId xmlns:a16="http://schemas.microsoft.com/office/drawing/2014/main" id="{9A8791C4-8B61-584E-9678-2E4E6D8A441F}"/>
              </a:ext>
            </a:extLst>
          </p:cNvPr>
          <p:cNvSpPr txBox="1"/>
          <p:nvPr userDrawn="1"/>
        </p:nvSpPr>
        <p:spPr>
          <a:xfrm>
            <a:off x="604180" y="9204580"/>
            <a:ext cx="11552582" cy="406906"/>
          </a:xfrm>
          <a:prstGeom prst="rect">
            <a:avLst/>
          </a:prstGeom>
          <a:noFill/>
        </p:spPr>
        <p:txBody>
          <a:bodyPr wrap="square" rtlCol="0">
            <a:spAutoFit/>
          </a:bodyPr>
          <a:lstStyle/>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PAGE </a:t>
            </a:r>
            <a:fld id="{4F726FA8-E8ED-5F40-AA1B-C538ACECDAFD}" type="slidenum">
              <a:rPr lang="en-US" sz="975" smtClean="0">
                <a:solidFill>
                  <a:schemeClr val="bg1"/>
                </a:solidFill>
                <a:latin typeface="Tahoma" panose="020B0604030504040204" pitchFamily="34" charset="0"/>
                <a:ea typeface="Tahoma" panose="020B0604030504040204" pitchFamily="34" charset="0"/>
                <a:cs typeface="Tahoma" panose="020B0604030504040204" pitchFamily="34" charset="0"/>
              </a:rPr>
              <a:pPr algn="ctr"/>
              <a:t>‹#›</a:t>
            </a:fld>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975" b="1" dirty="0">
                <a:solidFill>
                  <a:schemeClr val="bg1"/>
                </a:solidFill>
                <a:latin typeface="Tahoma" panose="020B0604030504040204" pitchFamily="34" charset="0"/>
                <a:ea typeface="Tahoma" panose="020B0604030504040204" pitchFamily="34" charset="0"/>
                <a:cs typeface="Tahoma" panose="020B0604030504040204" pitchFamily="34" charset="0"/>
              </a:rPr>
              <a:t>GRACE</a:t>
            </a:r>
            <a:r>
              <a:rPr lang="en-US" sz="975" b="1" baseline="0" dirty="0">
                <a:solidFill>
                  <a:schemeClr val="bg1"/>
                </a:solidFill>
                <a:latin typeface="Tahoma" panose="020B0604030504040204" pitchFamily="34" charset="0"/>
                <a:ea typeface="Tahoma" panose="020B0604030504040204" pitchFamily="34" charset="0"/>
                <a:cs typeface="Tahoma" panose="020B0604030504040204" pitchFamily="34" charset="0"/>
              </a:rPr>
              <a:t> HOPPER CELEBRATION 2018   </a:t>
            </a:r>
          </a:p>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PRESENTED</a:t>
            </a:r>
            <a:r>
              <a:rPr lang="en-US" sz="975" baseline="0" dirty="0">
                <a:solidFill>
                  <a:schemeClr val="bg1"/>
                </a:solidFill>
                <a:latin typeface="Tahoma" panose="020B0604030504040204" pitchFamily="34" charset="0"/>
                <a:ea typeface="Tahoma" panose="020B0604030504040204" pitchFamily="34" charset="0"/>
                <a:cs typeface="Tahoma" panose="020B0604030504040204" pitchFamily="34" charset="0"/>
              </a:rPr>
              <a:t> BY ANITAB.ORG AND THE ASSOCIATION FOR COMPUTING MACHINERY </a:t>
            </a:r>
            <a:endParaRPr lang="en-US"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1EFC7FAE-CCCB-8A41-A2B7-A51180ED2283}"/>
              </a:ext>
            </a:extLst>
          </p:cNvPr>
          <p:cNvPicPr>
            <a:picLocks noChangeAspect="1"/>
          </p:cNvPicPr>
          <p:nvPr userDrawn="1"/>
        </p:nvPicPr>
        <p:blipFill>
          <a:blip r:embed="rId3"/>
          <a:stretch>
            <a:fillRect/>
          </a:stretch>
        </p:blipFill>
        <p:spPr>
          <a:xfrm>
            <a:off x="396827" y="9177021"/>
            <a:ext cx="923209" cy="420459"/>
          </a:xfrm>
          <a:prstGeom prst="rect">
            <a:avLst/>
          </a:prstGeom>
        </p:spPr>
      </p:pic>
      <p:grpSp>
        <p:nvGrpSpPr>
          <p:cNvPr id="35" name="Group 34">
            <a:extLst>
              <a:ext uri="{FF2B5EF4-FFF2-40B4-BE49-F238E27FC236}">
                <a16:creationId xmlns:a16="http://schemas.microsoft.com/office/drawing/2014/main" id="{7A5A9401-1F03-3B4E-88E0-976A6A65283E}"/>
              </a:ext>
            </a:extLst>
          </p:cNvPr>
          <p:cNvGrpSpPr/>
          <p:nvPr userDrawn="1"/>
        </p:nvGrpSpPr>
        <p:grpSpPr>
          <a:xfrm>
            <a:off x="11782968" y="9328035"/>
            <a:ext cx="1061674" cy="305975"/>
            <a:chOff x="11769549" y="9169697"/>
            <a:chExt cx="1415608" cy="305975"/>
          </a:xfrm>
        </p:grpSpPr>
        <p:pic>
          <p:nvPicPr>
            <p:cNvPr id="36" name="Picture 35">
              <a:extLst>
                <a:ext uri="{FF2B5EF4-FFF2-40B4-BE49-F238E27FC236}">
                  <a16:creationId xmlns:a16="http://schemas.microsoft.com/office/drawing/2014/main" id="{02A72CC7-3C68-4841-A60C-60ED05857592}"/>
                </a:ext>
              </a:extLst>
            </p:cNvPr>
            <p:cNvPicPr>
              <a:picLocks noChangeAspect="1"/>
            </p:cNvPicPr>
            <p:nvPr/>
          </p:nvPicPr>
          <p:blipFill>
            <a:blip r:embed="rId4"/>
            <a:stretch>
              <a:fillRect/>
            </a:stretch>
          </p:blipFill>
          <p:spPr>
            <a:xfrm>
              <a:off x="11769549" y="9259743"/>
              <a:ext cx="232129" cy="188213"/>
            </a:xfrm>
            <a:prstGeom prst="rect">
              <a:avLst/>
            </a:prstGeom>
          </p:spPr>
        </p:pic>
        <p:sp>
          <p:nvSpPr>
            <p:cNvPr id="42" name="Rectangle 41">
              <a:extLst>
                <a:ext uri="{FF2B5EF4-FFF2-40B4-BE49-F238E27FC236}">
                  <a16:creationId xmlns:a16="http://schemas.microsoft.com/office/drawing/2014/main" id="{C9457651-E229-DD45-848B-FD165E76E58E}"/>
                </a:ext>
              </a:extLst>
            </p:cNvPr>
            <p:cNvSpPr/>
            <p:nvPr/>
          </p:nvSpPr>
          <p:spPr>
            <a:xfrm>
              <a:off x="12010439" y="9169697"/>
              <a:ext cx="846754"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#GHC</a:t>
              </a:r>
            </a:p>
          </p:txBody>
        </p:sp>
        <p:sp>
          <p:nvSpPr>
            <p:cNvPr id="43" name="Rectangle 42">
              <a:extLst>
                <a:ext uri="{FF2B5EF4-FFF2-40B4-BE49-F238E27FC236}">
                  <a16:creationId xmlns:a16="http://schemas.microsoft.com/office/drawing/2014/main" id="{CF7075CB-EE5F-E446-B941-B09D62DD2161}"/>
                </a:ext>
              </a:extLst>
            </p:cNvPr>
            <p:cNvSpPr/>
            <p:nvPr userDrawn="1"/>
          </p:nvSpPr>
          <p:spPr>
            <a:xfrm>
              <a:off x="12685689" y="9199378"/>
              <a:ext cx="499468"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18</a:t>
              </a:r>
            </a:p>
          </p:txBody>
        </p:sp>
      </p:grpSp>
    </p:spTree>
    <p:extLst>
      <p:ext uri="{BB962C8B-B14F-4D97-AF65-F5344CB8AC3E}">
        <p14:creationId xmlns:p14="http://schemas.microsoft.com/office/powerpoint/2010/main" val="37098533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
    <p:bg>
      <p:bgPr>
        <a:solidFill>
          <a:srgbClr val="FFFFFF"/>
        </a:solidFill>
        <a:effectLst/>
      </p:bgPr>
    </p:bg>
    <p:spTree>
      <p:nvGrpSpPr>
        <p:cNvPr id="1" name=""/>
        <p:cNvGrpSpPr/>
        <p:nvPr/>
      </p:nvGrpSpPr>
      <p:grpSpPr>
        <a:xfrm>
          <a:off x="0" y="0"/>
          <a:ext cx="0" cy="0"/>
          <a:chOff x="0" y="0"/>
          <a:chExt cx="0" cy="0"/>
        </a:xfrm>
      </p:grpSpPr>
      <p:sp>
        <p:nvSpPr>
          <p:cNvPr id="44" name="Rectangle"/>
          <p:cNvSpPr>
            <a:spLocks noGrp="1"/>
          </p:cNvSpPr>
          <p:nvPr>
            <p:ph type="body" sz="quarter" idx="16" hasCustomPrompt="1"/>
          </p:nvPr>
        </p:nvSpPr>
        <p:spPr>
          <a:xfrm>
            <a:off x="6268356" y="3633959"/>
            <a:ext cx="5720444" cy="254001"/>
          </a:xfrm>
          <a:prstGeom prst="rect">
            <a:avLst/>
          </a:prstGeom>
          <a:solidFill>
            <a:srgbClr val="D1D8ED"/>
          </a:solidFill>
        </p:spPr>
        <p:txBody>
          <a:bodyPr/>
          <a:lstStyle/>
          <a:p>
            <a:pPr>
              <a:defRPr sz="3000" cap="none" spc="0"/>
            </a:pPr>
            <a:r>
              <a:rPr lang="en-US"/>
              <a:t> </a:t>
            </a:r>
            <a:endParaRPr/>
          </a:p>
        </p:txBody>
      </p:sp>
      <p:sp>
        <p:nvSpPr>
          <p:cNvPr id="45" name="Rectangle"/>
          <p:cNvSpPr>
            <a:spLocks noGrp="1"/>
          </p:cNvSpPr>
          <p:nvPr>
            <p:ph type="body" sz="quarter" idx="17" hasCustomPrompt="1"/>
          </p:nvPr>
        </p:nvSpPr>
        <p:spPr>
          <a:xfrm>
            <a:off x="6268356" y="3633959"/>
            <a:ext cx="3938426" cy="254001"/>
          </a:xfrm>
          <a:prstGeom prst="rect">
            <a:avLst/>
          </a:prstGeom>
          <a:solidFill>
            <a:srgbClr val="5B70BB"/>
          </a:solidFill>
        </p:spPr>
        <p:txBody>
          <a:bodyPr/>
          <a:lstStyle/>
          <a:p>
            <a:pPr>
              <a:defRPr sz="3000" cap="none" spc="0"/>
            </a:pPr>
            <a:r>
              <a:rPr lang="en-US"/>
              <a:t> </a:t>
            </a:r>
            <a:endParaRPr/>
          </a:p>
        </p:txBody>
      </p:sp>
      <p:sp>
        <p:nvSpPr>
          <p:cNvPr id="46" name="Ipsum Sem:"/>
          <p:cNvSpPr txBox="1">
            <a:spLocks noGrp="1"/>
          </p:cNvSpPr>
          <p:nvPr>
            <p:ph type="body" sz="quarter" idx="18"/>
          </p:nvPr>
        </p:nvSpPr>
        <p:spPr>
          <a:xfrm>
            <a:off x="6268356" y="3195491"/>
            <a:ext cx="5720444" cy="317501"/>
          </a:xfrm>
          <a:prstGeom prst="rect">
            <a:avLst/>
          </a:prstGeom>
        </p:spPr>
        <p:txBody>
          <a:bodyPr/>
          <a:lstStyle>
            <a:lvl1pPr algn="l">
              <a:defRPr sz="2000" cap="none" spc="-19">
                <a:solidFill>
                  <a:srgbClr val="49494A"/>
                </a:solidFill>
                <a:latin typeface="Avenir Next Medium"/>
                <a:ea typeface="Avenir Next Medium"/>
                <a:cs typeface="Avenir Next Medium"/>
                <a:sym typeface="Avenir Next Medium"/>
              </a:defRPr>
            </a:lvl1pPr>
          </a:lstStyle>
          <a:p>
            <a:pPr lvl="0"/>
            <a:r>
              <a:rPr lang="en-US" dirty="0"/>
              <a:t>Edit Master text styles</a:t>
            </a:r>
          </a:p>
        </p:txBody>
      </p:sp>
      <p:sp>
        <p:nvSpPr>
          <p:cNvPr id="47" name="Rectangle"/>
          <p:cNvSpPr>
            <a:spLocks noGrp="1"/>
          </p:cNvSpPr>
          <p:nvPr>
            <p:ph type="body" sz="quarter" idx="19" hasCustomPrompt="1"/>
          </p:nvPr>
        </p:nvSpPr>
        <p:spPr>
          <a:xfrm>
            <a:off x="6268356" y="4747616"/>
            <a:ext cx="5720444" cy="254001"/>
          </a:xfrm>
          <a:prstGeom prst="rect">
            <a:avLst/>
          </a:prstGeom>
          <a:solidFill>
            <a:srgbClr val="D1D8ED"/>
          </a:solidFill>
        </p:spPr>
        <p:txBody>
          <a:bodyPr/>
          <a:lstStyle/>
          <a:p>
            <a:pPr>
              <a:defRPr sz="3000" cap="none" spc="0"/>
            </a:pPr>
            <a:r>
              <a:rPr lang="en-US"/>
              <a:t> </a:t>
            </a:r>
            <a:endParaRPr/>
          </a:p>
        </p:txBody>
      </p:sp>
      <p:sp>
        <p:nvSpPr>
          <p:cNvPr id="48" name="Rectangle"/>
          <p:cNvSpPr>
            <a:spLocks noGrp="1"/>
          </p:cNvSpPr>
          <p:nvPr>
            <p:ph type="body" sz="quarter" idx="20" hasCustomPrompt="1"/>
          </p:nvPr>
        </p:nvSpPr>
        <p:spPr>
          <a:xfrm>
            <a:off x="6268357" y="4747616"/>
            <a:ext cx="4826335" cy="254001"/>
          </a:xfrm>
          <a:prstGeom prst="rect">
            <a:avLst/>
          </a:prstGeom>
          <a:solidFill>
            <a:srgbClr val="C86EC6"/>
          </a:solidFill>
        </p:spPr>
        <p:txBody>
          <a:bodyPr/>
          <a:lstStyle/>
          <a:p>
            <a:pPr>
              <a:defRPr sz="3000" cap="none" spc="0"/>
            </a:pPr>
            <a:r>
              <a:rPr lang="en-US"/>
              <a:t> </a:t>
            </a:r>
            <a:endParaRPr/>
          </a:p>
        </p:txBody>
      </p:sp>
      <p:sp>
        <p:nvSpPr>
          <p:cNvPr id="49" name="Porta Elit:"/>
          <p:cNvSpPr txBox="1">
            <a:spLocks noGrp="1"/>
          </p:cNvSpPr>
          <p:nvPr>
            <p:ph type="body" sz="quarter" idx="21"/>
          </p:nvPr>
        </p:nvSpPr>
        <p:spPr>
          <a:xfrm>
            <a:off x="6268356" y="4309147"/>
            <a:ext cx="5720444" cy="317501"/>
          </a:xfrm>
          <a:prstGeom prst="rect">
            <a:avLst/>
          </a:prstGeom>
        </p:spPr>
        <p:txBody>
          <a:bodyPr/>
          <a:lstStyle>
            <a:lvl1pPr algn="l">
              <a:defRPr sz="2000" cap="none" spc="-19">
                <a:solidFill>
                  <a:srgbClr val="49494A"/>
                </a:solidFill>
                <a:latin typeface="Avenir Next Medium"/>
                <a:ea typeface="Avenir Next Medium"/>
                <a:cs typeface="Avenir Next Medium"/>
                <a:sym typeface="Avenir Next Medium"/>
              </a:defRPr>
            </a:lvl1pPr>
          </a:lstStyle>
          <a:p>
            <a:pPr lvl="0"/>
            <a:r>
              <a:rPr lang="en-US"/>
              <a:t>Edit Master text styles</a:t>
            </a:r>
          </a:p>
        </p:txBody>
      </p:sp>
      <p:sp>
        <p:nvSpPr>
          <p:cNvPr id="50" name="Rectangle"/>
          <p:cNvSpPr>
            <a:spLocks noGrp="1"/>
          </p:cNvSpPr>
          <p:nvPr>
            <p:ph type="body" sz="quarter" idx="22" hasCustomPrompt="1"/>
          </p:nvPr>
        </p:nvSpPr>
        <p:spPr>
          <a:xfrm>
            <a:off x="6268356" y="5861272"/>
            <a:ext cx="5720444" cy="254001"/>
          </a:xfrm>
          <a:prstGeom prst="rect">
            <a:avLst/>
          </a:prstGeom>
          <a:solidFill>
            <a:srgbClr val="D1D8ED"/>
          </a:solidFill>
        </p:spPr>
        <p:txBody>
          <a:bodyPr/>
          <a:lstStyle/>
          <a:p>
            <a:pPr>
              <a:defRPr sz="3000" cap="none" spc="0"/>
            </a:pPr>
            <a:r>
              <a:rPr lang="en-US"/>
              <a:t> </a:t>
            </a:r>
            <a:endParaRPr/>
          </a:p>
        </p:txBody>
      </p:sp>
      <p:sp>
        <p:nvSpPr>
          <p:cNvPr id="51" name="Rectangle"/>
          <p:cNvSpPr>
            <a:spLocks noGrp="1"/>
          </p:cNvSpPr>
          <p:nvPr>
            <p:ph type="body" sz="quarter" idx="23" hasCustomPrompt="1"/>
          </p:nvPr>
        </p:nvSpPr>
        <p:spPr>
          <a:xfrm>
            <a:off x="6268356" y="5861272"/>
            <a:ext cx="3556632" cy="254001"/>
          </a:xfrm>
          <a:prstGeom prst="rect">
            <a:avLst/>
          </a:prstGeom>
          <a:solidFill>
            <a:srgbClr val="00C8C8"/>
          </a:solidFill>
        </p:spPr>
        <p:txBody>
          <a:bodyPr/>
          <a:lstStyle/>
          <a:p>
            <a:pPr>
              <a:defRPr sz="3000" cap="none" spc="0"/>
            </a:pPr>
            <a:r>
              <a:rPr lang="en-US"/>
              <a:t> </a:t>
            </a:r>
            <a:endParaRPr/>
          </a:p>
        </p:txBody>
      </p:sp>
      <p:sp>
        <p:nvSpPr>
          <p:cNvPr id="52" name="Dapibus Nullam:"/>
          <p:cNvSpPr txBox="1">
            <a:spLocks noGrp="1"/>
          </p:cNvSpPr>
          <p:nvPr>
            <p:ph type="body" sz="quarter" idx="24"/>
          </p:nvPr>
        </p:nvSpPr>
        <p:spPr>
          <a:xfrm>
            <a:off x="6268356" y="5422803"/>
            <a:ext cx="5720444" cy="317501"/>
          </a:xfrm>
          <a:prstGeom prst="rect">
            <a:avLst/>
          </a:prstGeom>
        </p:spPr>
        <p:txBody>
          <a:bodyPr/>
          <a:lstStyle>
            <a:lvl1pPr algn="l">
              <a:defRPr sz="2000" cap="none" spc="-19">
                <a:solidFill>
                  <a:srgbClr val="49494A"/>
                </a:solidFill>
                <a:latin typeface="Avenir Next Medium"/>
                <a:ea typeface="Avenir Next Medium"/>
                <a:cs typeface="Avenir Next Medium"/>
                <a:sym typeface="Avenir Next Medium"/>
              </a:defRPr>
            </a:lvl1pPr>
          </a:lstStyle>
          <a:p>
            <a:pPr lvl="0"/>
            <a:r>
              <a:rPr lang="en-US"/>
              <a:t>Edit Master text styles</a:t>
            </a:r>
          </a:p>
        </p:txBody>
      </p:sp>
      <p:pic>
        <p:nvPicPr>
          <p:cNvPr id="26" name="Picture 25">
            <a:extLst>
              <a:ext uri="{FF2B5EF4-FFF2-40B4-BE49-F238E27FC236}">
                <a16:creationId xmlns:a16="http://schemas.microsoft.com/office/drawing/2014/main" id="{0E46C0B9-F455-EF48-A0E5-016F4108F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229308"/>
            <a:ext cx="13004800" cy="1539378"/>
          </a:xfrm>
          <a:prstGeom prst="rect">
            <a:avLst/>
          </a:prstGeom>
        </p:spPr>
      </p:pic>
      <p:sp>
        <p:nvSpPr>
          <p:cNvPr id="27" name="TextBox 26">
            <a:extLst>
              <a:ext uri="{FF2B5EF4-FFF2-40B4-BE49-F238E27FC236}">
                <a16:creationId xmlns:a16="http://schemas.microsoft.com/office/drawing/2014/main" id="{508C7A80-0360-704A-B79C-DA2C0D0CE8C9}"/>
              </a:ext>
            </a:extLst>
          </p:cNvPr>
          <p:cNvSpPr txBox="1"/>
          <p:nvPr userDrawn="1"/>
        </p:nvSpPr>
        <p:spPr>
          <a:xfrm>
            <a:off x="604180" y="9204580"/>
            <a:ext cx="11552582" cy="406906"/>
          </a:xfrm>
          <a:prstGeom prst="rect">
            <a:avLst/>
          </a:prstGeom>
          <a:noFill/>
        </p:spPr>
        <p:txBody>
          <a:bodyPr wrap="square" rtlCol="0">
            <a:spAutoFit/>
          </a:bodyPr>
          <a:lstStyle/>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PAGE </a:t>
            </a:r>
            <a:fld id="{4F726FA8-E8ED-5F40-AA1B-C538ACECDAFD}" type="slidenum">
              <a:rPr lang="en-US" sz="975" smtClean="0">
                <a:solidFill>
                  <a:schemeClr val="bg1"/>
                </a:solidFill>
                <a:latin typeface="Tahoma" panose="020B0604030504040204" pitchFamily="34" charset="0"/>
                <a:ea typeface="Tahoma" panose="020B0604030504040204" pitchFamily="34" charset="0"/>
                <a:cs typeface="Tahoma" panose="020B0604030504040204" pitchFamily="34" charset="0"/>
              </a:rPr>
              <a:pPr algn="ctr"/>
              <a:t>‹#›</a:t>
            </a:fld>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975" b="1" dirty="0">
                <a:solidFill>
                  <a:schemeClr val="bg1"/>
                </a:solidFill>
                <a:latin typeface="Tahoma" panose="020B0604030504040204" pitchFamily="34" charset="0"/>
                <a:ea typeface="Tahoma" panose="020B0604030504040204" pitchFamily="34" charset="0"/>
                <a:cs typeface="Tahoma" panose="020B0604030504040204" pitchFamily="34" charset="0"/>
              </a:rPr>
              <a:t>GRACE</a:t>
            </a:r>
            <a:r>
              <a:rPr lang="en-US" sz="975" b="1" baseline="0" dirty="0">
                <a:solidFill>
                  <a:schemeClr val="bg1"/>
                </a:solidFill>
                <a:latin typeface="Tahoma" panose="020B0604030504040204" pitchFamily="34" charset="0"/>
                <a:ea typeface="Tahoma" panose="020B0604030504040204" pitchFamily="34" charset="0"/>
                <a:cs typeface="Tahoma" panose="020B0604030504040204" pitchFamily="34" charset="0"/>
              </a:rPr>
              <a:t> HOPPER CELEBRATION 2018   </a:t>
            </a:r>
          </a:p>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PRESENTED</a:t>
            </a:r>
            <a:r>
              <a:rPr lang="en-US" sz="975" baseline="0" dirty="0">
                <a:solidFill>
                  <a:schemeClr val="bg1"/>
                </a:solidFill>
                <a:latin typeface="Tahoma" panose="020B0604030504040204" pitchFamily="34" charset="0"/>
                <a:ea typeface="Tahoma" panose="020B0604030504040204" pitchFamily="34" charset="0"/>
                <a:cs typeface="Tahoma" panose="020B0604030504040204" pitchFamily="34" charset="0"/>
              </a:rPr>
              <a:t> BY ANITAB.ORG AND THE ASSOCIATION FOR COMPUTING MACHINERY </a:t>
            </a:r>
            <a:endParaRPr lang="en-US"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6AD1CF58-4AD3-AE49-9BDE-65FC1FB74B2E}"/>
              </a:ext>
            </a:extLst>
          </p:cNvPr>
          <p:cNvPicPr>
            <a:picLocks noChangeAspect="1"/>
          </p:cNvPicPr>
          <p:nvPr userDrawn="1"/>
        </p:nvPicPr>
        <p:blipFill>
          <a:blip r:embed="rId3"/>
          <a:stretch>
            <a:fillRect/>
          </a:stretch>
        </p:blipFill>
        <p:spPr>
          <a:xfrm>
            <a:off x="396827" y="9177021"/>
            <a:ext cx="923209" cy="420459"/>
          </a:xfrm>
          <a:prstGeom prst="rect">
            <a:avLst/>
          </a:prstGeom>
        </p:spPr>
      </p:pic>
      <p:grpSp>
        <p:nvGrpSpPr>
          <p:cNvPr id="30" name="Group 29">
            <a:extLst>
              <a:ext uri="{FF2B5EF4-FFF2-40B4-BE49-F238E27FC236}">
                <a16:creationId xmlns:a16="http://schemas.microsoft.com/office/drawing/2014/main" id="{119D09E0-3DD5-E043-97AE-5E6F86C9D0EC}"/>
              </a:ext>
            </a:extLst>
          </p:cNvPr>
          <p:cNvGrpSpPr/>
          <p:nvPr userDrawn="1"/>
        </p:nvGrpSpPr>
        <p:grpSpPr>
          <a:xfrm>
            <a:off x="11782968" y="9328035"/>
            <a:ext cx="1061674" cy="305975"/>
            <a:chOff x="11769549" y="9169697"/>
            <a:chExt cx="1415608" cy="305975"/>
          </a:xfrm>
        </p:grpSpPr>
        <p:pic>
          <p:nvPicPr>
            <p:cNvPr id="31" name="Picture 30">
              <a:extLst>
                <a:ext uri="{FF2B5EF4-FFF2-40B4-BE49-F238E27FC236}">
                  <a16:creationId xmlns:a16="http://schemas.microsoft.com/office/drawing/2014/main" id="{47D482B0-3059-8849-A0E5-F62987E3E2B6}"/>
                </a:ext>
              </a:extLst>
            </p:cNvPr>
            <p:cNvPicPr>
              <a:picLocks noChangeAspect="1"/>
            </p:cNvPicPr>
            <p:nvPr/>
          </p:nvPicPr>
          <p:blipFill>
            <a:blip r:embed="rId4"/>
            <a:stretch>
              <a:fillRect/>
            </a:stretch>
          </p:blipFill>
          <p:spPr>
            <a:xfrm>
              <a:off x="11769549" y="9259743"/>
              <a:ext cx="232129" cy="188213"/>
            </a:xfrm>
            <a:prstGeom prst="rect">
              <a:avLst/>
            </a:prstGeom>
          </p:spPr>
        </p:pic>
        <p:sp>
          <p:nvSpPr>
            <p:cNvPr id="32" name="Rectangle 31">
              <a:extLst>
                <a:ext uri="{FF2B5EF4-FFF2-40B4-BE49-F238E27FC236}">
                  <a16:creationId xmlns:a16="http://schemas.microsoft.com/office/drawing/2014/main" id="{4945D79C-446E-194C-8C5E-B5639C927296}"/>
                </a:ext>
              </a:extLst>
            </p:cNvPr>
            <p:cNvSpPr/>
            <p:nvPr/>
          </p:nvSpPr>
          <p:spPr>
            <a:xfrm>
              <a:off x="12010439" y="9169697"/>
              <a:ext cx="846754"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#GHC</a:t>
              </a:r>
            </a:p>
          </p:txBody>
        </p:sp>
        <p:sp>
          <p:nvSpPr>
            <p:cNvPr id="33" name="Rectangle 32">
              <a:extLst>
                <a:ext uri="{FF2B5EF4-FFF2-40B4-BE49-F238E27FC236}">
                  <a16:creationId xmlns:a16="http://schemas.microsoft.com/office/drawing/2014/main" id="{0A7F667F-5057-914E-A4C2-06C44BB48599}"/>
                </a:ext>
              </a:extLst>
            </p:cNvPr>
            <p:cNvSpPr/>
            <p:nvPr userDrawn="1"/>
          </p:nvSpPr>
          <p:spPr>
            <a:xfrm>
              <a:off x="12685689" y="9199378"/>
              <a:ext cx="499468"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18</a:t>
              </a:r>
            </a:p>
          </p:txBody>
        </p:sp>
      </p:grpSp>
      <p:sp>
        <p:nvSpPr>
          <p:cNvPr id="34" name="Title Text">
            <a:extLst>
              <a:ext uri="{FF2B5EF4-FFF2-40B4-BE49-F238E27FC236}">
                <a16:creationId xmlns:a16="http://schemas.microsoft.com/office/drawing/2014/main" id="{4BCCC5E6-5157-494A-A2FF-CED05BB18548}"/>
              </a:ext>
            </a:extLst>
          </p:cNvPr>
          <p:cNvSpPr txBox="1">
            <a:spLocks noGrp="1"/>
          </p:cNvSpPr>
          <p:nvPr>
            <p:ph type="title" hasCustomPrompt="1"/>
          </p:nvPr>
        </p:nvSpPr>
        <p:spPr>
          <a:xfrm>
            <a:off x="931453" y="80950"/>
            <a:ext cx="11728352" cy="2159000"/>
          </a:xfrm>
          <a:prstGeom prst="rect">
            <a:avLst/>
          </a:prstGeom>
        </p:spPr>
        <p:txBody>
          <a:bodyPr/>
          <a:lstStyle>
            <a:lvl1pPr algn="ctr">
              <a:defRPr sz="3600" b="1" i="0" spc="14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t>
            </a:r>
            <a:r>
              <a:rPr lang="en-US" dirty="0" err="1"/>
              <a:t>edIt</a:t>
            </a:r>
            <a:r>
              <a:rPr lang="en-US" dirty="0"/>
              <a:t> Master title style</a:t>
            </a:r>
            <a:endParaRPr dirty="0"/>
          </a:p>
        </p:txBody>
      </p:sp>
      <p:sp>
        <p:nvSpPr>
          <p:cNvPr id="35" name="Photo-Placeholder-2.png">
            <a:extLst>
              <a:ext uri="{FF2B5EF4-FFF2-40B4-BE49-F238E27FC236}">
                <a16:creationId xmlns:a16="http://schemas.microsoft.com/office/drawing/2014/main" id="{C8456A71-107E-DA41-8A03-117B91E17840}"/>
              </a:ext>
            </a:extLst>
          </p:cNvPr>
          <p:cNvSpPr>
            <a:spLocks noGrp="1"/>
          </p:cNvSpPr>
          <p:nvPr>
            <p:ph type="pic" sz="half" idx="15"/>
          </p:nvPr>
        </p:nvSpPr>
        <p:spPr>
          <a:xfrm>
            <a:off x="260448" y="2463282"/>
            <a:ext cx="5727836" cy="4375680"/>
          </a:xfrm>
          <a:prstGeom prst="rect">
            <a:avLst/>
          </a:prstGeom>
        </p:spPr>
        <p:txBody>
          <a:bodyPr lIns="91439" tIns="45719" rIns="91439" bIns="45719" anchor="t"/>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icon to add picture</a:t>
            </a:r>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
    <p:bg>
      <p:bgPr>
        <a:solidFill>
          <a:srgbClr val="FFFFFF"/>
        </a:solidFill>
        <a:effectLst/>
      </p:bgPr>
    </p:bg>
    <p:spTree>
      <p:nvGrpSpPr>
        <p:cNvPr id="1" name=""/>
        <p:cNvGrpSpPr/>
        <p:nvPr/>
      </p:nvGrpSpPr>
      <p:grpSpPr>
        <a:xfrm>
          <a:off x="0" y="0"/>
          <a:ext cx="0" cy="0"/>
          <a:chOff x="0" y="0"/>
          <a:chExt cx="0" cy="0"/>
        </a:xfrm>
      </p:grpSpPr>
      <p:sp>
        <p:nvSpPr>
          <p:cNvPr id="60" name="Photo-Placeholder.jpg"/>
          <p:cNvSpPr>
            <a:spLocks noGrp="1"/>
          </p:cNvSpPr>
          <p:nvPr>
            <p:ph type="pic" idx="14"/>
          </p:nvPr>
        </p:nvSpPr>
        <p:spPr>
          <a:xfrm>
            <a:off x="1" y="2"/>
            <a:ext cx="6186920" cy="8229307"/>
          </a:xfrm>
          <a:prstGeom prst="rect">
            <a:avLst/>
          </a:prstGeom>
        </p:spPr>
        <p:txBody>
          <a:bodyPr lIns="91439" tIns="45719" rIns="91439" bIns="45719" anchor="t"/>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icon to add picture</a:t>
            </a:r>
            <a:endParaRPr dirty="0"/>
          </a:p>
        </p:txBody>
      </p:sp>
      <p:sp>
        <p:nvSpPr>
          <p:cNvPr id="64" name="Integer posuere erat a ante sit lorem ipsum dolor amet dapibus posuere velit aliquet."/>
          <p:cNvSpPr txBox="1">
            <a:spLocks noGrp="1"/>
          </p:cNvSpPr>
          <p:nvPr>
            <p:ph type="body" sz="quarter" idx="17"/>
          </p:nvPr>
        </p:nvSpPr>
        <p:spPr>
          <a:xfrm>
            <a:off x="8178800" y="398574"/>
            <a:ext cx="3810000" cy="1014224"/>
          </a:xfrm>
          <a:prstGeom prst="rect">
            <a:avLst/>
          </a:prstGeom>
        </p:spPr>
        <p:txBody>
          <a:bodyPr/>
          <a:lstStyle>
            <a:lvl1pPr algn="l">
              <a:defRPr sz="2000" cap="none" spc="-19">
                <a:solidFill>
                  <a:srgbClr val="49494A"/>
                </a:solidFill>
                <a:latin typeface="Tahoma" panose="020B0604030504040204" pitchFamily="34" charset="0"/>
                <a:ea typeface="Tahoma" panose="020B0604030504040204" pitchFamily="34" charset="0"/>
                <a:cs typeface="Tahoma" panose="020B0604030504040204" pitchFamily="34" charset="0"/>
                <a:sym typeface="Avenir Next Medium"/>
              </a:defRPr>
            </a:lvl1pPr>
          </a:lstStyle>
          <a:p>
            <a:pPr lvl="0"/>
            <a:r>
              <a:rPr lang="en-US" dirty="0"/>
              <a:t>Edit Master text styles</a:t>
            </a:r>
          </a:p>
        </p:txBody>
      </p:sp>
      <p:sp>
        <p:nvSpPr>
          <p:cNvPr id="67" name="Body Level One…"/>
          <p:cNvSpPr txBox="1">
            <a:spLocks noGrp="1"/>
          </p:cNvSpPr>
          <p:nvPr>
            <p:ph type="body" sz="quarter" idx="1"/>
          </p:nvPr>
        </p:nvSpPr>
        <p:spPr>
          <a:xfrm>
            <a:off x="8178800" y="1673693"/>
            <a:ext cx="3810000" cy="6034312"/>
          </a:xfrm>
          <a:prstGeom prst="rect">
            <a:avLst/>
          </a:prstGeom>
        </p:spPr>
        <p:txBody>
          <a:bodyPr anchor="t"/>
          <a:lstStyle>
            <a:lvl1pPr algn="l">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1pPr>
            <a:lvl2pPr algn="l">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2pPr>
            <a:lvl3pPr algn="l">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3pPr>
            <a:lvl4pPr algn="l">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4pPr>
            <a:lvl5pPr algn="l">
              <a:defRPr cap="none" spc="-18">
                <a:solidFill>
                  <a:srgbClr val="49494A"/>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grpSp>
        <p:nvGrpSpPr>
          <p:cNvPr id="14" name="Group 13">
            <a:extLst>
              <a:ext uri="{FF2B5EF4-FFF2-40B4-BE49-F238E27FC236}">
                <a16:creationId xmlns:a16="http://schemas.microsoft.com/office/drawing/2014/main" id="{C81649A9-DB9C-1C46-B5EA-41940A491540}"/>
              </a:ext>
            </a:extLst>
          </p:cNvPr>
          <p:cNvGrpSpPr/>
          <p:nvPr userDrawn="1"/>
        </p:nvGrpSpPr>
        <p:grpSpPr>
          <a:xfrm>
            <a:off x="5691272" y="9110018"/>
            <a:ext cx="1351004" cy="407413"/>
            <a:chOff x="11199215" y="9169697"/>
            <a:chExt cx="1801394" cy="407413"/>
          </a:xfrm>
        </p:grpSpPr>
        <p:pic>
          <p:nvPicPr>
            <p:cNvPr id="15" name="Picture 14">
              <a:extLst>
                <a:ext uri="{FF2B5EF4-FFF2-40B4-BE49-F238E27FC236}">
                  <a16:creationId xmlns:a16="http://schemas.microsoft.com/office/drawing/2014/main" id="{A82FA0C2-B15B-8D4B-AC8B-80A60E6FCEB2}"/>
                </a:ext>
              </a:extLst>
            </p:cNvPr>
            <p:cNvPicPr>
              <a:picLocks noChangeAspect="1"/>
            </p:cNvPicPr>
            <p:nvPr/>
          </p:nvPicPr>
          <p:blipFill>
            <a:blip r:embed="rId2"/>
            <a:stretch>
              <a:fillRect/>
            </a:stretch>
          </p:blipFill>
          <p:spPr>
            <a:xfrm>
              <a:off x="11199215" y="9250929"/>
              <a:ext cx="367293" cy="297805"/>
            </a:xfrm>
            <a:prstGeom prst="rect">
              <a:avLst/>
            </a:prstGeom>
          </p:spPr>
        </p:pic>
        <p:sp>
          <p:nvSpPr>
            <p:cNvPr id="16" name="Rectangle 15">
              <a:extLst>
                <a:ext uri="{FF2B5EF4-FFF2-40B4-BE49-F238E27FC236}">
                  <a16:creationId xmlns:a16="http://schemas.microsoft.com/office/drawing/2014/main" id="{113AC755-869D-D14F-865E-6CEB0FF34597}"/>
                </a:ext>
              </a:extLst>
            </p:cNvPr>
            <p:cNvSpPr/>
            <p:nvPr/>
          </p:nvSpPr>
          <p:spPr>
            <a:xfrm>
              <a:off x="11583399" y="9169697"/>
              <a:ext cx="1058357" cy="377732"/>
            </a:xfrm>
            <a:prstGeom prst="rect">
              <a:avLst/>
            </a:prstGeom>
          </p:spPr>
          <p:txBody>
            <a:bodyPr wrap="none">
              <a:spAutoFit/>
            </a:bodyPr>
            <a:lstStyle/>
            <a:p>
              <a:r>
                <a:rPr lang="en-US" sz="1725" dirty="0">
                  <a:solidFill>
                    <a:schemeClr val="bg1"/>
                  </a:solidFill>
                  <a:latin typeface="+mn-lt"/>
                </a:rPr>
                <a:t>#GHC</a:t>
              </a:r>
            </a:p>
          </p:txBody>
        </p:sp>
        <p:sp>
          <p:nvSpPr>
            <p:cNvPr id="17" name="Rectangle 16">
              <a:extLst>
                <a:ext uri="{FF2B5EF4-FFF2-40B4-BE49-F238E27FC236}">
                  <a16:creationId xmlns:a16="http://schemas.microsoft.com/office/drawing/2014/main" id="{BDD79E05-4D4C-A24E-BDB0-29DA0F9CD44E}"/>
                </a:ext>
              </a:extLst>
            </p:cNvPr>
            <p:cNvSpPr/>
            <p:nvPr/>
          </p:nvSpPr>
          <p:spPr>
            <a:xfrm>
              <a:off x="12402820" y="9199378"/>
              <a:ext cx="597789" cy="377732"/>
            </a:xfrm>
            <a:prstGeom prst="rect">
              <a:avLst/>
            </a:prstGeom>
          </p:spPr>
          <p:txBody>
            <a:bodyPr wrap="none">
              <a:spAutoFit/>
            </a:bodyPr>
            <a:lstStyle/>
            <a:p>
              <a:r>
                <a:rPr lang="en-US" sz="1725" dirty="0">
                  <a:solidFill>
                    <a:schemeClr val="bg1"/>
                  </a:solidFill>
                  <a:latin typeface="+mn-lt"/>
                </a:rPr>
                <a:t>18</a:t>
              </a:r>
            </a:p>
          </p:txBody>
        </p:sp>
      </p:grpSp>
      <p:pic>
        <p:nvPicPr>
          <p:cNvPr id="18" name="Picture 17">
            <a:extLst>
              <a:ext uri="{FF2B5EF4-FFF2-40B4-BE49-F238E27FC236}">
                <a16:creationId xmlns:a16="http://schemas.microsoft.com/office/drawing/2014/main" id="{1C7F51EF-EA75-BE40-A426-514C742D23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229308"/>
            <a:ext cx="13004800" cy="1539378"/>
          </a:xfrm>
          <a:prstGeom prst="rect">
            <a:avLst/>
          </a:prstGeom>
        </p:spPr>
      </p:pic>
      <p:sp>
        <p:nvSpPr>
          <p:cNvPr id="19" name="TextBox 18">
            <a:extLst>
              <a:ext uri="{FF2B5EF4-FFF2-40B4-BE49-F238E27FC236}">
                <a16:creationId xmlns:a16="http://schemas.microsoft.com/office/drawing/2014/main" id="{6D1BC989-3C22-BF4E-AACF-A661A2464CE2}"/>
              </a:ext>
            </a:extLst>
          </p:cNvPr>
          <p:cNvSpPr txBox="1"/>
          <p:nvPr userDrawn="1"/>
        </p:nvSpPr>
        <p:spPr>
          <a:xfrm>
            <a:off x="604180" y="9204580"/>
            <a:ext cx="11552582" cy="406906"/>
          </a:xfrm>
          <a:prstGeom prst="rect">
            <a:avLst/>
          </a:prstGeom>
          <a:noFill/>
        </p:spPr>
        <p:txBody>
          <a:bodyPr wrap="square" rtlCol="0">
            <a:spAutoFit/>
          </a:bodyPr>
          <a:lstStyle/>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PAGE </a:t>
            </a:r>
            <a:fld id="{4F726FA8-E8ED-5F40-AA1B-C538ACECDAFD}" type="slidenum">
              <a:rPr lang="en-US" sz="975" smtClean="0">
                <a:solidFill>
                  <a:schemeClr val="bg1"/>
                </a:solidFill>
                <a:latin typeface="Tahoma" panose="020B0604030504040204" pitchFamily="34" charset="0"/>
                <a:ea typeface="Tahoma" panose="020B0604030504040204" pitchFamily="34" charset="0"/>
                <a:cs typeface="Tahoma" panose="020B0604030504040204" pitchFamily="34" charset="0"/>
              </a:rPr>
              <a:pPr algn="ctr"/>
              <a:t>‹#›</a:t>
            </a:fld>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en-US" sz="975" b="1" dirty="0">
                <a:solidFill>
                  <a:schemeClr val="bg1"/>
                </a:solidFill>
                <a:latin typeface="Tahoma" panose="020B0604030504040204" pitchFamily="34" charset="0"/>
                <a:ea typeface="Tahoma" panose="020B0604030504040204" pitchFamily="34" charset="0"/>
                <a:cs typeface="Tahoma" panose="020B0604030504040204" pitchFamily="34" charset="0"/>
              </a:rPr>
              <a:t>GRACE</a:t>
            </a:r>
            <a:r>
              <a:rPr lang="en-US" sz="975" b="1" baseline="0" dirty="0">
                <a:solidFill>
                  <a:schemeClr val="bg1"/>
                </a:solidFill>
                <a:latin typeface="Tahoma" panose="020B0604030504040204" pitchFamily="34" charset="0"/>
                <a:ea typeface="Tahoma" panose="020B0604030504040204" pitchFamily="34" charset="0"/>
                <a:cs typeface="Tahoma" panose="020B0604030504040204" pitchFamily="34" charset="0"/>
              </a:rPr>
              <a:t> HOPPER CELEBRATION 2018   </a:t>
            </a:r>
          </a:p>
          <a:p>
            <a:pPr algn="ct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PRESENTED</a:t>
            </a:r>
            <a:r>
              <a:rPr lang="en-US" sz="975" baseline="0" dirty="0">
                <a:solidFill>
                  <a:schemeClr val="bg1"/>
                </a:solidFill>
                <a:latin typeface="Tahoma" panose="020B0604030504040204" pitchFamily="34" charset="0"/>
                <a:ea typeface="Tahoma" panose="020B0604030504040204" pitchFamily="34" charset="0"/>
                <a:cs typeface="Tahoma" panose="020B0604030504040204" pitchFamily="34" charset="0"/>
              </a:rPr>
              <a:t> BY ANITAB.ORG AND THE ASSOCIATION FOR COMPUTING MACHINERY </a:t>
            </a:r>
            <a:endParaRPr lang="en-US"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id="{AF581ABE-03AA-F449-9B00-235CCA19EE5D}"/>
              </a:ext>
            </a:extLst>
          </p:cNvPr>
          <p:cNvPicPr>
            <a:picLocks noChangeAspect="1"/>
          </p:cNvPicPr>
          <p:nvPr userDrawn="1"/>
        </p:nvPicPr>
        <p:blipFill>
          <a:blip r:embed="rId4"/>
          <a:stretch>
            <a:fillRect/>
          </a:stretch>
        </p:blipFill>
        <p:spPr>
          <a:xfrm>
            <a:off x="396827" y="9177021"/>
            <a:ext cx="923209" cy="420459"/>
          </a:xfrm>
          <a:prstGeom prst="rect">
            <a:avLst/>
          </a:prstGeom>
        </p:spPr>
      </p:pic>
      <p:grpSp>
        <p:nvGrpSpPr>
          <p:cNvPr id="21" name="Group 20">
            <a:extLst>
              <a:ext uri="{FF2B5EF4-FFF2-40B4-BE49-F238E27FC236}">
                <a16:creationId xmlns:a16="http://schemas.microsoft.com/office/drawing/2014/main" id="{6CF93915-33DB-084D-B0A8-ABB68D324EA2}"/>
              </a:ext>
            </a:extLst>
          </p:cNvPr>
          <p:cNvGrpSpPr/>
          <p:nvPr userDrawn="1"/>
        </p:nvGrpSpPr>
        <p:grpSpPr>
          <a:xfrm>
            <a:off x="11782968" y="9328035"/>
            <a:ext cx="1061674" cy="305975"/>
            <a:chOff x="11769549" y="9169697"/>
            <a:chExt cx="1415608" cy="305975"/>
          </a:xfrm>
        </p:grpSpPr>
        <p:pic>
          <p:nvPicPr>
            <p:cNvPr id="22" name="Picture 21">
              <a:extLst>
                <a:ext uri="{FF2B5EF4-FFF2-40B4-BE49-F238E27FC236}">
                  <a16:creationId xmlns:a16="http://schemas.microsoft.com/office/drawing/2014/main" id="{BFD1D3F6-6902-1849-8027-D538233C9FF6}"/>
                </a:ext>
              </a:extLst>
            </p:cNvPr>
            <p:cNvPicPr>
              <a:picLocks noChangeAspect="1"/>
            </p:cNvPicPr>
            <p:nvPr/>
          </p:nvPicPr>
          <p:blipFill>
            <a:blip r:embed="rId2"/>
            <a:stretch>
              <a:fillRect/>
            </a:stretch>
          </p:blipFill>
          <p:spPr>
            <a:xfrm>
              <a:off x="11769549" y="9259743"/>
              <a:ext cx="232129" cy="188213"/>
            </a:xfrm>
            <a:prstGeom prst="rect">
              <a:avLst/>
            </a:prstGeom>
          </p:spPr>
        </p:pic>
        <p:sp>
          <p:nvSpPr>
            <p:cNvPr id="23" name="Rectangle 22">
              <a:extLst>
                <a:ext uri="{FF2B5EF4-FFF2-40B4-BE49-F238E27FC236}">
                  <a16:creationId xmlns:a16="http://schemas.microsoft.com/office/drawing/2014/main" id="{AEC7B607-741E-7A4A-A348-5DDF23FCCE7E}"/>
                </a:ext>
              </a:extLst>
            </p:cNvPr>
            <p:cNvSpPr/>
            <p:nvPr/>
          </p:nvSpPr>
          <p:spPr>
            <a:xfrm>
              <a:off x="12010439" y="9169697"/>
              <a:ext cx="846754"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#GHC</a:t>
              </a:r>
            </a:p>
          </p:txBody>
        </p:sp>
        <p:sp>
          <p:nvSpPr>
            <p:cNvPr id="24" name="Rectangle 23">
              <a:extLst>
                <a:ext uri="{FF2B5EF4-FFF2-40B4-BE49-F238E27FC236}">
                  <a16:creationId xmlns:a16="http://schemas.microsoft.com/office/drawing/2014/main" id="{33CE5416-BF66-2D42-8FAF-922EC909060C}"/>
                </a:ext>
              </a:extLst>
            </p:cNvPr>
            <p:cNvSpPr/>
            <p:nvPr userDrawn="1"/>
          </p:nvSpPr>
          <p:spPr>
            <a:xfrm>
              <a:off x="12685689" y="9199378"/>
              <a:ext cx="499468" cy="276294"/>
            </a:xfrm>
            <a:prstGeom prst="rect">
              <a:avLst/>
            </a:prstGeom>
          </p:spPr>
          <p:txBody>
            <a:bodyPr wrap="none">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18</a:t>
              </a:r>
            </a:p>
          </p:txBody>
        </p:sp>
      </p:gr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
    <p:bg>
      <p:bgPr>
        <a:solidFill>
          <a:srgbClr val="FFFFFF"/>
        </a:solidFill>
        <a:effectLst/>
      </p:bgPr>
    </p:bg>
    <p:spTree>
      <p:nvGrpSpPr>
        <p:cNvPr id="1" name=""/>
        <p:cNvGrpSpPr/>
        <p:nvPr/>
      </p:nvGrpSpPr>
      <p:grpSpPr>
        <a:xfrm>
          <a:off x="0" y="0"/>
          <a:ext cx="0" cy="0"/>
          <a:chOff x="0" y="0"/>
          <a:chExt cx="0" cy="0"/>
        </a:xfrm>
      </p:grpSpPr>
      <p:sp>
        <p:nvSpPr>
          <p:cNvPr id="100" name="Rectangle"/>
          <p:cNvSpPr/>
          <p:nvPr/>
        </p:nvSpPr>
        <p:spPr>
          <a:xfrm>
            <a:off x="0" y="0"/>
            <a:ext cx="13004800" cy="3810000"/>
          </a:xfrm>
          <a:prstGeom prst="rect">
            <a:avLst/>
          </a:prstGeom>
          <a:solidFill>
            <a:srgbClr val="5B88A2"/>
          </a:solidFill>
          <a:ln w="12700">
            <a:miter lim="400000"/>
          </a:ln>
        </p:spPr>
        <p:txBody>
          <a:bodyPr lIns="0" tIns="0" rIns="0" bIns="0" anchor="ctr"/>
          <a:lstStyle/>
          <a:p>
            <a:pPr>
              <a:lnSpc>
                <a:spcPct val="100000"/>
              </a:lnSpc>
              <a:defRPr sz="3000" spc="0">
                <a:solidFill>
                  <a:srgbClr val="FFFFFF"/>
                </a:solidFill>
              </a:defRPr>
            </a:pPr>
            <a:endParaRPr sz="3000"/>
          </a:p>
        </p:txBody>
      </p:sp>
      <p:sp>
        <p:nvSpPr>
          <p:cNvPr id="101" name="Photo-Placeholder.jpg"/>
          <p:cNvSpPr>
            <a:spLocks noGrp="1"/>
          </p:cNvSpPr>
          <p:nvPr>
            <p:ph type="pic" sz="half" idx="13"/>
          </p:nvPr>
        </p:nvSpPr>
        <p:spPr>
          <a:xfrm>
            <a:off x="0" y="0"/>
            <a:ext cx="13004800" cy="3810000"/>
          </a:xfrm>
          <a:prstGeom prst="rect">
            <a:avLst/>
          </a:prstGeom>
        </p:spPr>
        <p:txBody>
          <a:bodyPr lIns="91439" tIns="45719" rIns="91439" bIns="45719" anchor="t"/>
          <a:lstStyle/>
          <a:p>
            <a:r>
              <a:rPr lang="en-US"/>
              <a:t>Click icon to add picture</a:t>
            </a:r>
            <a:endParaRPr/>
          </a:p>
        </p:txBody>
      </p:sp>
      <p:sp>
        <p:nvSpPr>
          <p:cNvPr id="103" name="Title Text"/>
          <p:cNvSpPr txBox="1">
            <a:spLocks noGrp="1"/>
          </p:cNvSpPr>
          <p:nvPr>
            <p:ph type="title"/>
          </p:nvPr>
        </p:nvSpPr>
        <p:spPr>
          <a:xfrm>
            <a:off x="1016000" y="762000"/>
            <a:ext cx="10972800" cy="2159000"/>
          </a:xfrm>
          <a:prstGeom prst="rect">
            <a:avLst/>
          </a:prstGeom>
        </p:spPr>
        <p:txBody>
          <a:bodyPr/>
          <a:lstStyle>
            <a:lvl1pPr>
              <a:defRPr sz="7001" spc="140"/>
            </a:lvl1pPr>
          </a:lstStyle>
          <a:p>
            <a:r>
              <a:rPr lang="en-US"/>
              <a:t>Click to edit Master title style</a:t>
            </a:r>
            <a:endParaRPr/>
          </a:p>
        </p:txBody>
      </p:sp>
      <p:sp>
        <p:nvSpPr>
          <p:cNvPr id="105" name="Shape"/>
          <p:cNvSpPr>
            <a:spLocks noGrp="1"/>
          </p:cNvSpPr>
          <p:nvPr>
            <p:ph type="body" sz="quarter" idx="15" hasCustomPrompt="1"/>
          </p:nvPr>
        </p:nvSpPr>
        <p:spPr>
          <a:xfrm>
            <a:off x="1022117" y="4889501"/>
            <a:ext cx="381071" cy="380837"/>
          </a:xfrm>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a:solidFill>
            <a:srgbClr val="00C8C8"/>
          </a:solidFill>
        </p:spPr>
        <p:txBody>
          <a:bodyPr/>
          <a:lstStyle/>
          <a:p>
            <a:pPr>
              <a:defRPr sz="3000" cap="none" spc="0"/>
            </a:pPr>
            <a:r>
              <a:rPr lang="en-US"/>
              <a:t> </a:t>
            </a:r>
            <a:endParaRPr/>
          </a:p>
        </p:txBody>
      </p:sp>
      <p:sp>
        <p:nvSpPr>
          <p:cNvPr id="106" name="Nullam id dolor id nibh ultricies vehicula ut id elit."/>
          <p:cNvSpPr txBox="1">
            <a:spLocks noGrp="1"/>
          </p:cNvSpPr>
          <p:nvPr>
            <p:ph type="body" sz="quarter" idx="16"/>
          </p:nvPr>
        </p:nvSpPr>
        <p:spPr>
          <a:xfrm>
            <a:off x="1571188" y="4889501"/>
            <a:ext cx="10417613" cy="380837"/>
          </a:xfrm>
          <a:prstGeom prst="rect">
            <a:avLst/>
          </a:prstGeom>
        </p:spPr>
        <p:txBody>
          <a:bodyPr/>
          <a:lstStyle>
            <a:lvl1pPr algn="l">
              <a:lnSpc>
                <a:spcPct val="110000"/>
              </a:lnSpc>
              <a:defRPr sz="18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Edit Master text styles</a:t>
            </a:r>
          </a:p>
        </p:txBody>
      </p:sp>
      <p:sp>
        <p:nvSpPr>
          <p:cNvPr id="107" name="Shape"/>
          <p:cNvSpPr>
            <a:spLocks noGrp="1"/>
          </p:cNvSpPr>
          <p:nvPr>
            <p:ph type="body" sz="quarter" idx="17" hasCustomPrompt="1"/>
          </p:nvPr>
        </p:nvSpPr>
        <p:spPr>
          <a:xfrm>
            <a:off x="1022117" y="5498846"/>
            <a:ext cx="381071" cy="380838"/>
          </a:xfrm>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6735" y="5473"/>
                </a:moveTo>
                <a:cubicBezTo>
                  <a:pt x="6782" y="5473"/>
                  <a:pt x="6816" y="5495"/>
                  <a:pt x="6858" y="5516"/>
                </a:cubicBezTo>
                <a:cubicBezTo>
                  <a:pt x="6894" y="5538"/>
                  <a:pt x="6926" y="5549"/>
                  <a:pt x="6960" y="5580"/>
                </a:cubicBezTo>
                <a:cubicBezTo>
                  <a:pt x="6995" y="5611"/>
                  <a:pt x="7031" y="5654"/>
                  <a:pt x="7083" y="5709"/>
                </a:cubicBezTo>
                <a:lnTo>
                  <a:pt x="9850" y="8606"/>
                </a:lnTo>
                <a:lnTo>
                  <a:pt x="12576" y="5730"/>
                </a:lnTo>
                <a:cubicBezTo>
                  <a:pt x="12629" y="5675"/>
                  <a:pt x="12683" y="5614"/>
                  <a:pt x="12720" y="5580"/>
                </a:cubicBezTo>
                <a:cubicBezTo>
                  <a:pt x="12757" y="5546"/>
                  <a:pt x="12785" y="5519"/>
                  <a:pt x="12822" y="5494"/>
                </a:cubicBezTo>
                <a:cubicBezTo>
                  <a:pt x="12864" y="5474"/>
                  <a:pt x="12900" y="5473"/>
                  <a:pt x="12945" y="5473"/>
                </a:cubicBezTo>
                <a:cubicBezTo>
                  <a:pt x="12990" y="5473"/>
                  <a:pt x="13047" y="5474"/>
                  <a:pt x="13088" y="5494"/>
                </a:cubicBezTo>
                <a:cubicBezTo>
                  <a:pt x="13126" y="5514"/>
                  <a:pt x="13156" y="5546"/>
                  <a:pt x="13191" y="5580"/>
                </a:cubicBezTo>
                <a:cubicBezTo>
                  <a:pt x="13226" y="5614"/>
                  <a:pt x="13262" y="5654"/>
                  <a:pt x="13314" y="5709"/>
                </a:cubicBezTo>
                <a:lnTo>
                  <a:pt x="14216" y="6653"/>
                </a:lnTo>
                <a:cubicBezTo>
                  <a:pt x="14269" y="6709"/>
                  <a:pt x="14309" y="6767"/>
                  <a:pt x="14339" y="6803"/>
                </a:cubicBezTo>
                <a:cubicBezTo>
                  <a:pt x="14368" y="6840"/>
                  <a:pt x="14378" y="6854"/>
                  <a:pt x="14400" y="6889"/>
                </a:cubicBezTo>
                <a:cubicBezTo>
                  <a:pt x="14420" y="6933"/>
                  <a:pt x="14441" y="6991"/>
                  <a:pt x="14441" y="7039"/>
                </a:cubicBezTo>
                <a:cubicBezTo>
                  <a:pt x="14441" y="7088"/>
                  <a:pt x="14420" y="7124"/>
                  <a:pt x="14400" y="7168"/>
                </a:cubicBezTo>
                <a:cubicBezTo>
                  <a:pt x="14379" y="7206"/>
                  <a:pt x="14369" y="7239"/>
                  <a:pt x="14339" y="7275"/>
                </a:cubicBezTo>
                <a:cubicBezTo>
                  <a:pt x="14309" y="7312"/>
                  <a:pt x="14268" y="7371"/>
                  <a:pt x="14216" y="7426"/>
                </a:cubicBezTo>
                <a:lnTo>
                  <a:pt x="11469" y="10302"/>
                </a:lnTo>
                <a:lnTo>
                  <a:pt x="14216" y="13177"/>
                </a:lnTo>
                <a:cubicBezTo>
                  <a:pt x="14268" y="13232"/>
                  <a:pt x="14309" y="13270"/>
                  <a:pt x="14339" y="13306"/>
                </a:cubicBezTo>
                <a:cubicBezTo>
                  <a:pt x="14369" y="13343"/>
                  <a:pt x="14379" y="13376"/>
                  <a:pt x="14400" y="13413"/>
                </a:cubicBezTo>
                <a:cubicBezTo>
                  <a:pt x="14420" y="13457"/>
                  <a:pt x="14441" y="13515"/>
                  <a:pt x="14441" y="13564"/>
                </a:cubicBezTo>
                <a:cubicBezTo>
                  <a:pt x="14441" y="13612"/>
                  <a:pt x="14420" y="13649"/>
                  <a:pt x="14400" y="13692"/>
                </a:cubicBezTo>
                <a:cubicBezTo>
                  <a:pt x="14378" y="13728"/>
                  <a:pt x="14368" y="13763"/>
                  <a:pt x="14339" y="13800"/>
                </a:cubicBezTo>
                <a:cubicBezTo>
                  <a:pt x="14309" y="13836"/>
                  <a:pt x="14269" y="13895"/>
                  <a:pt x="14216" y="13950"/>
                </a:cubicBezTo>
                <a:lnTo>
                  <a:pt x="13314" y="14873"/>
                </a:lnTo>
                <a:cubicBezTo>
                  <a:pt x="13262" y="14927"/>
                  <a:pt x="13226" y="14968"/>
                  <a:pt x="13191" y="15002"/>
                </a:cubicBezTo>
                <a:cubicBezTo>
                  <a:pt x="13156" y="15035"/>
                  <a:pt x="13126" y="15067"/>
                  <a:pt x="13088" y="15087"/>
                </a:cubicBezTo>
                <a:cubicBezTo>
                  <a:pt x="13047" y="15108"/>
                  <a:pt x="12990" y="15109"/>
                  <a:pt x="12945" y="15109"/>
                </a:cubicBezTo>
                <a:cubicBezTo>
                  <a:pt x="12900" y="15109"/>
                  <a:pt x="12864" y="15108"/>
                  <a:pt x="12822" y="15087"/>
                </a:cubicBezTo>
                <a:cubicBezTo>
                  <a:pt x="12786" y="15063"/>
                  <a:pt x="12757" y="15035"/>
                  <a:pt x="12720" y="15002"/>
                </a:cubicBezTo>
                <a:cubicBezTo>
                  <a:pt x="12683" y="14968"/>
                  <a:pt x="12629" y="14928"/>
                  <a:pt x="12576" y="14873"/>
                </a:cubicBezTo>
                <a:lnTo>
                  <a:pt x="9850" y="11997"/>
                </a:lnTo>
                <a:lnTo>
                  <a:pt x="7083" y="14873"/>
                </a:lnTo>
                <a:cubicBezTo>
                  <a:pt x="7031" y="14927"/>
                  <a:pt x="6995" y="14970"/>
                  <a:pt x="6960" y="15002"/>
                </a:cubicBezTo>
                <a:cubicBezTo>
                  <a:pt x="6926" y="15033"/>
                  <a:pt x="6894" y="15044"/>
                  <a:pt x="6858" y="15066"/>
                </a:cubicBezTo>
                <a:cubicBezTo>
                  <a:pt x="6816" y="15086"/>
                  <a:pt x="6782" y="15109"/>
                  <a:pt x="6735" y="15109"/>
                </a:cubicBezTo>
                <a:cubicBezTo>
                  <a:pt x="6688" y="15109"/>
                  <a:pt x="6633" y="15086"/>
                  <a:pt x="6592" y="15066"/>
                </a:cubicBezTo>
                <a:cubicBezTo>
                  <a:pt x="6558" y="15043"/>
                  <a:pt x="6524" y="15033"/>
                  <a:pt x="6489" y="15002"/>
                </a:cubicBezTo>
                <a:cubicBezTo>
                  <a:pt x="6454" y="14971"/>
                  <a:pt x="6419" y="14928"/>
                  <a:pt x="6366" y="14873"/>
                </a:cubicBezTo>
                <a:lnTo>
                  <a:pt x="5464" y="13950"/>
                </a:lnTo>
                <a:cubicBezTo>
                  <a:pt x="5412" y="13895"/>
                  <a:pt x="5374" y="13836"/>
                  <a:pt x="5341" y="13800"/>
                </a:cubicBezTo>
                <a:cubicBezTo>
                  <a:pt x="5309" y="13763"/>
                  <a:pt x="5279" y="13731"/>
                  <a:pt x="5259" y="13692"/>
                </a:cubicBezTo>
                <a:cubicBezTo>
                  <a:pt x="5240" y="13649"/>
                  <a:pt x="5239" y="13611"/>
                  <a:pt x="5239" y="13564"/>
                </a:cubicBezTo>
                <a:cubicBezTo>
                  <a:pt x="5239" y="13516"/>
                  <a:pt x="5240" y="13457"/>
                  <a:pt x="5259" y="13413"/>
                </a:cubicBezTo>
                <a:cubicBezTo>
                  <a:pt x="5283" y="13375"/>
                  <a:pt x="5309" y="13345"/>
                  <a:pt x="5341" y="13306"/>
                </a:cubicBezTo>
                <a:cubicBezTo>
                  <a:pt x="5373" y="13267"/>
                  <a:pt x="5411" y="13233"/>
                  <a:pt x="5464" y="13177"/>
                </a:cubicBezTo>
                <a:lnTo>
                  <a:pt x="8211" y="10302"/>
                </a:lnTo>
                <a:lnTo>
                  <a:pt x="5464" y="7426"/>
                </a:lnTo>
                <a:cubicBezTo>
                  <a:pt x="5411" y="7370"/>
                  <a:pt x="5373" y="7314"/>
                  <a:pt x="5341" y="7275"/>
                </a:cubicBezTo>
                <a:cubicBezTo>
                  <a:pt x="5309" y="7237"/>
                  <a:pt x="5283" y="7206"/>
                  <a:pt x="5259" y="7168"/>
                </a:cubicBezTo>
                <a:cubicBezTo>
                  <a:pt x="5240" y="7124"/>
                  <a:pt x="5239" y="7087"/>
                  <a:pt x="5239" y="7039"/>
                </a:cubicBezTo>
                <a:cubicBezTo>
                  <a:pt x="5239" y="6992"/>
                  <a:pt x="5240" y="6933"/>
                  <a:pt x="5259" y="6889"/>
                </a:cubicBezTo>
                <a:cubicBezTo>
                  <a:pt x="5279" y="6850"/>
                  <a:pt x="5309" y="6818"/>
                  <a:pt x="5341" y="6782"/>
                </a:cubicBezTo>
                <a:cubicBezTo>
                  <a:pt x="5373" y="6745"/>
                  <a:pt x="5412" y="6708"/>
                  <a:pt x="5464" y="6653"/>
                </a:cubicBezTo>
                <a:lnTo>
                  <a:pt x="6366" y="5709"/>
                </a:lnTo>
                <a:cubicBezTo>
                  <a:pt x="6419" y="5653"/>
                  <a:pt x="6454" y="5632"/>
                  <a:pt x="6489" y="5601"/>
                </a:cubicBezTo>
                <a:cubicBezTo>
                  <a:pt x="6524" y="5570"/>
                  <a:pt x="6558" y="5539"/>
                  <a:pt x="6592" y="5516"/>
                </a:cubicBezTo>
                <a:cubicBezTo>
                  <a:pt x="6633" y="5495"/>
                  <a:pt x="6688" y="5473"/>
                  <a:pt x="6735" y="5473"/>
                </a:cubicBezTo>
                <a:close/>
              </a:path>
            </a:pathLst>
          </a:custGeom>
          <a:solidFill>
            <a:srgbClr val="B7BCCE"/>
          </a:solidFill>
        </p:spPr>
        <p:txBody>
          <a:bodyPr/>
          <a:lstStyle/>
          <a:p>
            <a:pPr>
              <a:defRPr sz="3000" cap="none" spc="0"/>
            </a:pPr>
            <a:r>
              <a:rPr lang="en-US"/>
              <a:t> </a:t>
            </a:r>
            <a:endParaRPr/>
          </a:p>
        </p:txBody>
      </p:sp>
      <p:sp>
        <p:nvSpPr>
          <p:cNvPr id="108" name="Sed posuere consectetur est at lobortis."/>
          <p:cNvSpPr txBox="1">
            <a:spLocks noGrp="1"/>
          </p:cNvSpPr>
          <p:nvPr>
            <p:ph type="body" sz="quarter" idx="18"/>
          </p:nvPr>
        </p:nvSpPr>
        <p:spPr>
          <a:xfrm>
            <a:off x="1571188" y="5498846"/>
            <a:ext cx="10417613" cy="380838"/>
          </a:xfrm>
          <a:prstGeom prst="rect">
            <a:avLst/>
          </a:prstGeom>
        </p:spPr>
        <p:txBody>
          <a:bodyPr/>
          <a:lstStyle>
            <a:lvl1pPr algn="l">
              <a:lnSpc>
                <a:spcPct val="110000"/>
              </a:lnSpc>
              <a:defRPr sz="18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109" name="Shape"/>
          <p:cNvSpPr>
            <a:spLocks noGrp="1"/>
          </p:cNvSpPr>
          <p:nvPr>
            <p:ph type="body" sz="quarter" idx="19" hasCustomPrompt="1"/>
          </p:nvPr>
        </p:nvSpPr>
        <p:spPr>
          <a:xfrm>
            <a:off x="1022117" y="6108195"/>
            <a:ext cx="381071" cy="380837"/>
          </a:xfrm>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a:solidFill>
            <a:srgbClr val="00C8C8"/>
          </a:solidFill>
        </p:spPr>
        <p:txBody>
          <a:bodyPr/>
          <a:lstStyle/>
          <a:p>
            <a:pPr>
              <a:defRPr sz="3000" cap="none" spc="0"/>
            </a:pPr>
            <a:r>
              <a:rPr lang="en-US"/>
              <a:t> </a:t>
            </a:r>
            <a:endParaRPr/>
          </a:p>
        </p:txBody>
      </p:sp>
      <p:sp>
        <p:nvSpPr>
          <p:cNvPr id="110" name="Nullam id dolor id nibh ultricies vehicula ut id elit."/>
          <p:cNvSpPr txBox="1">
            <a:spLocks noGrp="1"/>
          </p:cNvSpPr>
          <p:nvPr>
            <p:ph type="body" sz="quarter" idx="20"/>
          </p:nvPr>
        </p:nvSpPr>
        <p:spPr>
          <a:xfrm>
            <a:off x="1571188" y="6108195"/>
            <a:ext cx="10417613" cy="380837"/>
          </a:xfrm>
          <a:prstGeom prst="rect">
            <a:avLst/>
          </a:prstGeom>
        </p:spPr>
        <p:txBody>
          <a:bodyPr/>
          <a:lstStyle>
            <a:lvl1pPr algn="l">
              <a:lnSpc>
                <a:spcPct val="110000"/>
              </a:lnSpc>
              <a:defRPr sz="18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111" name="Shape"/>
          <p:cNvSpPr>
            <a:spLocks noGrp="1"/>
          </p:cNvSpPr>
          <p:nvPr>
            <p:ph type="body" sz="quarter" idx="21" hasCustomPrompt="1"/>
          </p:nvPr>
        </p:nvSpPr>
        <p:spPr>
          <a:xfrm>
            <a:off x="1022117" y="6717539"/>
            <a:ext cx="381071" cy="380838"/>
          </a:xfrm>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6735" y="5473"/>
                </a:moveTo>
                <a:cubicBezTo>
                  <a:pt x="6782" y="5473"/>
                  <a:pt x="6816" y="5495"/>
                  <a:pt x="6858" y="5516"/>
                </a:cubicBezTo>
                <a:cubicBezTo>
                  <a:pt x="6894" y="5538"/>
                  <a:pt x="6926" y="5549"/>
                  <a:pt x="6960" y="5580"/>
                </a:cubicBezTo>
                <a:cubicBezTo>
                  <a:pt x="6995" y="5611"/>
                  <a:pt x="7031" y="5654"/>
                  <a:pt x="7083" y="5709"/>
                </a:cubicBezTo>
                <a:lnTo>
                  <a:pt x="9850" y="8606"/>
                </a:lnTo>
                <a:lnTo>
                  <a:pt x="12576" y="5730"/>
                </a:lnTo>
                <a:cubicBezTo>
                  <a:pt x="12629" y="5675"/>
                  <a:pt x="12683" y="5614"/>
                  <a:pt x="12720" y="5580"/>
                </a:cubicBezTo>
                <a:cubicBezTo>
                  <a:pt x="12757" y="5546"/>
                  <a:pt x="12785" y="5519"/>
                  <a:pt x="12822" y="5494"/>
                </a:cubicBezTo>
                <a:cubicBezTo>
                  <a:pt x="12864" y="5474"/>
                  <a:pt x="12900" y="5473"/>
                  <a:pt x="12945" y="5473"/>
                </a:cubicBezTo>
                <a:cubicBezTo>
                  <a:pt x="12990" y="5473"/>
                  <a:pt x="13047" y="5474"/>
                  <a:pt x="13088" y="5494"/>
                </a:cubicBezTo>
                <a:cubicBezTo>
                  <a:pt x="13126" y="5514"/>
                  <a:pt x="13156" y="5546"/>
                  <a:pt x="13191" y="5580"/>
                </a:cubicBezTo>
                <a:cubicBezTo>
                  <a:pt x="13226" y="5614"/>
                  <a:pt x="13262" y="5654"/>
                  <a:pt x="13314" y="5709"/>
                </a:cubicBezTo>
                <a:lnTo>
                  <a:pt x="14216" y="6653"/>
                </a:lnTo>
                <a:cubicBezTo>
                  <a:pt x="14269" y="6709"/>
                  <a:pt x="14309" y="6767"/>
                  <a:pt x="14339" y="6803"/>
                </a:cubicBezTo>
                <a:cubicBezTo>
                  <a:pt x="14368" y="6840"/>
                  <a:pt x="14378" y="6854"/>
                  <a:pt x="14400" y="6889"/>
                </a:cubicBezTo>
                <a:cubicBezTo>
                  <a:pt x="14420" y="6933"/>
                  <a:pt x="14441" y="6991"/>
                  <a:pt x="14441" y="7039"/>
                </a:cubicBezTo>
                <a:cubicBezTo>
                  <a:pt x="14441" y="7088"/>
                  <a:pt x="14420" y="7124"/>
                  <a:pt x="14400" y="7168"/>
                </a:cubicBezTo>
                <a:cubicBezTo>
                  <a:pt x="14379" y="7206"/>
                  <a:pt x="14369" y="7239"/>
                  <a:pt x="14339" y="7275"/>
                </a:cubicBezTo>
                <a:cubicBezTo>
                  <a:pt x="14309" y="7312"/>
                  <a:pt x="14268" y="7371"/>
                  <a:pt x="14216" y="7426"/>
                </a:cubicBezTo>
                <a:lnTo>
                  <a:pt x="11469" y="10302"/>
                </a:lnTo>
                <a:lnTo>
                  <a:pt x="14216" y="13177"/>
                </a:lnTo>
                <a:cubicBezTo>
                  <a:pt x="14268" y="13232"/>
                  <a:pt x="14309" y="13270"/>
                  <a:pt x="14339" y="13306"/>
                </a:cubicBezTo>
                <a:cubicBezTo>
                  <a:pt x="14369" y="13343"/>
                  <a:pt x="14379" y="13376"/>
                  <a:pt x="14400" y="13413"/>
                </a:cubicBezTo>
                <a:cubicBezTo>
                  <a:pt x="14420" y="13457"/>
                  <a:pt x="14441" y="13515"/>
                  <a:pt x="14441" y="13564"/>
                </a:cubicBezTo>
                <a:cubicBezTo>
                  <a:pt x="14441" y="13612"/>
                  <a:pt x="14420" y="13649"/>
                  <a:pt x="14400" y="13692"/>
                </a:cubicBezTo>
                <a:cubicBezTo>
                  <a:pt x="14378" y="13728"/>
                  <a:pt x="14368" y="13763"/>
                  <a:pt x="14339" y="13800"/>
                </a:cubicBezTo>
                <a:cubicBezTo>
                  <a:pt x="14309" y="13836"/>
                  <a:pt x="14269" y="13895"/>
                  <a:pt x="14216" y="13950"/>
                </a:cubicBezTo>
                <a:lnTo>
                  <a:pt x="13314" y="14873"/>
                </a:lnTo>
                <a:cubicBezTo>
                  <a:pt x="13262" y="14927"/>
                  <a:pt x="13226" y="14968"/>
                  <a:pt x="13191" y="15002"/>
                </a:cubicBezTo>
                <a:cubicBezTo>
                  <a:pt x="13156" y="15035"/>
                  <a:pt x="13126" y="15067"/>
                  <a:pt x="13088" y="15087"/>
                </a:cubicBezTo>
                <a:cubicBezTo>
                  <a:pt x="13047" y="15108"/>
                  <a:pt x="12990" y="15109"/>
                  <a:pt x="12945" y="15109"/>
                </a:cubicBezTo>
                <a:cubicBezTo>
                  <a:pt x="12900" y="15109"/>
                  <a:pt x="12864" y="15108"/>
                  <a:pt x="12822" y="15087"/>
                </a:cubicBezTo>
                <a:cubicBezTo>
                  <a:pt x="12786" y="15063"/>
                  <a:pt x="12757" y="15035"/>
                  <a:pt x="12720" y="15002"/>
                </a:cubicBezTo>
                <a:cubicBezTo>
                  <a:pt x="12683" y="14968"/>
                  <a:pt x="12629" y="14928"/>
                  <a:pt x="12576" y="14873"/>
                </a:cubicBezTo>
                <a:lnTo>
                  <a:pt x="9850" y="11997"/>
                </a:lnTo>
                <a:lnTo>
                  <a:pt x="7083" y="14873"/>
                </a:lnTo>
                <a:cubicBezTo>
                  <a:pt x="7031" y="14927"/>
                  <a:pt x="6995" y="14970"/>
                  <a:pt x="6960" y="15002"/>
                </a:cubicBezTo>
                <a:cubicBezTo>
                  <a:pt x="6926" y="15033"/>
                  <a:pt x="6894" y="15044"/>
                  <a:pt x="6858" y="15066"/>
                </a:cubicBezTo>
                <a:cubicBezTo>
                  <a:pt x="6816" y="15086"/>
                  <a:pt x="6782" y="15109"/>
                  <a:pt x="6735" y="15109"/>
                </a:cubicBezTo>
                <a:cubicBezTo>
                  <a:pt x="6688" y="15109"/>
                  <a:pt x="6633" y="15086"/>
                  <a:pt x="6592" y="15066"/>
                </a:cubicBezTo>
                <a:cubicBezTo>
                  <a:pt x="6558" y="15043"/>
                  <a:pt x="6524" y="15033"/>
                  <a:pt x="6489" y="15002"/>
                </a:cubicBezTo>
                <a:cubicBezTo>
                  <a:pt x="6454" y="14971"/>
                  <a:pt x="6419" y="14928"/>
                  <a:pt x="6366" y="14873"/>
                </a:cubicBezTo>
                <a:lnTo>
                  <a:pt x="5464" y="13950"/>
                </a:lnTo>
                <a:cubicBezTo>
                  <a:pt x="5412" y="13895"/>
                  <a:pt x="5374" y="13836"/>
                  <a:pt x="5341" y="13800"/>
                </a:cubicBezTo>
                <a:cubicBezTo>
                  <a:pt x="5309" y="13763"/>
                  <a:pt x="5279" y="13731"/>
                  <a:pt x="5259" y="13692"/>
                </a:cubicBezTo>
                <a:cubicBezTo>
                  <a:pt x="5240" y="13649"/>
                  <a:pt x="5239" y="13611"/>
                  <a:pt x="5239" y="13564"/>
                </a:cubicBezTo>
                <a:cubicBezTo>
                  <a:pt x="5239" y="13516"/>
                  <a:pt x="5240" y="13457"/>
                  <a:pt x="5259" y="13413"/>
                </a:cubicBezTo>
                <a:cubicBezTo>
                  <a:pt x="5283" y="13375"/>
                  <a:pt x="5309" y="13345"/>
                  <a:pt x="5341" y="13306"/>
                </a:cubicBezTo>
                <a:cubicBezTo>
                  <a:pt x="5373" y="13267"/>
                  <a:pt x="5411" y="13233"/>
                  <a:pt x="5464" y="13177"/>
                </a:cubicBezTo>
                <a:lnTo>
                  <a:pt x="8211" y="10302"/>
                </a:lnTo>
                <a:lnTo>
                  <a:pt x="5464" y="7426"/>
                </a:lnTo>
                <a:cubicBezTo>
                  <a:pt x="5411" y="7370"/>
                  <a:pt x="5373" y="7314"/>
                  <a:pt x="5341" y="7275"/>
                </a:cubicBezTo>
                <a:cubicBezTo>
                  <a:pt x="5309" y="7237"/>
                  <a:pt x="5283" y="7206"/>
                  <a:pt x="5259" y="7168"/>
                </a:cubicBezTo>
                <a:cubicBezTo>
                  <a:pt x="5240" y="7124"/>
                  <a:pt x="5239" y="7087"/>
                  <a:pt x="5239" y="7039"/>
                </a:cubicBezTo>
                <a:cubicBezTo>
                  <a:pt x="5239" y="6992"/>
                  <a:pt x="5240" y="6933"/>
                  <a:pt x="5259" y="6889"/>
                </a:cubicBezTo>
                <a:cubicBezTo>
                  <a:pt x="5279" y="6850"/>
                  <a:pt x="5309" y="6818"/>
                  <a:pt x="5341" y="6782"/>
                </a:cubicBezTo>
                <a:cubicBezTo>
                  <a:pt x="5373" y="6745"/>
                  <a:pt x="5412" y="6708"/>
                  <a:pt x="5464" y="6653"/>
                </a:cubicBezTo>
                <a:lnTo>
                  <a:pt x="6366" y="5709"/>
                </a:lnTo>
                <a:cubicBezTo>
                  <a:pt x="6419" y="5653"/>
                  <a:pt x="6454" y="5632"/>
                  <a:pt x="6489" y="5601"/>
                </a:cubicBezTo>
                <a:cubicBezTo>
                  <a:pt x="6524" y="5570"/>
                  <a:pt x="6558" y="5539"/>
                  <a:pt x="6592" y="5516"/>
                </a:cubicBezTo>
                <a:cubicBezTo>
                  <a:pt x="6633" y="5495"/>
                  <a:pt x="6688" y="5473"/>
                  <a:pt x="6735" y="5473"/>
                </a:cubicBezTo>
                <a:close/>
              </a:path>
            </a:pathLst>
          </a:custGeom>
          <a:solidFill>
            <a:srgbClr val="B7BCCE"/>
          </a:solidFill>
        </p:spPr>
        <p:txBody>
          <a:bodyPr/>
          <a:lstStyle/>
          <a:p>
            <a:pPr>
              <a:defRPr sz="3000" cap="none" spc="0"/>
            </a:pPr>
            <a:r>
              <a:rPr lang="en-US"/>
              <a:t> </a:t>
            </a:r>
            <a:endParaRPr/>
          </a:p>
        </p:txBody>
      </p:sp>
      <p:sp>
        <p:nvSpPr>
          <p:cNvPr id="112" name="Sed posuere consectetur est at lobortis."/>
          <p:cNvSpPr txBox="1">
            <a:spLocks noGrp="1"/>
          </p:cNvSpPr>
          <p:nvPr>
            <p:ph type="body" sz="quarter" idx="22"/>
          </p:nvPr>
        </p:nvSpPr>
        <p:spPr>
          <a:xfrm>
            <a:off x="1571188" y="6717539"/>
            <a:ext cx="10417613" cy="380838"/>
          </a:xfrm>
          <a:prstGeom prst="rect">
            <a:avLst/>
          </a:prstGeom>
        </p:spPr>
        <p:txBody>
          <a:bodyPr/>
          <a:lstStyle>
            <a:lvl1pPr algn="l">
              <a:lnSpc>
                <a:spcPct val="110000"/>
              </a:lnSpc>
              <a:defRPr sz="18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113" name="Shape"/>
          <p:cNvSpPr>
            <a:spLocks noGrp="1"/>
          </p:cNvSpPr>
          <p:nvPr>
            <p:ph type="body" sz="quarter" idx="23" hasCustomPrompt="1"/>
          </p:nvPr>
        </p:nvSpPr>
        <p:spPr>
          <a:xfrm>
            <a:off x="1022117" y="7326888"/>
            <a:ext cx="381071" cy="380837"/>
          </a:xfrm>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a:solidFill>
            <a:srgbClr val="00C8C8"/>
          </a:solidFill>
        </p:spPr>
        <p:txBody>
          <a:bodyPr/>
          <a:lstStyle/>
          <a:p>
            <a:pPr>
              <a:defRPr sz="3000" cap="none" spc="0"/>
            </a:pPr>
            <a:r>
              <a:rPr lang="en-US"/>
              <a:t> </a:t>
            </a:r>
            <a:endParaRPr/>
          </a:p>
        </p:txBody>
      </p:sp>
      <p:sp>
        <p:nvSpPr>
          <p:cNvPr id="114" name="Nullam id dolor id nibh ultricies vehicula ut id elit."/>
          <p:cNvSpPr txBox="1">
            <a:spLocks noGrp="1"/>
          </p:cNvSpPr>
          <p:nvPr>
            <p:ph type="body" sz="quarter" idx="24"/>
          </p:nvPr>
        </p:nvSpPr>
        <p:spPr>
          <a:xfrm>
            <a:off x="1571188" y="7326888"/>
            <a:ext cx="10417613" cy="380837"/>
          </a:xfrm>
          <a:prstGeom prst="rect">
            <a:avLst/>
          </a:prstGeom>
        </p:spPr>
        <p:txBody>
          <a:bodyPr/>
          <a:lstStyle>
            <a:lvl1pPr algn="l">
              <a:lnSpc>
                <a:spcPct val="110000"/>
              </a:lnSpc>
              <a:defRPr sz="18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115" name="Sed posuere consectetur est at lobortis."/>
          <p:cNvSpPr txBox="1">
            <a:spLocks noGrp="1"/>
          </p:cNvSpPr>
          <p:nvPr>
            <p:ph type="body" sz="quarter" idx="25"/>
          </p:nvPr>
        </p:nvSpPr>
        <p:spPr>
          <a:xfrm>
            <a:off x="1571188" y="7936232"/>
            <a:ext cx="10417613" cy="380838"/>
          </a:xfrm>
          <a:prstGeom prst="rect">
            <a:avLst/>
          </a:prstGeom>
        </p:spPr>
        <p:txBody>
          <a:bodyPr/>
          <a:lstStyle>
            <a:lvl1pPr algn="l">
              <a:lnSpc>
                <a:spcPct val="110000"/>
              </a:lnSpc>
              <a:defRPr sz="1800" cap="none" spc="-22">
                <a:solidFill>
                  <a:srgbClr val="49494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
        <p:nvSpPr>
          <p:cNvPr id="116" name="Shape"/>
          <p:cNvSpPr>
            <a:spLocks noGrp="1"/>
          </p:cNvSpPr>
          <p:nvPr>
            <p:ph type="body" sz="quarter" idx="26" hasCustomPrompt="1"/>
          </p:nvPr>
        </p:nvSpPr>
        <p:spPr>
          <a:xfrm>
            <a:off x="1022117" y="7936232"/>
            <a:ext cx="381071" cy="380838"/>
          </a:xfrm>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a:solidFill>
            <a:srgbClr val="00C8C8"/>
          </a:solidFill>
        </p:spPr>
        <p:txBody>
          <a:bodyPr/>
          <a:lstStyle/>
          <a:p>
            <a:pPr>
              <a:defRPr sz="3000" cap="none" spc="0"/>
            </a:pPr>
            <a:r>
              <a:rPr lang="en-US"/>
              <a:t> </a:t>
            </a:r>
            <a:endParaRPr/>
          </a:p>
        </p:txBody>
      </p:sp>
      <p:sp>
        <p:nvSpPr>
          <p:cNvPr id="22" name="TextBox 21">
            <a:extLst>
              <a:ext uri="{FF2B5EF4-FFF2-40B4-BE49-F238E27FC236}">
                <a16:creationId xmlns:a16="http://schemas.microsoft.com/office/drawing/2014/main" id="{66DCE2C1-D818-E442-8075-1F4B273F0933}"/>
              </a:ext>
            </a:extLst>
          </p:cNvPr>
          <p:cNvSpPr txBox="1"/>
          <p:nvPr userDrawn="1"/>
        </p:nvSpPr>
        <p:spPr>
          <a:xfrm>
            <a:off x="660591" y="9118318"/>
            <a:ext cx="11552582" cy="427040"/>
          </a:xfrm>
          <a:prstGeom prst="rect">
            <a:avLst/>
          </a:prstGeom>
          <a:noFill/>
        </p:spPr>
        <p:txBody>
          <a:bodyPr wrap="square" rtlCol="0">
            <a:spAutoFit/>
          </a:bodyPr>
          <a:lstStyle/>
          <a:p>
            <a:pPr algn="ctr"/>
            <a:r>
              <a:rPr lang="en-US" sz="1000" dirty="0">
                <a:solidFill>
                  <a:srgbClr val="747676"/>
                </a:solidFill>
              </a:rPr>
              <a:t>PAGE </a:t>
            </a:r>
            <a:fld id="{4F726FA8-E8ED-5F40-AA1B-C538ACECDAFD}" type="slidenum">
              <a:rPr lang="en-US" sz="1000" smtClean="0">
                <a:solidFill>
                  <a:srgbClr val="747676"/>
                </a:solidFill>
              </a:rPr>
              <a:pPr algn="ctr"/>
              <a:t>‹#›</a:t>
            </a:fld>
            <a:r>
              <a:rPr lang="en-US" sz="1000" dirty="0">
                <a:solidFill>
                  <a:srgbClr val="747676"/>
                </a:solidFill>
              </a:rPr>
              <a:t>    |    </a:t>
            </a:r>
            <a:r>
              <a:rPr lang="en-US" sz="1000" b="1" dirty="0">
                <a:solidFill>
                  <a:srgbClr val="747676"/>
                </a:solidFill>
              </a:rPr>
              <a:t>GRACE</a:t>
            </a:r>
            <a:r>
              <a:rPr lang="en-US" sz="1000" b="1" baseline="0" dirty="0">
                <a:solidFill>
                  <a:srgbClr val="747676"/>
                </a:solidFill>
              </a:rPr>
              <a:t> HOPPER CELEBRATION 2018  </a:t>
            </a:r>
          </a:p>
          <a:p>
            <a:pPr algn="ctr"/>
            <a:r>
              <a:rPr lang="en-US" sz="1000" dirty="0">
                <a:solidFill>
                  <a:srgbClr val="747676"/>
                </a:solidFill>
              </a:rPr>
              <a:t>PRESENTED</a:t>
            </a:r>
            <a:r>
              <a:rPr lang="en-US" sz="1000" baseline="0" dirty="0">
                <a:solidFill>
                  <a:srgbClr val="747676"/>
                </a:solidFill>
              </a:rPr>
              <a:t> BY ANITAB.ORG AND THE ASSOCIATION FOR COMPUTING MACHINERY </a:t>
            </a:r>
            <a:endParaRPr lang="en-US" sz="1000" dirty="0">
              <a:solidFill>
                <a:srgbClr val="747676"/>
              </a:solidFill>
            </a:endParaRPr>
          </a:p>
        </p:txBody>
      </p:sp>
      <p:pic>
        <p:nvPicPr>
          <p:cNvPr id="28" name="Picture 27">
            <a:extLst>
              <a:ext uri="{FF2B5EF4-FFF2-40B4-BE49-F238E27FC236}">
                <a16:creationId xmlns:a16="http://schemas.microsoft.com/office/drawing/2014/main" id="{54C7A7B2-32D7-864C-B74F-D89C9B441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2" y="0"/>
            <a:ext cx="13001228" cy="3810000"/>
          </a:xfrm>
          <a:prstGeom prst="rect">
            <a:avLst/>
          </a:prstGeom>
        </p:spPr>
      </p:pic>
      <p:grpSp>
        <p:nvGrpSpPr>
          <p:cNvPr id="21" name="Group 20">
            <a:extLst>
              <a:ext uri="{FF2B5EF4-FFF2-40B4-BE49-F238E27FC236}">
                <a16:creationId xmlns:a16="http://schemas.microsoft.com/office/drawing/2014/main" id="{66A02D5F-6522-984E-9ECC-EB5B3FB85958}"/>
              </a:ext>
            </a:extLst>
          </p:cNvPr>
          <p:cNvGrpSpPr/>
          <p:nvPr userDrawn="1"/>
        </p:nvGrpSpPr>
        <p:grpSpPr>
          <a:xfrm>
            <a:off x="260447" y="3151147"/>
            <a:ext cx="1351486" cy="386510"/>
            <a:chOff x="11199215" y="9169697"/>
            <a:chExt cx="1802036" cy="386510"/>
          </a:xfrm>
        </p:grpSpPr>
        <p:pic>
          <p:nvPicPr>
            <p:cNvPr id="23" name="Picture 22">
              <a:extLst>
                <a:ext uri="{FF2B5EF4-FFF2-40B4-BE49-F238E27FC236}">
                  <a16:creationId xmlns:a16="http://schemas.microsoft.com/office/drawing/2014/main" id="{2C775FC9-9F9B-7747-9B3F-78FF1A9C73D2}"/>
                </a:ext>
              </a:extLst>
            </p:cNvPr>
            <p:cNvPicPr>
              <a:picLocks noChangeAspect="1"/>
            </p:cNvPicPr>
            <p:nvPr/>
          </p:nvPicPr>
          <p:blipFill>
            <a:blip r:embed="rId3"/>
            <a:stretch>
              <a:fillRect/>
            </a:stretch>
          </p:blipFill>
          <p:spPr>
            <a:xfrm>
              <a:off x="11199215" y="9250929"/>
              <a:ext cx="367293" cy="297805"/>
            </a:xfrm>
            <a:prstGeom prst="rect">
              <a:avLst/>
            </a:prstGeom>
          </p:spPr>
        </p:pic>
        <p:sp>
          <p:nvSpPr>
            <p:cNvPr id="24" name="Rectangle 23">
              <a:extLst>
                <a:ext uri="{FF2B5EF4-FFF2-40B4-BE49-F238E27FC236}">
                  <a16:creationId xmlns:a16="http://schemas.microsoft.com/office/drawing/2014/main" id="{801937F8-64C0-B24E-8859-C7B34A55D33D}"/>
                </a:ext>
              </a:extLst>
            </p:cNvPr>
            <p:cNvSpPr/>
            <p:nvPr/>
          </p:nvSpPr>
          <p:spPr>
            <a:xfrm>
              <a:off x="11583400" y="9169697"/>
              <a:ext cx="1058356" cy="377732"/>
            </a:xfrm>
            <a:prstGeom prst="rect">
              <a:avLst/>
            </a:prstGeom>
          </p:spPr>
          <p:txBody>
            <a:bodyPr wrap="none">
              <a:spAutoFit/>
            </a:bodyPr>
            <a:lstStyle/>
            <a:p>
              <a:r>
                <a:rPr lang="en-US" sz="1725" dirty="0">
                  <a:solidFill>
                    <a:schemeClr val="bg1"/>
                  </a:solidFill>
                  <a:latin typeface="+mn-lt"/>
                </a:rPr>
                <a:t>#GHC</a:t>
              </a:r>
            </a:p>
          </p:txBody>
        </p:sp>
        <p:sp>
          <p:nvSpPr>
            <p:cNvPr id="25" name="Rectangle 24">
              <a:extLst>
                <a:ext uri="{FF2B5EF4-FFF2-40B4-BE49-F238E27FC236}">
                  <a16:creationId xmlns:a16="http://schemas.microsoft.com/office/drawing/2014/main" id="{2218E81E-ABE8-314E-8123-021F2E164455}"/>
                </a:ext>
              </a:extLst>
            </p:cNvPr>
            <p:cNvSpPr/>
            <p:nvPr/>
          </p:nvSpPr>
          <p:spPr>
            <a:xfrm>
              <a:off x="12441935" y="9199378"/>
              <a:ext cx="559316" cy="356829"/>
            </a:xfrm>
            <a:prstGeom prst="rect">
              <a:avLst/>
            </a:prstGeom>
          </p:spPr>
          <p:txBody>
            <a:bodyPr wrap="none">
              <a:spAutoFit/>
            </a:bodyPr>
            <a:lstStyle/>
            <a:p>
              <a:r>
                <a:rPr lang="en-US" sz="1725" dirty="0">
                  <a:solidFill>
                    <a:schemeClr val="bg1"/>
                  </a:solidFill>
                  <a:latin typeface="Tahoma" panose="020B0604030504040204" pitchFamily="34" charset="0"/>
                  <a:ea typeface="Tahoma" panose="020B0604030504040204" pitchFamily="34" charset="0"/>
                  <a:cs typeface="Tahoma" panose="020B0604030504040204" pitchFamily="34" charset="0"/>
                </a:rPr>
                <a:t>18</a:t>
              </a:r>
            </a:p>
          </p:txBody>
        </p:sp>
      </p:gr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123" name="Photo-Placeholder.jpg"/>
          <p:cNvSpPr>
            <a:spLocks noGrp="1"/>
          </p:cNvSpPr>
          <p:nvPr>
            <p:ph type="pic" idx="13"/>
          </p:nvPr>
        </p:nvSpPr>
        <p:spPr>
          <a:xfrm>
            <a:off x="1242975" y="2"/>
            <a:ext cx="13004800" cy="9753601"/>
          </a:xfrm>
          <a:prstGeom prst="rect">
            <a:avLst/>
          </a:prstGeom>
        </p:spPr>
        <p:txBody>
          <a:bodyPr lIns="91439" tIns="45719" rIns="91439" bIns="45719" anchor="t"/>
          <a:lstStyle/>
          <a:p>
            <a:r>
              <a:rPr lang="en-US"/>
              <a:t>Click icon to add picture</a:t>
            </a:r>
            <a:endParaRPr/>
          </a:p>
        </p:txBody>
      </p:sp>
      <p:sp>
        <p:nvSpPr>
          <p:cNvPr id="124" name="Duis mollis, nisi ligula, eget lacinia &amp; odio sem."/>
          <p:cNvSpPr txBox="1">
            <a:spLocks noGrp="1"/>
          </p:cNvSpPr>
          <p:nvPr>
            <p:ph type="body" sz="half" idx="14"/>
          </p:nvPr>
        </p:nvSpPr>
        <p:spPr>
          <a:xfrm>
            <a:off x="2057400" y="2952207"/>
            <a:ext cx="8890000" cy="3175001"/>
          </a:xfrm>
          <a:prstGeom prst="rect">
            <a:avLst/>
          </a:prstGeom>
        </p:spPr>
        <p:txBody>
          <a:bodyPr/>
          <a:lstStyle/>
          <a:p>
            <a:pPr lvl="0">
              <a:lnSpc>
                <a:spcPct val="90000"/>
              </a:lnSpc>
              <a:defRPr sz="5000" cap="none" spc="100">
                <a:latin typeface="+mn-lt"/>
                <a:ea typeface="+mn-ea"/>
                <a:cs typeface="+mn-cs"/>
                <a:sym typeface="Avenir Next Demi Bold"/>
              </a:defRPr>
            </a:pPr>
            <a:r>
              <a:rPr lang="en-US"/>
              <a:t>Edit Master text styles</a:t>
            </a:r>
          </a:p>
        </p:txBody>
      </p:sp>
      <p:sp>
        <p:nvSpPr>
          <p:cNvPr id="125" name="Slide Number"/>
          <p:cNvSpPr txBox="1">
            <a:spLocks noGrp="1"/>
          </p:cNvSpPr>
          <p:nvPr>
            <p:ph type="sldNum" sz="quarter" idx="2"/>
          </p:nvPr>
        </p:nvSpPr>
        <p:spPr>
          <a:xfrm>
            <a:off x="12506114" y="9347201"/>
            <a:ext cx="235898" cy="246221"/>
          </a:xfrm>
          <a:prstGeom prst="rect">
            <a:avLst/>
          </a:prstGeom>
        </p:spPr>
        <p:txBody>
          <a:bodyPr lIns="0" tIns="0" rIns="0" bIns="0"/>
          <a:lstStyle>
            <a:lvl1pPr algn="l">
              <a:defRPr spc="-16">
                <a:solidFill>
                  <a:srgbClr val="999999"/>
                </a:solidFill>
                <a:latin typeface="Avenir Next"/>
                <a:ea typeface="Avenir Next"/>
                <a:cs typeface="Avenir Next"/>
                <a:sym typeface="Avenir Next"/>
              </a:defRPr>
            </a:lvl1pPr>
          </a:lstStyle>
          <a:p>
            <a:fld id="{86CB4B4D-7CA3-9044-876B-883B54F8677D}" type="slidenum">
              <a:t>‹#›</a:t>
            </a:fld>
            <a:endParaRPr/>
          </a:p>
        </p:txBody>
      </p:sp>
      <p:pic>
        <p:nvPicPr>
          <p:cNvPr id="8" name="Picture 7">
            <a:extLst>
              <a:ext uri="{FF2B5EF4-FFF2-40B4-BE49-F238E27FC236}">
                <a16:creationId xmlns:a16="http://schemas.microsoft.com/office/drawing/2014/main" id="{4C19EBC6-1981-A345-901C-0398D38CB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8" y="82550"/>
            <a:ext cx="12991703" cy="9671052"/>
          </a:xfrm>
          <a:prstGeom prst="rect">
            <a:avLst/>
          </a:prstGeom>
        </p:spPr>
      </p:pic>
      <p:pic>
        <p:nvPicPr>
          <p:cNvPr id="16" name="Picture 15">
            <a:extLst>
              <a:ext uri="{FF2B5EF4-FFF2-40B4-BE49-F238E27FC236}">
                <a16:creationId xmlns:a16="http://schemas.microsoft.com/office/drawing/2014/main" id="{322B5BE7-6370-974B-B91E-DD38CD331121}"/>
              </a:ext>
            </a:extLst>
          </p:cNvPr>
          <p:cNvPicPr>
            <a:picLocks noChangeAspect="1"/>
          </p:cNvPicPr>
          <p:nvPr userDrawn="1"/>
        </p:nvPicPr>
        <p:blipFill>
          <a:blip r:embed="rId3"/>
          <a:stretch>
            <a:fillRect/>
          </a:stretch>
        </p:blipFill>
        <p:spPr>
          <a:xfrm>
            <a:off x="11415484" y="9002911"/>
            <a:ext cx="275461" cy="297805"/>
          </a:xfrm>
          <a:prstGeom prst="rect">
            <a:avLst/>
          </a:prstGeom>
        </p:spPr>
      </p:pic>
      <p:sp>
        <p:nvSpPr>
          <p:cNvPr id="17" name="Rectangle 16">
            <a:extLst>
              <a:ext uri="{FF2B5EF4-FFF2-40B4-BE49-F238E27FC236}">
                <a16:creationId xmlns:a16="http://schemas.microsoft.com/office/drawing/2014/main" id="{2015494B-D33D-F349-B8F0-6C2EE44FBEA2}"/>
              </a:ext>
            </a:extLst>
          </p:cNvPr>
          <p:cNvSpPr/>
          <p:nvPr userDrawn="1"/>
        </p:nvSpPr>
        <p:spPr>
          <a:xfrm>
            <a:off x="11703613" y="8921678"/>
            <a:ext cx="793743" cy="377732"/>
          </a:xfrm>
          <a:prstGeom prst="rect">
            <a:avLst/>
          </a:prstGeom>
        </p:spPr>
        <p:txBody>
          <a:bodyPr wrap="none">
            <a:spAutoFit/>
          </a:bodyPr>
          <a:lstStyle/>
          <a:p>
            <a:r>
              <a:rPr lang="en-US" sz="1725" dirty="0">
                <a:solidFill>
                  <a:schemeClr val="bg1"/>
                </a:solidFill>
                <a:latin typeface="+mn-lt"/>
              </a:rPr>
              <a:t>#GHC</a:t>
            </a:r>
          </a:p>
        </p:txBody>
      </p:sp>
      <p:sp>
        <p:nvSpPr>
          <p:cNvPr id="18" name="Rectangle 17">
            <a:extLst>
              <a:ext uri="{FF2B5EF4-FFF2-40B4-BE49-F238E27FC236}">
                <a16:creationId xmlns:a16="http://schemas.microsoft.com/office/drawing/2014/main" id="{0E9C3BA3-7D22-7F44-BDF9-6B4AC449C51C}"/>
              </a:ext>
            </a:extLst>
          </p:cNvPr>
          <p:cNvSpPr/>
          <p:nvPr userDrawn="1"/>
        </p:nvSpPr>
        <p:spPr>
          <a:xfrm>
            <a:off x="12318160" y="8951359"/>
            <a:ext cx="448328" cy="377732"/>
          </a:xfrm>
          <a:prstGeom prst="rect">
            <a:avLst/>
          </a:prstGeom>
        </p:spPr>
        <p:txBody>
          <a:bodyPr wrap="none">
            <a:spAutoFit/>
          </a:bodyPr>
          <a:lstStyle/>
          <a:p>
            <a:r>
              <a:rPr lang="en-US" sz="1725" dirty="0">
                <a:solidFill>
                  <a:schemeClr val="bg1"/>
                </a:solidFill>
                <a:latin typeface="+mn-lt"/>
              </a:rPr>
              <a:t>18</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A88A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16000" y="2952207"/>
            <a:ext cx="10972800" cy="3175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Title Text</a:t>
            </a:r>
          </a:p>
        </p:txBody>
      </p:sp>
      <p:sp>
        <p:nvSpPr>
          <p:cNvPr id="3" name="Body Level One…"/>
          <p:cNvSpPr txBox="1">
            <a:spLocks noGrp="1"/>
          </p:cNvSpPr>
          <p:nvPr>
            <p:ph type="body" idx="1"/>
          </p:nvPr>
        </p:nvSpPr>
        <p:spPr>
          <a:xfrm>
            <a:off x="1016000" y="6229896"/>
            <a:ext cx="10972800" cy="508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37913" y="9296400"/>
            <a:ext cx="322204" cy="348813"/>
          </a:xfrm>
          <a:prstGeom prst="rect">
            <a:avLst/>
          </a:prstGeom>
          <a:ln w="12700">
            <a:miter lim="400000"/>
          </a:ln>
        </p:spPr>
        <p:txBody>
          <a:bodyPr wrap="none" lIns="50800" tIns="50800" rIns="50800" bIns="50800">
            <a:spAutoFit/>
          </a:bodyPr>
          <a:lstStyle>
            <a:lvl1pPr>
              <a:lnSpc>
                <a:spcPct val="100000"/>
              </a:lnSpc>
              <a:defRPr sz="1600" spc="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69" r:id="rId3"/>
    <p:sldLayoutId id="2147483651" r:id="rId4"/>
    <p:sldLayoutId id="2147483652" r:id="rId5"/>
    <p:sldLayoutId id="2147483654" r:id="rId6"/>
    <p:sldLayoutId id="2147483655" r:id="rId7"/>
  </p:sldLayoutIdLst>
  <p:transition spd="med"/>
  <p:txStyles>
    <p:titleStyle>
      <a:lvl1pPr marL="0" marR="0" indent="0"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1pPr>
      <a:lvl2pPr marL="0" marR="0" indent="228611"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2pPr>
      <a:lvl3pPr marL="0" marR="0" indent="457223"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3pPr>
      <a:lvl4pPr marL="0" marR="0" indent="685835"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4pPr>
      <a:lvl5pPr marL="0" marR="0" indent="914446"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5pPr>
      <a:lvl6pPr marL="0" marR="0" indent="1143057"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6pPr>
      <a:lvl7pPr marL="0" marR="0" indent="1371668"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7pPr>
      <a:lvl8pPr marL="0" marR="0" indent="1600280"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8pPr>
      <a:lvl9pPr marL="0" marR="0" indent="1828892" algn="ctr" defTabSz="584229" rtl="0" eaLnBrk="1" latinLnBrk="0" hangingPunct="1">
        <a:lnSpc>
          <a:spcPct val="90000"/>
        </a:lnSpc>
        <a:spcBef>
          <a:spcPts val="0"/>
        </a:spcBef>
        <a:spcAft>
          <a:spcPts val="0"/>
        </a:spcAft>
        <a:buClrTx/>
        <a:buSzTx/>
        <a:buFontTx/>
        <a:buNone/>
        <a:tabLst/>
        <a:defRPr sz="10001" b="0" i="0" u="none" strike="noStrike" cap="all" spc="200" baseline="0">
          <a:ln>
            <a:noFill/>
          </a:ln>
          <a:solidFill>
            <a:srgbClr val="FFFFFF"/>
          </a:solidFill>
          <a:uFillTx/>
          <a:latin typeface="+mn-lt"/>
          <a:ea typeface="+mn-ea"/>
          <a:cs typeface="+mn-cs"/>
          <a:sym typeface="Avenir Next Demi Bold"/>
        </a:defRPr>
      </a:lvl9pPr>
    </p:titleStyle>
    <p:bodyStyle>
      <a:lvl1pPr marL="0" marR="0" indent="0"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1pPr>
      <a:lvl2pPr marL="0" marR="0" indent="228611"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2pPr>
      <a:lvl3pPr marL="0" marR="0" indent="457223"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3pPr>
      <a:lvl4pPr marL="0" marR="0" indent="685835"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4pPr>
      <a:lvl5pPr marL="0" marR="0" indent="914446"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5pPr>
      <a:lvl6pPr marL="0" marR="0" indent="1143057"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6pPr>
      <a:lvl7pPr marL="0" marR="0" indent="1371668"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7pPr>
      <a:lvl8pPr marL="0" marR="0" indent="1600280"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8pPr>
      <a:lvl9pPr marL="0" marR="0" indent="1828892" algn="ctr" defTabSz="584229"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9pPr>
    </p:bodyStyle>
    <p:otherStyle>
      <a:lvl1pPr marL="0" marR="0" indent="0"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1pPr>
      <a:lvl2pPr marL="0" marR="0" indent="228611"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2pPr>
      <a:lvl3pPr marL="0" marR="0" indent="457223"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3pPr>
      <a:lvl4pPr marL="0" marR="0" indent="685835"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4pPr>
      <a:lvl5pPr marL="0" marR="0" indent="914446"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5pPr>
      <a:lvl6pPr marL="0" marR="0" indent="1143057"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6pPr>
      <a:lvl7pPr marL="0" marR="0" indent="1371668"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7pPr>
      <a:lvl8pPr marL="0" marR="0" indent="1600280"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8pPr>
      <a:lvl9pPr marL="0" marR="0" indent="1828892" algn="ctr" defTabSz="584229"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CE2E716-BA04-E149-B504-EC01854EBC36}"/>
              </a:ext>
            </a:extLst>
          </p:cNvPr>
          <p:cNvPicPr>
            <a:picLocks noChangeAspect="1"/>
          </p:cNvPicPr>
          <p:nvPr/>
        </p:nvPicPr>
        <p:blipFill>
          <a:blip r:embed="rId2"/>
          <a:stretch>
            <a:fillRect/>
          </a:stretch>
        </p:blipFill>
        <p:spPr>
          <a:xfrm>
            <a:off x="5117078" y="1811379"/>
            <a:ext cx="2368345" cy="1104016"/>
          </a:xfrm>
          <a:prstGeom prst="rect">
            <a:avLst/>
          </a:prstGeom>
        </p:spPr>
      </p:pic>
      <p:sp>
        <p:nvSpPr>
          <p:cNvPr id="27" name="Subtitle 4">
            <a:extLst>
              <a:ext uri="{FF2B5EF4-FFF2-40B4-BE49-F238E27FC236}">
                <a16:creationId xmlns:a16="http://schemas.microsoft.com/office/drawing/2014/main" id="{E5D35865-A17F-9B4F-A81C-334131B44544}"/>
              </a:ext>
            </a:extLst>
          </p:cNvPr>
          <p:cNvSpPr txBox="1">
            <a:spLocks/>
          </p:cNvSpPr>
          <p:nvPr/>
        </p:nvSpPr>
        <p:spPr>
          <a:xfrm>
            <a:off x="103712" y="4152539"/>
            <a:ext cx="12185650" cy="584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000" b="1" kern="1200" spc="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a:buNone/>
              <a:tabLst/>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HelveticaNeueDeskInterface-Regular" charset="-120"/>
              <a:buNone/>
              <a:tabLst/>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bg1">
                  <a:lumMod val="50000"/>
                </a:schemeClr>
              </a:buClr>
              <a:buFont typeface="Arial" charset="0"/>
              <a:buNone/>
              <a:tabLst/>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bg1">
                  <a:lumMod val="50000"/>
                </a:schemeClr>
              </a:buClr>
              <a:buSzPct val="100000"/>
              <a:buFont typeface="Courier New"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b="0" dirty="0">
                <a:solidFill>
                  <a:srgbClr val="C3D83F"/>
                </a:solidFill>
                <a:latin typeface="Tahoma" panose="020B0604030504040204" pitchFamily="34" charset="0"/>
                <a:ea typeface="Tahoma" panose="020B0604030504040204" pitchFamily="34" charset="0"/>
                <a:cs typeface="Tahoma" panose="020B0604030504040204" pitchFamily="34" charset="0"/>
              </a:rPr>
              <a:t>Presenter Name   |   @</a:t>
            </a:r>
            <a:r>
              <a:rPr lang="en-US" b="0" dirty="0" err="1">
                <a:solidFill>
                  <a:srgbClr val="C3D83F"/>
                </a:solidFill>
                <a:latin typeface="Tahoma" panose="020B0604030504040204" pitchFamily="34" charset="0"/>
                <a:ea typeface="Tahoma" panose="020B0604030504040204" pitchFamily="34" charset="0"/>
                <a:cs typeface="Tahoma" panose="020B0604030504040204" pitchFamily="34" charset="0"/>
              </a:rPr>
              <a:t>yourtwitterhandle</a:t>
            </a:r>
            <a:endParaRPr lang="en-US" b="0" dirty="0">
              <a:solidFill>
                <a:srgbClr val="C3D83F"/>
              </a:solidFill>
              <a:latin typeface="Tahoma" panose="020B0604030504040204" pitchFamily="34" charset="0"/>
              <a:ea typeface="Tahoma" panose="020B0604030504040204" pitchFamily="34" charset="0"/>
              <a:cs typeface="Tahoma" panose="020B0604030504040204" pitchFamily="34" charset="0"/>
            </a:endParaRPr>
          </a:p>
        </p:txBody>
      </p:sp>
      <p:sp>
        <p:nvSpPr>
          <p:cNvPr id="26" name="Subtitle 4">
            <a:extLst>
              <a:ext uri="{FF2B5EF4-FFF2-40B4-BE49-F238E27FC236}">
                <a16:creationId xmlns:a16="http://schemas.microsoft.com/office/drawing/2014/main" id="{DD302199-E449-174C-BF05-8E28625458C3}"/>
              </a:ext>
            </a:extLst>
          </p:cNvPr>
          <p:cNvSpPr txBox="1">
            <a:spLocks/>
          </p:cNvSpPr>
          <p:nvPr/>
        </p:nvSpPr>
        <p:spPr>
          <a:xfrm>
            <a:off x="0" y="3387917"/>
            <a:ext cx="12185650" cy="584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1800" b="0" i="0" u="none" strike="noStrike" cap="all" spc="540" baseline="0">
                <a:ln>
                  <a:noFill/>
                </a:ln>
                <a:solidFill>
                  <a:srgbClr val="FFFFFF"/>
                </a:solidFill>
                <a:uFillTx/>
                <a:latin typeface="Avenir Next"/>
                <a:ea typeface="Avenir Next"/>
                <a:cs typeface="Avenir Next"/>
                <a:sym typeface="Avenir Next"/>
              </a:defRPr>
            </a:lvl9pPr>
          </a:lstStyle>
          <a:p>
            <a:r>
              <a:rPr lang="en-US" dirty="0">
                <a:latin typeface="Tahoma" panose="020B0604030504040204" pitchFamily="34" charset="0"/>
                <a:ea typeface="Tahoma" panose="020B0604030504040204" pitchFamily="34" charset="0"/>
                <a:cs typeface="Tahoma" panose="020B0604030504040204" pitchFamily="34" charset="0"/>
              </a:rPr>
              <a:t>ADD A SUBHEAD AS NEEDED OR DELETE</a:t>
            </a:r>
          </a:p>
        </p:txBody>
      </p:sp>
      <p:grpSp>
        <p:nvGrpSpPr>
          <p:cNvPr id="29" name="Group 28">
            <a:extLst>
              <a:ext uri="{FF2B5EF4-FFF2-40B4-BE49-F238E27FC236}">
                <a16:creationId xmlns:a16="http://schemas.microsoft.com/office/drawing/2014/main" id="{746A5B98-AFE9-D843-AEE9-D92E5EA4520E}"/>
              </a:ext>
            </a:extLst>
          </p:cNvPr>
          <p:cNvGrpSpPr/>
          <p:nvPr/>
        </p:nvGrpSpPr>
        <p:grpSpPr>
          <a:xfrm>
            <a:off x="11034323" y="7799383"/>
            <a:ext cx="1771549" cy="502503"/>
            <a:chOff x="11199215" y="9169697"/>
            <a:chExt cx="1771549" cy="502503"/>
          </a:xfrm>
        </p:grpSpPr>
        <p:pic>
          <p:nvPicPr>
            <p:cNvPr id="23" name="Picture 22">
              <a:extLst>
                <a:ext uri="{FF2B5EF4-FFF2-40B4-BE49-F238E27FC236}">
                  <a16:creationId xmlns:a16="http://schemas.microsoft.com/office/drawing/2014/main" id="{467A9D16-6539-7D4C-9A91-EFB42BDB95A9}"/>
                </a:ext>
              </a:extLst>
            </p:cNvPr>
            <p:cNvPicPr>
              <a:picLocks noChangeAspect="1"/>
            </p:cNvPicPr>
            <p:nvPr/>
          </p:nvPicPr>
          <p:blipFill>
            <a:blip r:embed="rId3"/>
            <a:stretch>
              <a:fillRect/>
            </a:stretch>
          </p:blipFill>
          <p:spPr>
            <a:xfrm>
              <a:off x="11199215" y="9250929"/>
              <a:ext cx="367293" cy="297805"/>
            </a:xfrm>
            <a:prstGeom prst="rect">
              <a:avLst/>
            </a:prstGeom>
          </p:spPr>
        </p:pic>
        <p:sp>
          <p:nvSpPr>
            <p:cNvPr id="24" name="Rectangle 23">
              <a:extLst>
                <a:ext uri="{FF2B5EF4-FFF2-40B4-BE49-F238E27FC236}">
                  <a16:creationId xmlns:a16="http://schemas.microsoft.com/office/drawing/2014/main" id="{E4CC06FB-4C70-AB43-8840-F12A1096CFDD}"/>
                </a:ext>
              </a:extLst>
            </p:cNvPr>
            <p:cNvSpPr/>
            <p:nvPr/>
          </p:nvSpPr>
          <p:spPr>
            <a:xfrm>
              <a:off x="11613114" y="9169697"/>
              <a:ext cx="998928" cy="472822"/>
            </a:xfrm>
            <a:prstGeom prst="rect">
              <a:avLst/>
            </a:prstGeom>
          </p:spPr>
          <p:txBody>
            <a:bodyPr wrap="none">
              <a:spAutoFit/>
            </a:bodyPr>
            <a:lstStyle/>
            <a:p>
              <a:r>
                <a:rPr lang="en-US" dirty="0">
                  <a:solidFill>
                    <a:schemeClr val="bg1"/>
                  </a:solidFill>
                  <a:latin typeface="+mn-lt"/>
                </a:rPr>
                <a:t>#GHC</a:t>
              </a:r>
            </a:p>
          </p:txBody>
        </p:sp>
        <p:sp>
          <p:nvSpPr>
            <p:cNvPr id="28" name="Rectangle 27">
              <a:extLst>
                <a:ext uri="{FF2B5EF4-FFF2-40B4-BE49-F238E27FC236}">
                  <a16:creationId xmlns:a16="http://schemas.microsoft.com/office/drawing/2014/main" id="{302A99D9-C694-8245-A104-D0FA67C21C24}"/>
                </a:ext>
              </a:extLst>
            </p:cNvPr>
            <p:cNvSpPr/>
            <p:nvPr/>
          </p:nvSpPr>
          <p:spPr>
            <a:xfrm>
              <a:off x="12432668" y="9199378"/>
              <a:ext cx="538096" cy="472822"/>
            </a:xfrm>
            <a:prstGeom prst="rect">
              <a:avLst/>
            </a:prstGeom>
          </p:spPr>
          <p:txBody>
            <a:bodyPr wrap="none">
              <a:spAutoFit/>
            </a:bodyPr>
            <a:lstStyle/>
            <a:p>
              <a:r>
                <a:rPr lang="en-US" dirty="0">
                  <a:solidFill>
                    <a:schemeClr val="bg1"/>
                  </a:solidFill>
                  <a:latin typeface="+mn-lt"/>
                </a:rPr>
                <a:t>18</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rabitur blandit tempus porttitor luctus est nec. Nullam id dolor id nibh ultricies vehicula ut id elit. Duis mollis, est non commodo luctus, nisi erat porttitor ligula, eget lacinia odio sem nec elit. Etiam porta sem lorem ipsum dolor sit malesuada magna mollis. Donec ullamcorper nulla non metus auctor fringilla."/>
          <p:cNvSpPr txBox="1">
            <a:spLocks noGrp="1"/>
          </p:cNvSpPr>
          <p:nvPr>
            <p:ph type="body" sz="quarter" idx="1"/>
          </p:nvPr>
        </p:nvSpPr>
        <p:spPr>
          <a:xfrm>
            <a:off x="788193" y="4145569"/>
            <a:ext cx="5714207" cy="3428604"/>
          </a:xfrm>
          <a:prstGeom prst="rect">
            <a:avLst/>
          </a:prstGeom>
        </p:spPr>
        <p:txBody>
          <a:bodyPr/>
          <a:lstStyle/>
          <a:p>
            <a:r>
              <a:rPr lang="en-US" dirty="0">
                <a:solidFill>
                  <a:srgbClr val="351C35"/>
                </a:solidFill>
                <a:latin typeface="+mn-lt"/>
              </a:rPr>
              <a:t>Subhead</a:t>
            </a:r>
          </a:p>
          <a:p>
            <a:pPr marL="342917" lvl="3" indent="-342917">
              <a:buClr>
                <a:srgbClr val="96318A"/>
              </a:buClr>
              <a:buFont typeface="Arial" panose="020B0604020202020204" pitchFamily="34" charset="0"/>
              <a:buChar char="•"/>
            </a:pPr>
            <a:r>
              <a:rPr lang="en-US" dirty="0">
                <a:solidFill>
                  <a:srgbClr val="351C35"/>
                </a:solidFill>
              </a:rPr>
              <a:t>Bullet 1</a:t>
            </a:r>
          </a:p>
          <a:p>
            <a:pPr lvl="3" indent="0">
              <a:buClr>
                <a:srgbClr val="96318A"/>
              </a:buClr>
            </a:pPr>
            <a:r>
              <a:rPr lang="en-US" dirty="0"/>
              <a:t>    </a:t>
            </a:r>
            <a:r>
              <a:rPr lang="en-US" dirty="0">
                <a:solidFill>
                  <a:srgbClr val="96318A"/>
                </a:solidFill>
                <a:latin typeface="Avenir Next Medium" panose="020B0503020202020204" pitchFamily="34" charset="0"/>
              </a:rPr>
              <a:t> -     </a:t>
            </a:r>
            <a:r>
              <a:rPr lang="en-US" dirty="0">
                <a:solidFill>
                  <a:srgbClr val="351C35"/>
                </a:solidFill>
                <a:latin typeface="Avenir Next Medium" panose="020B0503020202020204" pitchFamily="34" charset="0"/>
              </a:rPr>
              <a:t>Sub bullet</a:t>
            </a:r>
          </a:p>
          <a:p>
            <a:pPr lvl="3" indent="0">
              <a:buClr>
                <a:srgbClr val="96318A"/>
              </a:buClr>
            </a:pPr>
            <a:endParaRPr lang="en-US" dirty="0">
              <a:solidFill>
                <a:srgbClr val="351C35"/>
              </a:solidFill>
              <a:latin typeface="Avenir Next Medium" panose="020B0503020202020204" pitchFamily="34" charset="0"/>
            </a:endParaRPr>
          </a:p>
          <a:p>
            <a:pPr marL="342917" lvl="3" indent="-342917">
              <a:buClr>
                <a:srgbClr val="96318A"/>
              </a:buClr>
              <a:buFont typeface="Arial" panose="020B0604020202020204" pitchFamily="34" charset="0"/>
              <a:buChar char="•"/>
            </a:pPr>
            <a:r>
              <a:rPr lang="en-US" dirty="0">
                <a:solidFill>
                  <a:srgbClr val="351C35"/>
                </a:solidFill>
              </a:rPr>
              <a:t>Bullet 2</a:t>
            </a:r>
          </a:p>
          <a:p>
            <a:pPr lvl="3" indent="0">
              <a:buClr>
                <a:srgbClr val="96318A"/>
              </a:buClr>
            </a:pPr>
            <a:r>
              <a:rPr lang="en-US" dirty="0"/>
              <a:t>    </a:t>
            </a:r>
            <a:r>
              <a:rPr lang="en-US" dirty="0">
                <a:solidFill>
                  <a:srgbClr val="96318A"/>
                </a:solidFill>
                <a:latin typeface="Avenir Next Medium" panose="020B0503020202020204" pitchFamily="34" charset="0"/>
              </a:rPr>
              <a:t> -     </a:t>
            </a:r>
            <a:r>
              <a:rPr lang="en-US" dirty="0">
                <a:solidFill>
                  <a:srgbClr val="351C35"/>
                </a:solidFill>
                <a:latin typeface="Avenir Next Medium" panose="020B0503020202020204" pitchFamily="34" charset="0"/>
              </a:rPr>
              <a:t>Sub bullet</a:t>
            </a:r>
          </a:p>
          <a:p>
            <a:pPr lvl="3" indent="0">
              <a:buClr>
                <a:srgbClr val="96318A"/>
              </a:buClr>
            </a:pPr>
            <a:endParaRPr lang="en-US" dirty="0">
              <a:solidFill>
                <a:srgbClr val="351C35"/>
              </a:solidFill>
              <a:latin typeface="Avenir Next Medium" panose="020B0503020202020204" pitchFamily="34" charset="0"/>
            </a:endParaRPr>
          </a:p>
        </p:txBody>
      </p:sp>
      <p:sp>
        <p:nvSpPr>
          <p:cNvPr id="476" name="Slide Number"/>
          <p:cNvSpPr txBox="1">
            <a:spLocks noGrp="1"/>
          </p:cNvSpPr>
          <p:nvPr>
            <p:ph type="sldNum" sz="quarter" idx="4294967295"/>
          </p:nvPr>
        </p:nvSpPr>
        <p:spPr>
          <a:xfrm>
            <a:off x="12462174" y="10566511"/>
            <a:ext cx="216406" cy="34881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8" name="Text Placeholder 7">
            <a:extLst>
              <a:ext uri="{FF2B5EF4-FFF2-40B4-BE49-F238E27FC236}">
                <a16:creationId xmlns:a16="http://schemas.microsoft.com/office/drawing/2014/main" id="{38436E23-043D-3D49-9FA8-D80811E522B6}"/>
              </a:ext>
            </a:extLst>
          </p:cNvPr>
          <p:cNvSpPr>
            <a:spLocks noGrp="1"/>
          </p:cNvSpPr>
          <p:nvPr>
            <p:ph type="body" sz="quarter" idx="4294967295"/>
          </p:nvPr>
        </p:nvSpPr>
        <p:spPr>
          <a:xfrm>
            <a:off x="6268357" y="10551348"/>
            <a:ext cx="6120607" cy="317501"/>
          </a:xfrm>
        </p:spPr>
        <p:txBody>
          <a:bodyPr/>
          <a:lstStyle/>
          <a:p>
            <a:endParaRPr lang="en-US"/>
          </a:p>
        </p:txBody>
      </p:sp>
      <p:sp>
        <p:nvSpPr>
          <p:cNvPr id="474" name="welcome message"/>
          <p:cNvSpPr txBox="1">
            <a:spLocks noGrp="1"/>
          </p:cNvSpPr>
          <p:nvPr>
            <p:ph type="title"/>
          </p:nvPr>
        </p:nvSpPr>
        <p:spPr>
          <a:xfrm>
            <a:off x="2376364" y="754032"/>
            <a:ext cx="8252074" cy="2159000"/>
          </a:xfrm>
          <a:prstGeom prst="rect">
            <a:avLst/>
          </a:prstGeom>
        </p:spPr>
        <p:txBody>
          <a:bodyPr/>
          <a:lstStyle/>
          <a:p>
            <a:pPr algn="ctr"/>
            <a:r>
              <a:rPr lang="en-US" sz="5400" dirty="0"/>
              <a:t>Title</a:t>
            </a:r>
            <a:endParaRPr sz="54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lide Number"/>
          <p:cNvSpPr txBox="1">
            <a:spLocks noGrp="1"/>
          </p:cNvSpPr>
          <p:nvPr>
            <p:ph type="sldNum" sz="quarter" idx="4294967295"/>
          </p:nvPr>
        </p:nvSpPr>
        <p:spPr>
          <a:xfrm>
            <a:off x="12462174" y="10566511"/>
            <a:ext cx="216406" cy="34881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483" name="Rectangle"/>
          <p:cNvSpPr>
            <a:spLocks noGrp="1"/>
          </p:cNvSpPr>
          <p:nvPr>
            <p:ph type="body" idx="16"/>
          </p:nvPr>
        </p:nvSpPr>
        <p:spPr>
          <a:prstGeom prst="rect">
            <a:avLst/>
          </a:prstGeom>
        </p:spPr>
        <p:txBody>
          <a:bodyPr/>
          <a:lstStyle/>
          <a:p>
            <a:pPr>
              <a:defRPr sz="3000" cap="none" spc="0"/>
            </a:pPr>
            <a:endParaRPr/>
          </a:p>
        </p:txBody>
      </p:sp>
      <p:sp>
        <p:nvSpPr>
          <p:cNvPr id="484" name="Rectangle"/>
          <p:cNvSpPr>
            <a:spLocks noGrp="1"/>
          </p:cNvSpPr>
          <p:nvPr>
            <p:ph type="body" idx="17"/>
          </p:nvPr>
        </p:nvSpPr>
        <p:spPr>
          <a:prstGeom prst="rect">
            <a:avLst/>
          </a:prstGeom>
        </p:spPr>
        <p:txBody>
          <a:bodyPr/>
          <a:lstStyle/>
          <a:p>
            <a:pPr>
              <a:defRPr sz="3000" cap="none" spc="0"/>
            </a:pPr>
            <a:endParaRPr/>
          </a:p>
        </p:txBody>
      </p:sp>
      <p:sp>
        <p:nvSpPr>
          <p:cNvPr id="485" name="Ipsum Sem:"/>
          <p:cNvSpPr txBox="1">
            <a:spLocks noGrp="1"/>
          </p:cNvSpPr>
          <p:nvPr>
            <p:ph type="body" idx="18"/>
          </p:nvPr>
        </p:nvSpPr>
        <p:spPr>
          <a:prstGeom prst="rect">
            <a:avLst/>
          </a:prstGeom>
        </p:spPr>
        <p:txBody>
          <a:bodyPr/>
          <a:lstStyle/>
          <a:p>
            <a:r>
              <a:t>Ipsum Sem:</a:t>
            </a:r>
          </a:p>
        </p:txBody>
      </p:sp>
      <p:sp>
        <p:nvSpPr>
          <p:cNvPr id="486" name="Rectangle"/>
          <p:cNvSpPr>
            <a:spLocks noGrp="1"/>
          </p:cNvSpPr>
          <p:nvPr>
            <p:ph type="body" idx="19"/>
          </p:nvPr>
        </p:nvSpPr>
        <p:spPr>
          <a:prstGeom prst="rect">
            <a:avLst/>
          </a:prstGeom>
        </p:spPr>
        <p:txBody>
          <a:bodyPr/>
          <a:lstStyle/>
          <a:p>
            <a:pPr>
              <a:defRPr sz="3000" cap="none" spc="0"/>
            </a:pPr>
            <a:endParaRPr/>
          </a:p>
        </p:txBody>
      </p:sp>
      <p:sp>
        <p:nvSpPr>
          <p:cNvPr id="487" name="Rectangle"/>
          <p:cNvSpPr>
            <a:spLocks noGrp="1"/>
          </p:cNvSpPr>
          <p:nvPr>
            <p:ph type="body" idx="20"/>
          </p:nvPr>
        </p:nvSpPr>
        <p:spPr>
          <a:prstGeom prst="rect">
            <a:avLst/>
          </a:prstGeom>
        </p:spPr>
        <p:txBody>
          <a:bodyPr/>
          <a:lstStyle/>
          <a:p>
            <a:pPr>
              <a:defRPr sz="3000" cap="none" spc="0"/>
            </a:pPr>
            <a:endParaRPr/>
          </a:p>
        </p:txBody>
      </p:sp>
      <p:sp>
        <p:nvSpPr>
          <p:cNvPr id="488" name="Porta Elit:"/>
          <p:cNvSpPr txBox="1">
            <a:spLocks noGrp="1"/>
          </p:cNvSpPr>
          <p:nvPr>
            <p:ph type="body" idx="21"/>
          </p:nvPr>
        </p:nvSpPr>
        <p:spPr>
          <a:prstGeom prst="rect">
            <a:avLst/>
          </a:prstGeom>
        </p:spPr>
        <p:txBody>
          <a:bodyPr/>
          <a:lstStyle/>
          <a:p>
            <a:r>
              <a:t>Porta Elit:</a:t>
            </a:r>
          </a:p>
        </p:txBody>
      </p:sp>
      <p:sp>
        <p:nvSpPr>
          <p:cNvPr id="489" name="Rectangle"/>
          <p:cNvSpPr>
            <a:spLocks noGrp="1"/>
          </p:cNvSpPr>
          <p:nvPr>
            <p:ph type="body" idx="22"/>
          </p:nvPr>
        </p:nvSpPr>
        <p:spPr>
          <a:prstGeom prst="rect">
            <a:avLst/>
          </a:prstGeom>
        </p:spPr>
        <p:txBody>
          <a:bodyPr/>
          <a:lstStyle/>
          <a:p>
            <a:pPr>
              <a:defRPr sz="3000" cap="none" spc="0"/>
            </a:pPr>
            <a:endParaRPr/>
          </a:p>
        </p:txBody>
      </p:sp>
      <p:sp>
        <p:nvSpPr>
          <p:cNvPr id="490" name="Rectangle"/>
          <p:cNvSpPr>
            <a:spLocks noGrp="1"/>
          </p:cNvSpPr>
          <p:nvPr>
            <p:ph type="body" idx="23"/>
          </p:nvPr>
        </p:nvSpPr>
        <p:spPr>
          <a:prstGeom prst="rect">
            <a:avLst/>
          </a:prstGeom>
        </p:spPr>
        <p:txBody>
          <a:bodyPr/>
          <a:lstStyle/>
          <a:p>
            <a:pPr>
              <a:defRPr sz="3000" cap="none" spc="0"/>
            </a:pPr>
            <a:endParaRPr/>
          </a:p>
        </p:txBody>
      </p:sp>
      <p:sp>
        <p:nvSpPr>
          <p:cNvPr id="491" name="Dapibus Nullam:"/>
          <p:cNvSpPr txBox="1">
            <a:spLocks noGrp="1"/>
          </p:cNvSpPr>
          <p:nvPr>
            <p:ph type="body" idx="24"/>
          </p:nvPr>
        </p:nvSpPr>
        <p:spPr>
          <a:prstGeom prst="rect">
            <a:avLst/>
          </a:prstGeom>
        </p:spPr>
        <p:txBody>
          <a:bodyPr/>
          <a:lstStyle/>
          <a:p>
            <a:r>
              <a:t>Dapibus Nullam:</a:t>
            </a:r>
          </a:p>
        </p:txBody>
      </p:sp>
      <p:sp>
        <p:nvSpPr>
          <p:cNvPr id="8" name="Picture Placeholder 7">
            <a:extLst>
              <a:ext uri="{FF2B5EF4-FFF2-40B4-BE49-F238E27FC236}">
                <a16:creationId xmlns:a16="http://schemas.microsoft.com/office/drawing/2014/main" id="{E1995D70-2CD8-5145-912F-85703E2D05DF}"/>
              </a:ext>
            </a:extLst>
          </p:cNvPr>
          <p:cNvSpPr>
            <a:spLocks noGrp="1"/>
          </p:cNvSpPr>
          <p:nvPr>
            <p:ph type="pic" sz="half" idx="4294967295"/>
          </p:nvPr>
        </p:nvSpPr>
        <p:spPr>
          <a:xfrm>
            <a:off x="0" y="2160067"/>
            <a:ext cx="5727836" cy="4888367"/>
          </a:xfrm>
        </p:spPr>
      </p:sp>
      <p:sp>
        <p:nvSpPr>
          <p:cNvPr id="23" name="welcome message">
            <a:extLst>
              <a:ext uri="{FF2B5EF4-FFF2-40B4-BE49-F238E27FC236}">
                <a16:creationId xmlns:a16="http://schemas.microsoft.com/office/drawing/2014/main" id="{4D3DB6D9-39D7-FF46-BFF2-A8369C7249AC}"/>
              </a:ext>
            </a:extLst>
          </p:cNvPr>
          <p:cNvSpPr txBox="1">
            <a:spLocks noGrp="1"/>
          </p:cNvSpPr>
          <p:nvPr>
            <p:ph type="title"/>
          </p:nvPr>
        </p:nvSpPr>
        <p:spPr>
          <a:xfrm>
            <a:off x="2376364" y="849226"/>
            <a:ext cx="8252074" cy="2159000"/>
          </a:xfrm>
          <a:prstGeom prst="rect">
            <a:avLst/>
          </a:prstGeom>
        </p:spPr>
        <p:txBody>
          <a:bodyPr/>
          <a:lstStyle/>
          <a:p>
            <a:pPr algn="ctr"/>
            <a:r>
              <a:rPr lang="en-US" sz="5400" dirty="0"/>
              <a:t>Title</a:t>
            </a:r>
            <a:endParaRPr sz="54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lide Number"/>
          <p:cNvSpPr txBox="1">
            <a:spLocks noGrp="1"/>
          </p:cNvSpPr>
          <p:nvPr>
            <p:ph type="sldNum" sz="quarter" idx="4294967295"/>
          </p:nvPr>
        </p:nvSpPr>
        <p:spPr>
          <a:xfrm>
            <a:off x="12462174" y="10566511"/>
            <a:ext cx="216406" cy="34881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498" name="Integer posuere erat a ante sit lorem ipsum dolor amet dapibus posuere velit aliquet."/>
          <p:cNvSpPr txBox="1">
            <a:spLocks noGrp="1"/>
          </p:cNvSpPr>
          <p:nvPr>
            <p:ph type="body" idx="17"/>
          </p:nvPr>
        </p:nvSpPr>
        <p:spPr>
          <a:xfrm>
            <a:off x="1610091" y="3343145"/>
            <a:ext cx="10632150" cy="760645"/>
          </a:xfrm>
          <a:prstGeom prst="rect">
            <a:avLst/>
          </a:prstGeom>
        </p:spPr>
        <p:txBody>
          <a:bodyPr/>
          <a:lstStyle/>
          <a:p>
            <a:r>
              <a:rPr dirty="0"/>
              <a:t>Integer </a:t>
            </a:r>
            <a:r>
              <a:rPr dirty="0" err="1"/>
              <a:t>posuere</a:t>
            </a:r>
            <a:r>
              <a:rPr dirty="0"/>
              <a:t> </a:t>
            </a:r>
            <a:r>
              <a:rPr dirty="0" err="1"/>
              <a:t>erat</a:t>
            </a:r>
            <a:r>
              <a:rPr dirty="0"/>
              <a:t> a ante sit lorem ipsum dolor </a:t>
            </a:r>
            <a:r>
              <a:rPr dirty="0" err="1"/>
              <a:t>amet</a:t>
            </a:r>
            <a:r>
              <a:rPr dirty="0"/>
              <a:t> </a:t>
            </a:r>
            <a:r>
              <a:rPr dirty="0" err="1"/>
              <a:t>dapibus</a:t>
            </a:r>
            <a:r>
              <a:rPr dirty="0"/>
              <a:t> </a:t>
            </a:r>
            <a:r>
              <a:rPr dirty="0" err="1"/>
              <a:t>posuere</a:t>
            </a:r>
            <a:r>
              <a:rPr dirty="0"/>
              <a:t> </a:t>
            </a:r>
            <a:r>
              <a:rPr dirty="0" err="1"/>
              <a:t>velit</a:t>
            </a:r>
            <a:r>
              <a:rPr dirty="0"/>
              <a:t> </a:t>
            </a:r>
            <a:r>
              <a:rPr dirty="0" err="1"/>
              <a:t>aliquet</a:t>
            </a:r>
            <a:r>
              <a:rPr dirty="0"/>
              <a:t>.</a:t>
            </a:r>
          </a:p>
        </p:txBody>
      </p:sp>
      <p:sp>
        <p:nvSpPr>
          <p:cNvPr id="501" name="Maecenas faucibus mollis interdum. Sed posuere consectetur est lobortis. Duis mollis, est non commodo luctus, nisi erat porttitor ligula, eget lacinia odio sem nec elit. Maecenas diam eget risus varius blandit sit amet non magna. Cum sociis penatibus magnis dis parturient montes, ridiculus mus. Maecenas sed diam eget risus varius blandit sit amet non magna. Nullam id dolor id nibh ultricies vehicula ut id elit. Cras mattis consectetur purus sit amet. Praesent commodo cursus magna, vel scelerisque consectetur et. Cum sociis natoque penatibus et magnis dis parturient, nascetur ridiculus mus."/>
          <p:cNvSpPr txBox="1">
            <a:spLocks noGrp="1"/>
          </p:cNvSpPr>
          <p:nvPr>
            <p:ph type="body" sz="quarter" idx="1"/>
          </p:nvPr>
        </p:nvSpPr>
        <p:spPr>
          <a:xfrm>
            <a:off x="1610091" y="4299455"/>
            <a:ext cx="10632150" cy="4525596"/>
          </a:xfrm>
          <a:prstGeom prst="rect">
            <a:avLst/>
          </a:prstGeom>
        </p:spPr>
        <p:txBody>
          <a:bodyPr/>
          <a:lstStyle/>
          <a:p>
            <a:r>
              <a:rPr dirty="0"/>
              <a:t>Maecenas </a:t>
            </a:r>
            <a:r>
              <a:rPr dirty="0" err="1"/>
              <a:t>faucibus</a:t>
            </a:r>
            <a:r>
              <a:rPr dirty="0"/>
              <a:t> </a:t>
            </a:r>
            <a:r>
              <a:rPr dirty="0" err="1"/>
              <a:t>mollis</a:t>
            </a:r>
            <a:r>
              <a:rPr dirty="0"/>
              <a:t> </a:t>
            </a:r>
            <a:r>
              <a:rPr dirty="0" err="1"/>
              <a:t>interdum</a:t>
            </a:r>
            <a:r>
              <a:rPr dirty="0"/>
              <a:t>. </a:t>
            </a:r>
            <a:r>
              <a:rPr dirty="0" err="1"/>
              <a:t>Sed</a:t>
            </a:r>
            <a:r>
              <a:rPr dirty="0"/>
              <a:t> </a:t>
            </a:r>
            <a:r>
              <a:rPr dirty="0" err="1"/>
              <a:t>posuere</a:t>
            </a:r>
            <a:r>
              <a:rPr dirty="0"/>
              <a:t> </a:t>
            </a:r>
            <a:r>
              <a:rPr dirty="0" err="1"/>
              <a:t>consectetur</a:t>
            </a:r>
            <a:r>
              <a:rPr dirty="0"/>
              <a:t> </a:t>
            </a:r>
            <a:r>
              <a:rPr dirty="0" err="1"/>
              <a:t>est</a:t>
            </a:r>
            <a:r>
              <a:rPr dirty="0"/>
              <a:t> </a:t>
            </a:r>
            <a:r>
              <a:rPr dirty="0" err="1"/>
              <a:t>lobortis</a:t>
            </a:r>
            <a:r>
              <a:rPr dirty="0"/>
              <a:t>. Duis </a:t>
            </a:r>
            <a:r>
              <a:rPr dirty="0" err="1"/>
              <a:t>mollis</a:t>
            </a:r>
            <a:r>
              <a:rPr dirty="0"/>
              <a:t>, </a:t>
            </a:r>
            <a:r>
              <a:rPr dirty="0" err="1"/>
              <a:t>est</a:t>
            </a:r>
            <a:r>
              <a:rPr dirty="0"/>
              <a:t> non </a:t>
            </a:r>
            <a:r>
              <a:rPr dirty="0" err="1"/>
              <a:t>commodo</a:t>
            </a:r>
            <a:r>
              <a:rPr dirty="0"/>
              <a:t> </a:t>
            </a:r>
            <a:r>
              <a:rPr dirty="0" err="1"/>
              <a:t>luctus</a:t>
            </a:r>
            <a:r>
              <a:rPr dirty="0"/>
              <a:t>, nisi </a:t>
            </a:r>
            <a:r>
              <a:rPr dirty="0" err="1"/>
              <a:t>erat</a:t>
            </a:r>
            <a:r>
              <a:rPr dirty="0"/>
              <a:t> </a:t>
            </a:r>
            <a:r>
              <a:rPr dirty="0" err="1"/>
              <a:t>porttitor</a:t>
            </a:r>
            <a:r>
              <a:rPr dirty="0"/>
              <a:t> ligula, </a:t>
            </a:r>
            <a:r>
              <a:rPr dirty="0" err="1"/>
              <a:t>eget</a:t>
            </a:r>
            <a:r>
              <a:rPr dirty="0"/>
              <a:t> lacinia </a:t>
            </a:r>
            <a:r>
              <a:rPr dirty="0" err="1"/>
              <a:t>odio</a:t>
            </a:r>
            <a:r>
              <a:rPr dirty="0"/>
              <a:t> </a:t>
            </a:r>
            <a:r>
              <a:rPr dirty="0" err="1"/>
              <a:t>sem</a:t>
            </a:r>
            <a:r>
              <a:rPr dirty="0"/>
              <a:t> </a:t>
            </a:r>
            <a:r>
              <a:rPr dirty="0" err="1"/>
              <a:t>nec</a:t>
            </a:r>
            <a:r>
              <a:rPr dirty="0"/>
              <a:t> </a:t>
            </a:r>
            <a:r>
              <a:rPr dirty="0" err="1"/>
              <a:t>elit</a:t>
            </a:r>
            <a:r>
              <a:rPr dirty="0"/>
              <a:t>. Maecenas </a:t>
            </a:r>
            <a:r>
              <a:rPr dirty="0" err="1"/>
              <a:t>diam</a:t>
            </a:r>
            <a:r>
              <a:rPr dirty="0"/>
              <a:t> </a:t>
            </a:r>
            <a:r>
              <a:rPr dirty="0" err="1"/>
              <a:t>eget</a:t>
            </a:r>
            <a:r>
              <a:rPr dirty="0"/>
              <a:t> </a:t>
            </a:r>
            <a:r>
              <a:rPr dirty="0" err="1"/>
              <a:t>risus</a:t>
            </a:r>
            <a:r>
              <a:rPr dirty="0"/>
              <a:t> </a:t>
            </a:r>
            <a:r>
              <a:rPr dirty="0" err="1"/>
              <a:t>varius</a:t>
            </a:r>
            <a:r>
              <a:rPr dirty="0"/>
              <a:t> </a:t>
            </a:r>
            <a:r>
              <a:rPr dirty="0" err="1"/>
              <a:t>blandit</a:t>
            </a:r>
            <a:r>
              <a:rPr dirty="0"/>
              <a:t> sit </a:t>
            </a:r>
            <a:r>
              <a:rPr dirty="0" err="1"/>
              <a:t>amet</a:t>
            </a:r>
            <a:r>
              <a:rPr dirty="0"/>
              <a:t> non magna. Cum </a:t>
            </a:r>
            <a:r>
              <a:rPr dirty="0" err="1"/>
              <a:t>sociis</a:t>
            </a:r>
            <a:r>
              <a:rPr dirty="0"/>
              <a:t> </a:t>
            </a:r>
            <a:r>
              <a:rPr dirty="0" err="1"/>
              <a:t>penatibus</a:t>
            </a:r>
            <a:r>
              <a:rPr dirty="0"/>
              <a:t> </a:t>
            </a:r>
            <a:r>
              <a:rPr dirty="0" err="1"/>
              <a:t>magnis</a:t>
            </a:r>
            <a:r>
              <a:rPr dirty="0"/>
              <a:t> dis parturient </a:t>
            </a:r>
            <a:r>
              <a:rPr dirty="0" err="1"/>
              <a:t>montes</a:t>
            </a:r>
            <a:r>
              <a:rPr dirty="0"/>
              <a:t>, </a:t>
            </a:r>
            <a:r>
              <a:rPr dirty="0" err="1"/>
              <a:t>ridiculus</a:t>
            </a:r>
            <a:r>
              <a:rPr dirty="0"/>
              <a:t> mus. Maecenas </a:t>
            </a:r>
            <a:r>
              <a:rPr dirty="0" err="1"/>
              <a:t>sed</a:t>
            </a:r>
            <a:r>
              <a:rPr dirty="0"/>
              <a:t> </a:t>
            </a:r>
            <a:r>
              <a:rPr dirty="0" err="1"/>
              <a:t>diam</a:t>
            </a:r>
            <a:r>
              <a:rPr dirty="0"/>
              <a:t> </a:t>
            </a:r>
            <a:r>
              <a:rPr dirty="0" err="1"/>
              <a:t>eget</a:t>
            </a:r>
            <a:r>
              <a:rPr dirty="0"/>
              <a:t> </a:t>
            </a:r>
            <a:r>
              <a:rPr dirty="0" err="1"/>
              <a:t>risus</a:t>
            </a:r>
            <a:r>
              <a:rPr dirty="0"/>
              <a:t> </a:t>
            </a:r>
            <a:r>
              <a:rPr dirty="0" err="1"/>
              <a:t>varius</a:t>
            </a:r>
            <a:r>
              <a:rPr dirty="0"/>
              <a:t> </a:t>
            </a:r>
            <a:r>
              <a:rPr dirty="0" err="1"/>
              <a:t>blandit</a:t>
            </a:r>
            <a:r>
              <a:rPr dirty="0"/>
              <a:t> sit </a:t>
            </a:r>
            <a:r>
              <a:rPr dirty="0" err="1"/>
              <a:t>amet</a:t>
            </a:r>
            <a:r>
              <a:rPr dirty="0"/>
              <a:t> non magna. </a:t>
            </a:r>
            <a:r>
              <a:rPr dirty="0" err="1"/>
              <a:t>Nullam</a:t>
            </a:r>
            <a:r>
              <a:rPr dirty="0"/>
              <a:t> id dolor id </a:t>
            </a:r>
            <a:r>
              <a:rPr dirty="0" err="1"/>
              <a:t>nibh</a:t>
            </a:r>
            <a:r>
              <a:rPr dirty="0"/>
              <a:t> </a:t>
            </a:r>
            <a:r>
              <a:rPr dirty="0" err="1"/>
              <a:t>ultricies</a:t>
            </a:r>
            <a:r>
              <a:rPr dirty="0"/>
              <a:t> </a:t>
            </a:r>
            <a:r>
              <a:rPr dirty="0" err="1"/>
              <a:t>vehicula</a:t>
            </a:r>
            <a:r>
              <a:rPr dirty="0"/>
              <a:t> </a:t>
            </a:r>
            <a:r>
              <a:rPr dirty="0" err="1"/>
              <a:t>ut</a:t>
            </a:r>
            <a:r>
              <a:rPr dirty="0"/>
              <a:t> id </a:t>
            </a:r>
            <a:r>
              <a:rPr dirty="0" err="1"/>
              <a:t>elit</a:t>
            </a:r>
            <a:r>
              <a:rPr dirty="0"/>
              <a:t>. Cras </a:t>
            </a:r>
            <a:r>
              <a:rPr dirty="0" err="1"/>
              <a:t>mattis</a:t>
            </a:r>
            <a:r>
              <a:rPr dirty="0"/>
              <a:t> </a:t>
            </a:r>
            <a:r>
              <a:rPr dirty="0" err="1"/>
              <a:t>consectetur</a:t>
            </a:r>
            <a:r>
              <a:rPr dirty="0"/>
              <a:t> </a:t>
            </a:r>
            <a:r>
              <a:rPr dirty="0" err="1"/>
              <a:t>purus</a:t>
            </a:r>
            <a:r>
              <a:rPr dirty="0"/>
              <a:t> sit </a:t>
            </a:r>
            <a:r>
              <a:rPr dirty="0" err="1"/>
              <a:t>amet</a:t>
            </a:r>
            <a:r>
              <a:rPr dirty="0"/>
              <a:t>. </a:t>
            </a:r>
            <a:r>
              <a:rPr dirty="0" err="1"/>
              <a:t>Praesent</a:t>
            </a:r>
            <a:r>
              <a:rPr dirty="0"/>
              <a:t> </a:t>
            </a:r>
            <a:r>
              <a:rPr dirty="0" err="1"/>
              <a:t>commodo</a:t>
            </a:r>
            <a:r>
              <a:rPr dirty="0"/>
              <a:t> cursus magna, </a:t>
            </a:r>
            <a:r>
              <a:rPr dirty="0" err="1"/>
              <a:t>vel</a:t>
            </a:r>
            <a:r>
              <a:rPr dirty="0"/>
              <a:t> </a:t>
            </a:r>
            <a:r>
              <a:rPr dirty="0" err="1"/>
              <a:t>scelerisque</a:t>
            </a:r>
            <a:r>
              <a:rPr dirty="0"/>
              <a:t> </a:t>
            </a:r>
            <a:r>
              <a:rPr dirty="0" err="1"/>
              <a:t>consectetur</a:t>
            </a:r>
            <a:r>
              <a:rPr dirty="0"/>
              <a:t> et. Cum </a:t>
            </a:r>
            <a:r>
              <a:rPr dirty="0" err="1"/>
              <a:t>sociis</a:t>
            </a:r>
            <a:r>
              <a:rPr dirty="0"/>
              <a:t> </a:t>
            </a:r>
            <a:r>
              <a:rPr dirty="0" err="1"/>
              <a:t>natoque</a:t>
            </a:r>
            <a:r>
              <a:rPr dirty="0"/>
              <a:t> </a:t>
            </a:r>
            <a:r>
              <a:rPr dirty="0" err="1"/>
              <a:t>penatibus</a:t>
            </a:r>
            <a:r>
              <a:rPr dirty="0"/>
              <a:t> et </a:t>
            </a:r>
            <a:r>
              <a:rPr dirty="0" err="1"/>
              <a:t>magnis</a:t>
            </a:r>
            <a:r>
              <a:rPr dirty="0"/>
              <a:t> dis parturient, </a:t>
            </a:r>
            <a:r>
              <a:rPr dirty="0" err="1"/>
              <a:t>nascetur</a:t>
            </a:r>
            <a:r>
              <a:rPr dirty="0"/>
              <a:t> </a:t>
            </a:r>
            <a:r>
              <a:rPr dirty="0" err="1"/>
              <a:t>ridiculus</a:t>
            </a:r>
            <a:r>
              <a:rPr dirty="0"/>
              <a:t> mus.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resentation Name / 2020 / Slide #"/>
          <p:cNvSpPr txBox="1">
            <a:spLocks noGrp="1"/>
          </p:cNvSpPr>
          <p:nvPr>
            <p:ph type="body" idx="4294967295"/>
          </p:nvPr>
        </p:nvSpPr>
        <p:spPr>
          <a:xfrm>
            <a:off x="6268357" y="10551348"/>
            <a:ext cx="6120607" cy="317501"/>
          </a:xfrm>
          <a:prstGeom prst="rect">
            <a:avLst/>
          </a:prstGeom>
        </p:spPr>
        <p:txBody>
          <a:bodyPr/>
          <a:lstStyle/>
          <a:p>
            <a:r>
              <a:rPr dirty="0"/>
              <a:t>Presentation Name / 2020 / Slide # </a:t>
            </a:r>
          </a:p>
        </p:txBody>
      </p:sp>
      <p:sp>
        <p:nvSpPr>
          <p:cNvPr id="526" name="Slide Number"/>
          <p:cNvSpPr txBox="1">
            <a:spLocks noGrp="1"/>
          </p:cNvSpPr>
          <p:nvPr>
            <p:ph type="sldNum" sz="quarter" idx="4294967295"/>
          </p:nvPr>
        </p:nvSpPr>
        <p:spPr>
          <a:xfrm>
            <a:off x="12462174" y="10566511"/>
            <a:ext cx="216406" cy="34881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527" name="Shape"/>
          <p:cNvSpPr>
            <a:spLocks noGrp="1"/>
          </p:cNvSpPr>
          <p:nvPr>
            <p:ph type="body" idx="15"/>
          </p:nvPr>
        </p:nvSpPr>
        <p:spPr>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p:spPr>
        <p:txBody>
          <a:bodyPr/>
          <a:lstStyle/>
          <a:p>
            <a:pPr>
              <a:defRPr sz="3000" cap="none" spc="0"/>
            </a:pPr>
            <a:endParaRPr/>
          </a:p>
        </p:txBody>
      </p:sp>
      <p:sp>
        <p:nvSpPr>
          <p:cNvPr id="528" name="Nullam id dolor id nibh ultricies vehicula ut id elit."/>
          <p:cNvSpPr txBox="1">
            <a:spLocks noGrp="1"/>
          </p:cNvSpPr>
          <p:nvPr>
            <p:ph type="body" idx="16"/>
          </p:nvPr>
        </p:nvSpPr>
        <p:spPr>
          <a:prstGeom prst="rect">
            <a:avLst/>
          </a:prstGeom>
        </p:spPr>
        <p:txBody>
          <a:bodyPr/>
          <a:lstStyle/>
          <a:p>
            <a:r>
              <a:t>Nullam id dolor id nibh ultricies vehicula ut id elit.</a:t>
            </a:r>
          </a:p>
        </p:txBody>
      </p:sp>
      <p:sp>
        <p:nvSpPr>
          <p:cNvPr id="529" name="Shape"/>
          <p:cNvSpPr>
            <a:spLocks noGrp="1"/>
          </p:cNvSpPr>
          <p:nvPr>
            <p:ph type="body" idx="17"/>
          </p:nvPr>
        </p:nvSpPr>
        <p:spPr>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6735" y="5473"/>
                </a:moveTo>
                <a:cubicBezTo>
                  <a:pt x="6782" y="5473"/>
                  <a:pt x="6816" y="5495"/>
                  <a:pt x="6858" y="5516"/>
                </a:cubicBezTo>
                <a:cubicBezTo>
                  <a:pt x="6894" y="5538"/>
                  <a:pt x="6926" y="5549"/>
                  <a:pt x="6960" y="5580"/>
                </a:cubicBezTo>
                <a:cubicBezTo>
                  <a:pt x="6995" y="5611"/>
                  <a:pt x="7031" y="5654"/>
                  <a:pt x="7083" y="5709"/>
                </a:cubicBezTo>
                <a:lnTo>
                  <a:pt x="9850" y="8606"/>
                </a:lnTo>
                <a:lnTo>
                  <a:pt x="12576" y="5730"/>
                </a:lnTo>
                <a:cubicBezTo>
                  <a:pt x="12629" y="5675"/>
                  <a:pt x="12683" y="5614"/>
                  <a:pt x="12720" y="5580"/>
                </a:cubicBezTo>
                <a:cubicBezTo>
                  <a:pt x="12757" y="5546"/>
                  <a:pt x="12785" y="5519"/>
                  <a:pt x="12822" y="5494"/>
                </a:cubicBezTo>
                <a:cubicBezTo>
                  <a:pt x="12864" y="5474"/>
                  <a:pt x="12900" y="5473"/>
                  <a:pt x="12945" y="5473"/>
                </a:cubicBezTo>
                <a:cubicBezTo>
                  <a:pt x="12990" y="5473"/>
                  <a:pt x="13047" y="5474"/>
                  <a:pt x="13088" y="5494"/>
                </a:cubicBezTo>
                <a:cubicBezTo>
                  <a:pt x="13126" y="5514"/>
                  <a:pt x="13156" y="5546"/>
                  <a:pt x="13191" y="5580"/>
                </a:cubicBezTo>
                <a:cubicBezTo>
                  <a:pt x="13226" y="5614"/>
                  <a:pt x="13262" y="5654"/>
                  <a:pt x="13314" y="5709"/>
                </a:cubicBezTo>
                <a:lnTo>
                  <a:pt x="14216" y="6653"/>
                </a:lnTo>
                <a:cubicBezTo>
                  <a:pt x="14269" y="6709"/>
                  <a:pt x="14309" y="6767"/>
                  <a:pt x="14339" y="6803"/>
                </a:cubicBezTo>
                <a:cubicBezTo>
                  <a:pt x="14368" y="6840"/>
                  <a:pt x="14378" y="6854"/>
                  <a:pt x="14400" y="6889"/>
                </a:cubicBezTo>
                <a:cubicBezTo>
                  <a:pt x="14420" y="6933"/>
                  <a:pt x="14441" y="6991"/>
                  <a:pt x="14441" y="7039"/>
                </a:cubicBezTo>
                <a:cubicBezTo>
                  <a:pt x="14441" y="7088"/>
                  <a:pt x="14420" y="7124"/>
                  <a:pt x="14400" y="7168"/>
                </a:cubicBezTo>
                <a:cubicBezTo>
                  <a:pt x="14379" y="7206"/>
                  <a:pt x="14369" y="7239"/>
                  <a:pt x="14339" y="7275"/>
                </a:cubicBezTo>
                <a:cubicBezTo>
                  <a:pt x="14309" y="7312"/>
                  <a:pt x="14268" y="7371"/>
                  <a:pt x="14216" y="7426"/>
                </a:cubicBezTo>
                <a:lnTo>
                  <a:pt x="11469" y="10302"/>
                </a:lnTo>
                <a:lnTo>
                  <a:pt x="14216" y="13177"/>
                </a:lnTo>
                <a:cubicBezTo>
                  <a:pt x="14268" y="13232"/>
                  <a:pt x="14309" y="13270"/>
                  <a:pt x="14339" y="13306"/>
                </a:cubicBezTo>
                <a:cubicBezTo>
                  <a:pt x="14369" y="13343"/>
                  <a:pt x="14379" y="13376"/>
                  <a:pt x="14400" y="13413"/>
                </a:cubicBezTo>
                <a:cubicBezTo>
                  <a:pt x="14420" y="13457"/>
                  <a:pt x="14441" y="13515"/>
                  <a:pt x="14441" y="13564"/>
                </a:cubicBezTo>
                <a:cubicBezTo>
                  <a:pt x="14441" y="13612"/>
                  <a:pt x="14420" y="13649"/>
                  <a:pt x="14400" y="13692"/>
                </a:cubicBezTo>
                <a:cubicBezTo>
                  <a:pt x="14378" y="13728"/>
                  <a:pt x="14368" y="13763"/>
                  <a:pt x="14339" y="13800"/>
                </a:cubicBezTo>
                <a:cubicBezTo>
                  <a:pt x="14309" y="13836"/>
                  <a:pt x="14269" y="13895"/>
                  <a:pt x="14216" y="13950"/>
                </a:cubicBezTo>
                <a:lnTo>
                  <a:pt x="13314" y="14873"/>
                </a:lnTo>
                <a:cubicBezTo>
                  <a:pt x="13262" y="14927"/>
                  <a:pt x="13226" y="14968"/>
                  <a:pt x="13191" y="15002"/>
                </a:cubicBezTo>
                <a:cubicBezTo>
                  <a:pt x="13156" y="15035"/>
                  <a:pt x="13126" y="15067"/>
                  <a:pt x="13088" y="15087"/>
                </a:cubicBezTo>
                <a:cubicBezTo>
                  <a:pt x="13047" y="15108"/>
                  <a:pt x="12990" y="15109"/>
                  <a:pt x="12945" y="15109"/>
                </a:cubicBezTo>
                <a:cubicBezTo>
                  <a:pt x="12900" y="15109"/>
                  <a:pt x="12864" y="15108"/>
                  <a:pt x="12822" y="15087"/>
                </a:cubicBezTo>
                <a:cubicBezTo>
                  <a:pt x="12786" y="15063"/>
                  <a:pt x="12757" y="15035"/>
                  <a:pt x="12720" y="15002"/>
                </a:cubicBezTo>
                <a:cubicBezTo>
                  <a:pt x="12683" y="14968"/>
                  <a:pt x="12629" y="14928"/>
                  <a:pt x="12576" y="14873"/>
                </a:cubicBezTo>
                <a:lnTo>
                  <a:pt x="9850" y="11997"/>
                </a:lnTo>
                <a:lnTo>
                  <a:pt x="7083" y="14873"/>
                </a:lnTo>
                <a:cubicBezTo>
                  <a:pt x="7031" y="14927"/>
                  <a:pt x="6995" y="14970"/>
                  <a:pt x="6960" y="15002"/>
                </a:cubicBezTo>
                <a:cubicBezTo>
                  <a:pt x="6926" y="15033"/>
                  <a:pt x="6894" y="15044"/>
                  <a:pt x="6858" y="15066"/>
                </a:cubicBezTo>
                <a:cubicBezTo>
                  <a:pt x="6816" y="15086"/>
                  <a:pt x="6782" y="15109"/>
                  <a:pt x="6735" y="15109"/>
                </a:cubicBezTo>
                <a:cubicBezTo>
                  <a:pt x="6688" y="15109"/>
                  <a:pt x="6633" y="15086"/>
                  <a:pt x="6592" y="15066"/>
                </a:cubicBezTo>
                <a:cubicBezTo>
                  <a:pt x="6558" y="15043"/>
                  <a:pt x="6524" y="15033"/>
                  <a:pt x="6489" y="15002"/>
                </a:cubicBezTo>
                <a:cubicBezTo>
                  <a:pt x="6454" y="14971"/>
                  <a:pt x="6419" y="14928"/>
                  <a:pt x="6366" y="14873"/>
                </a:cubicBezTo>
                <a:lnTo>
                  <a:pt x="5464" y="13950"/>
                </a:lnTo>
                <a:cubicBezTo>
                  <a:pt x="5412" y="13895"/>
                  <a:pt x="5374" y="13836"/>
                  <a:pt x="5341" y="13800"/>
                </a:cubicBezTo>
                <a:cubicBezTo>
                  <a:pt x="5309" y="13763"/>
                  <a:pt x="5279" y="13731"/>
                  <a:pt x="5259" y="13692"/>
                </a:cubicBezTo>
                <a:cubicBezTo>
                  <a:pt x="5240" y="13649"/>
                  <a:pt x="5239" y="13611"/>
                  <a:pt x="5239" y="13564"/>
                </a:cubicBezTo>
                <a:cubicBezTo>
                  <a:pt x="5239" y="13516"/>
                  <a:pt x="5240" y="13457"/>
                  <a:pt x="5259" y="13413"/>
                </a:cubicBezTo>
                <a:cubicBezTo>
                  <a:pt x="5283" y="13375"/>
                  <a:pt x="5309" y="13345"/>
                  <a:pt x="5341" y="13306"/>
                </a:cubicBezTo>
                <a:cubicBezTo>
                  <a:pt x="5373" y="13267"/>
                  <a:pt x="5411" y="13233"/>
                  <a:pt x="5464" y="13177"/>
                </a:cubicBezTo>
                <a:lnTo>
                  <a:pt x="8211" y="10302"/>
                </a:lnTo>
                <a:lnTo>
                  <a:pt x="5464" y="7426"/>
                </a:lnTo>
                <a:cubicBezTo>
                  <a:pt x="5411" y="7370"/>
                  <a:pt x="5373" y="7314"/>
                  <a:pt x="5341" y="7275"/>
                </a:cubicBezTo>
                <a:cubicBezTo>
                  <a:pt x="5309" y="7237"/>
                  <a:pt x="5283" y="7206"/>
                  <a:pt x="5259" y="7168"/>
                </a:cubicBezTo>
                <a:cubicBezTo>
                  <a:pt x="5240" y="7124"/>
                  <a:pt x="5239" y="7087"/>
                  <a:pt x="5239" y="7039"/>
                </a:cubicBezTo>
                <a:cubicBezTo>
                  <a:pt x="5239" y="6992"/>
                  <a:pt x="5240" y="6933"/>
                  <a:pt x="5259" y="6889"/>
                </a:cubicBezTo>
                <a:cubicBezTo>
                  <a:pt x="5279" y="6850"/>
                  <a:pt x="5309" y="6818"/>
                  <a:pt x="5341" y="6782"/>
                </a:cubicBezTo>
                <a:cubicBezTo>
                  <a:pt x="5373" y="6745"/>
                  <a:pt x="5412" y="6708"/>
                  <a:pt x="5464" y="6653"/>
                </a:cubicBezTo>
                <a:lnTo>
                  <a:pt x="6366" y="5709"/>
                </a:lnTo>
                <a:cubicBezTo>
                  <a:pt x="6419" y="5653"/>
                  <a:pt x="6454" y="5632"/>
                  <a:pt x="6489" y="5601"/>
                </a:cubicBezTo>
                <a:cubicBezTo>
                  <a:pt x="6524" y="5570"/>
                  <a:pt x="6558" y="5539"/>
                  <a:pt x="6592" y="5516"/>
                </a:cubicBezTo>
                <a:cubicBezTo>
                  <a:pt x="6633" y="5495"/>
                  <a:pt x="6688" y="5473"/>
                  <a:pt x="6735" y="5473"/>
                </a:cubicBezTo>
                <a:close/>
              </a:path>
            </a:pathLst>
          </a:custGeom>
        </p:spPr>
        <p:txBody>
          <a:bodyPr/>
          <a:lstStyle/>
          <a:p>
            <a:pPr>
              <a:defRPr sz="3000" cap="none" spc="0"/>
            </a:pPr>
            <a:endParaRPr/>
          </a:p>
        </p:txBody>
      </p:sp>
      <p:sp>
        <p:nvSpPr>
          <p:cNvPr id="530" name="Sed posuere consectetur est at lobortis."/>
          <p:cNvSpPr txBox="1">
            <a:spLocks noGrp="1"/>
          </p:cNvSpPr>
          <p:nvPr>
            <p:ph type="body" idx="18"/>
          </p:nvPr>
        </p:nvSpPr>
        <p:spPr>
          <a:prstGeom prst="rect">
            <a:avLst/>
          </a:prstGeom>
        </p:spPr>
        <p:txBody>
          <a:bodyPr/>
          <a:lstStyle/>
          <a:p>
            <a:r>
              <a:t>Sed posuere consectetur est at lobortis.</a:t>
            </a:r>
          </a:p>
        </p:txBody>
      </p:sp>
      <p:sp>
        <p:nvSpPr>
          <p:cNvPr id="531" name="Shape"/>
          <p:cNvSpPr>
            <a:spLocks noGrp="1"/>
          </p:cNvSpPr>
          <p:nvPr>
            <p:ph type="body" idx="19"/>
          </p:nvPr>
        </p:nvSpPr>
        <p:spPr>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p:spPr>
        <p:txBody>
          <a:bodyPr/>
          <a:lstStyle/>
          <a:p>
            <a:pPr>
              <a:defRPr sz="3000" cap="none" spc="0"/>
            </a:pPr>
            <a:endParaRPr/>
          </a:p>
        </p:txBody>
      </p:sp>
      <p:sp>
        <p:nvSpPr>
          <p:cNvPr id="532" name="Nullam id dolor id nibh ultricies vehicula ut id elit."/>
          <p:cNvSpPr txBox="1">
            <a:spLocks noGrp="1"/>
          </p:cNvSpPr>
          <p:nvPr>
            <p:ph type="body" idx="20"/>
          </p:nvPr>
        </p:nvSpPr>
        <p:spPr>
          <a:prstGeom prst="rect">
            <a:avLst/>
          </a:prstGeom>
        </p:spPr>
        <p:txBody>
          <a:bodyPr/>
          <a:lstStyle/>
          <a:p>
            <a:r>
              <a:t>Nullam id dolor id nibh ultricies vehicula ut id elit.</a:t>
            </a:r>
          </a:p>
        </p:txBody>
      </p:sp>
      <p:sp>
        <p:nvSpPr>
          <p:cNvPr id="533" name="Shape"/>
          <p:cNvSpPr>
            <a:spLocks noGrp="1"/>
          </p:cNvSpPr>
          <p:nvPr>
            <p:ph type="body" idx="21"/>
          </p:nvPr>
        </p:nvSpPr>
        <p:spPr>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6735" y="5473"/>
                </a:moveTo>
                <a:cubicBezTo>
                  <a:pt x="6782" y="5473"/>
                  <a:pt x="6816" y="5495"/>
                  <a:pt x="6858" y="5516"/>
                </a:cubicBezTo>
                <a:cubicBezTo>
                  <a:pt x="6894" y="5538"/>
                  <a:pt x="6926" y="5549"/>
                  <a:pt x="6960" y="5580"/>
                </a:cubicBezTo>
                <a:cubicBezTo>
                  <a:pt x="6995" y="5611"/>
                  <a:pt x="7031" y="5654"/>
                  <a:pt x="7083" y="5709"/>
                </a:cubicBezTo>
                <a:lnTo>
                  <a:pt x="9850" y="8606"/>
                </a:lnTo>
                <a:lnTo>
                  <a:pt x="12576" y="5730"/>
                </a:lnTo>
                <a:cubicBezTo>
                  <a:pt x="12629" y="5675"/>
                  <a:pt x="12683" y="5614"/>
                  <a:pt x="12720" y="5580"/>
                </a:cubicBezTo>
                <a:cubicBezTo>
                  <a:pt x="12757" y="5546"/>
                  <a:pt x="12785" y="5519"/>
                  <a:pt x="12822" y="5494"/>
                </a:cubicBezTo>
                <a:cubicBezTo>
                  <a:pt x="12864" y="5474"/>
                  <a:pt x="12900" y="5473"/>
                  <a:pt x="12945" y="5473"/>
                </a:cubicBezTo>
                <a:cubicBezTo>
                  <a:pt x="12990" y="5473"/>
                  <a:pt x="13047" y="5474"/>
                  <a:pt x="13088" y="5494"/>
                </a:cubicBezTo>
                <a:cubicBezTo>
                  <a:pt x="13126" y="5514"/>
                  <a:pt x="13156" y="5546"/>
                  <a:pt x="13191" y="5580"/>
                </a:cubicBezTo>
                <a:cubicBezTo>
                  <a:pt x="13226" y="5614"/>
                  <a:pt x="13262" y="5654"/>
                  <a:pt x="13314" y="5709"/>
                </a:cubicBezTo>
                <a:lnTo>
                  <a:pt x="14216" y="6653"/>
                </a:lnTo>
                <a:cubicBezTo>
                  <a:pt x="14269" y="6709"/>
                  <a:pt x="14309" y="6767"/>
                  <a:pt x="14339" y="6803"/>
                </a:cubicBezTo>
                <a:cubicBezTo>
                  <a:pt x="14368" y="6840"/>
                  <a:pt x="14378" y="6854"/>
                  <a:pt x="14400" y="6889"/>
                </a:cubicBezTo>
                <a:cubicBezTo>
                  <a:pt x="14420" y="6933"/>
                  <a:pt x="14441" y="6991"/>
                  <a:pt x="14441" y="7039"/>
                </a:cubicBezTo>
                <a:cubicBezTo>
                  <a:pt x="14441" y="7088"/>
                  <a:pt x="14420" y="7124"/>
                  <a:pt x="14400" y="7168"/>
                </a:cubicBezTo>
                <a:cubicBezTo>
                  <a:pt x="14379" y="7206"/>
                  <a:pt x="14369" y="7239"/>
                  <a:pt x="14339" y="7275"/>
                </a:cubicBezTo>
                <a:cubicBezTo>
                  <a:pt x="14309" y="7312"/>
                  <a:pt x="14268" y="7371"/>
                  <a:pt x="14216" y="7426"/>
                </a:cubicBezTo>
                <a:lnTo>
                  <a:pt x="11469" y="10302"/>
                </a:lnTo>
                <a:lnTo>
                  <a:pt x="14216" y="13177"/>
                </a:lnTo>
                <a:cubicBezTo>
                  <a:pt x="14268" y="13232"/>
                  <a:pt x="14309" y="13270"/>
                  <a:pt x="14339" y="13306"/>
                </a:cubicBezTo>
                <a:cubicBezTo>
                  <a:pt x="14369" y="13343"/>
                  <a:pt x="14379" y="13376"/>
                  <a:pt x="14400" y="13413"/>
                </a:cubicBezTo>
                <a:cubicBezTo>
                  <a:pt x="14420" y="13457"/>
                  <a:pt x="14441" y="13515"/>
                  <a:pt x="14441" y="13564"/>
                </a:cubicBezTo>
                <a:cubicBezTo>
                  <a:pt x="14441" y="13612"/>
                  <a:pt x="14420" y="13649"/>
                  <a:pt x="14400" y="13692"/>
                </a:cubicBezTo>
                <a:cubicBezTo>
                  <a:pt x="14378" y="13728"/>
                  <a:pt x="14368" y="13763"/>
                  <a:pt x="14339" y="13800"/>
                </a:cubicBezTo>
                <a:cubicBezTo>
                  <a:pt x="14309" y="13836"/>
                  <a:pt x="14269" y="13895"/>
                  <a:pt x="14216" y="13950"/>
                </a:cubicBezTo>
                <a:lnTo>
                  <a:pt x="13314" y="14873"/>
                </a:lnTo>
                <a:cubicBezTo>
                  <a:pt x="13262" y="14927"/>
                  <a:pt x="13226" y="14968"/>
                  <a:pt x="13191" y="15002"/>
                </a:cubicBezTo>
                <a:cubicBezTo>
                  <a:pt x="13156" y="15035"/>
                  <a:pt x="13126" y="15067"/>
                  <a:pt x="13088" y="15087"/>
                </a:cubicBezTo>
                <a:cubicBezTo>
                  <a:pt x="13047" y="15108"/>
                  <a:pt x="12990" y="15109"/>
                  <a:pt x="12945" y="15109"/>
                </a:cubicBezTo>
                <a:cubicBezTo>
                  <a:pt x="12900" y="15109"/>
                  <a:pt x="12864" y="15108"/>
                  <a:pt x="12822" y="15087"/>
                </a:cubicBezTo>
                <a:cubicBezTo>
                  <a:pt x="12786" y="15063"/>
                  <a:pt x="12757" y="15035"/>
                  <a:pt x="12720" y="15002"/>
                </a:cubicBezTo>
                <a:cubicBezTo>
                  <a:pt x="12683" y="14968"/>
                  <a:pt x="12629" y="14928"/>
                  <a:pt x="12576" y="14873"/>
                </a:cubicBezTo>
                <a:lnTo>
                  <a:pt x="9850" y="11997"/>
                </a:lnTo>
                <a:lnTo>
                  <a:pt x="7083" y="14873"/>
                </a:lnTo>
                <a:cubicBezTo>
                  <a:pt x="7031" y="14927"/>
                  <a:pt x="6995" y="14970"/>
                  <a:pt x="6960" y="15002"/>
                </a:cubicBezTo>
                <a:cubicBezTo>
                  <a:pt x="6926" y="15033"/>
                  <a:pt x="6894" y="15044"/>
                  <a:pt x="6858" y="15066"/>
                </a:cubicBezTo>
                <a:cubicBezTo>
                  <a:pt x="6816" y="15086"/>
                  <a:pt x="6782" y="15109"/>
                  <a:pt x="6735" y="15109"/>
                </a:cubicBezTo>
                <a:cubicBezTo>
                  <a:pt x="6688" y="15109"/>
                  <a:pt x="6633" y="15086"/>
                  <a:pt x="6592" y="15066"/>
                </a:cubicBezTo>
                <a:cubicBezTo>
                  <a:pt x="6558" y="15043"/>
                  <a:pt x="6524" y="15033"/>
                  <a:pt x="6489" y="15002"/>
                </a:cubicBezTo>
                <a:cubicBezTo>
                  <a:pt x="6454" y="14971"/>
                  <a:pt x="6419" y="14928"/>
                  <a:pt x="6366" y="14873"/>
                </a:cubicBezTo>
                <a:lnTo>
                  <a:pt x="5464" y="13950"/>
                </a:lnTo>
                <a:cubicBezTo>
                  <a:pt x="5412" y="13895"/>
                  <a:pt x="5374" y="13836"/>
                  <a:pt x="5341" y="13800"/>
                </a:cubicBezTo>
                <a:cubicBezTo>
                  <a:pt x="5309" y="13763"/>
                  <a:pt x="5279" y="13731"/>
                  <a:pt x="5259" y="13692"/>
                </a:cubicBezTo>
                <a:cubicBezTo>
                  <a:pt x="5240" y="13649"/>
                  <a:pt x="5239" y="13611"/>
                  <a:pt x="5239" y="13564"/>
                </a:cubicBezTo>
                <a:cubicBezTo>
                  <a:pt x="5239" y="13516"/>
                  <a:pt x="5240" y="13457"/>
                  <a:pt x="5259" y="13413"/>
                </a:cubicBezTo>
                <a:cubicBezTo>
                  <a:pt x="5283" y="13375"/>
                  <a:pt x="5309" y="13345"/>
                  <a:pt x="5341" y="13306"/>
                </a:cubicBezTo>
                <a:cubicBezTo>
                  <a:pt x="5373" y="13267"/>
                  <a:pt x="5411" y="13233"/>
                  <a:pt x="5464" y="13177"/>
                </a:cubicBezTo>
                <a:lnTo>
                  <a:pt x="8211" y="10302"/>
                </a:lnTo>
                <a:lnTo>
                  <a:pt x="5464" y="7426"/>
                </a:lnTo>
                <a:cubicBezTo>
                  <a:pt x="5411" y="7370"/>
                  <a:pt x="5373" y="7314"/>
                  <a:pt x="5341" y="7275"/>
                </a:cubicBezTo>
                <a:cubicBezTo>
                  <a:pt x="5309" y="7237"/>
                  <a:pt x="5283" y="7206"/>
                  <a:pt x="5259" y="7168"/>
                </a:cubicBezTo>
                <a:cubicBezTo>
                  <a:pt x="5240" y="7124"/>
                  <a:pt x="5239" y="7087"/>
                  <a:pt x="5239" y="7039"/>
                </a:cubicBezTo>
                <a:cubicBezTo>
                  <a:pt x="5239" y="6992"/>
                  <a:pt x="5240" y="6933"/>
                  <a:pt x="5259" y="6889"/>
                </a:cubicBezTo>
                <a:cubicBezTo>
                  <a:pt x="5279" y="6850"/>
                  <a:pt x="5309" y="6818"/>
                  <a:pt x="5341" y="6782"/>
                </a:cubicBezTo>
                <a:cubicBezTo>
                  <a:pt x="5373" y="6745"/>
                  <a:pt x="5412" y="6708"/>
                  <a:pt x="5464" y="6653"/>
                </a:cubicBezTo>
                <a:lnTo>
                  <a:pt x="6366" y="5709"/>
                </a:lnTo>
                <a:cubicBezTo>
                  <a:pt x="6419" y="5653"/>
                  <a:pt x="6454" y="5632"/>
                  <a:pt x="6489" y="5601"/>
                </a:cubicBezTo>
                <a:cubicBezTo>
                  <a:pt x="6524" y="5570"/>
                  <a:pt x="6558" y="5539"/>
                  <a:pt x="6592" y="5516"/>
                </a:cubicBezTo>
                <a:cubicBezTo>
                  <a:pt x="6633" y="5495"/>
                  <a:pt x="6688" y="5473"/>
                  <a:pt x="6735" y="5473"/>
                </a:cubicBezTo>
                <a:close/>
              </a:path>
            </a:pathLst>
          </a:custGeom>
        </p:spPr>
        <p:txBody>
          <a:bodyPr/>
          <a:lstStyle/>
          <a:p>
            <a:pPr>
              <a:defRPr sz="3000" cap="none" spc="0"/>
            </a:pPr>
            <a:endParaRPr/>
          </a:p>
        </p:txBody>
      </p:sp>
      <p:sp>
        <p:nvSpPr>
          <p:cNvPr id="534" name="Sed posuere consectetur est at lobortis."/>
          <p:cNvSpPr txBox="1">
            <a:spLocks noGrp="1"/>
          </p:cNvSpPr>
          <p:nvPr>
            <p:ph type="body" idx="22"/>
          </p:nvPr>
        </p:nvSpPr>
        <p:spPr>
          <a:prstGeom prst="rect">
            <a:avLst/>
          </a:prstGeom>
        </p:spPr>
        <p:txBody>
          <a:bodyPr/>
          <a:lstStyle/>
          <a:p>
            <a:r>
              <a:t>Sed posuere consectetur est at lobortis.</a:t>
            </a:r>
          </a:p>
        </p:txBody>
      </p:sp>
      <p:sp>
        <p:nvSpPr>
          <p:cNvPr id="535" name="Shape"/>
          <p:cNvSpPr>
            <a:spLocks noGrp="1"/>
          </p:cNvSpPr>
          <p:nvPr>
            <p:ph type="body" idx="23"/>
          </p:nvPr>
        </p:nvSpPr>
        <p:spPr>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p:spPr>
        <p:txBody>
          <a:bodyPr/>
          <a:lstStyle/>
          <a:p>
            <a:pPr>
              <a:defRPr sz="3000" cap="none" spc="0"/>
            </a:pPr>
            <a:endParaRPr/>
          </a:p>
        </p:txBody>
      </p:sp>
      <p:sp>
        <p:nvSpPr>
          <p:cNvPr id="536" name="Nullam id dolor id nibh ultricies vehicula ut id elit."/>
          <p:cNvSpPr txBox="1">
            <a:spLocks noGrp="1"/>
          </p:cNvSpPr>
          <p:nvPr>
            <p:ph type="body" idx="24"/>
          </p:nvPr>
        </p:nvSpPr>
        <p:spPr>
          <a:prstGeom prst="rect">
            <a:avLst/>
          </a:prstGeom>
        </p:spPr>
        <p:txBody>
          <a:bodyPr/>
          <a:lstStyle/>
          <a:p>
            <a:r>
              <a:t>Nullam id dolor id nibh ultricies vehicula ut id elit.</a:t>
            </a:r>
          </a:p>
        </p:txBody>
      </p:sp>
      <p:sp>
        <p:nvSpPr>
          <p:cNvPr id="537" name="Sed posuere consectetur est at lobortis."/>
          <p:cNvSpPr txBox="1">
            <a:spLocks noGrp="1"/>
          </p:cNvSpPr>
          <p:nvPr>
            <p:ph type="body" idx="25"/>
          </p:nvPr>
        </p:nvSpPr>
        <p:spPr>
          <a:prstGeom prst="rect">
            <a:avLst/>
          </a:prstGeom>
        </p:spPr>
        <p:txBody>
          <a:bodyPr/>
          <a:lstStyle/>
          <a:p>
            <a:r>
              <a:t>Sed posuere consectetur est at lobortis.</a:t>
            </a:r>
          </a:p>
        </p:txBody>
      </p:sp>
      <p:sp>
        <p:nvSpPr>
          <p:cNvPr id="538" name="Shape"/>
          <p:cNvSpPr>
            <a:spLocks noGrp="1"/>
          </p:cNvSpPr>
          <p:nvPr>
            <p:ph type="body" idx="26"/>
          </p:nvPr>
        </p:nvSpPr>
        <p:spPr>
          <a:custGeom>
            <a:avLst/>
            <a:gdLst/>
            <a:ahLst/>
            <a:cxnLst>
              <a:cxn ang="0">
                <a:pos x="wd2" y="hd2"/>
              </a:cxn>
              <a:cxn ang="5400000">
                <a:pos x="wd2" y="hd2"/>
              </a:cxn>
              <a:cxn ang="10800000">
                <a:pos x="wd2" y="hd2"/>
              </a:cxn>
              <a:cxn ang="16200000">
                <a:pos x="wd2" y="hd2"/>
              </a:cxn>
            </a:cxnLst>
            <a:rect l="0" t="0" r="r" b="b"/>
            <a:pathLst>
              <a:path w="19679" h="20594" extrusionOk="0">
                <a:moveTo>
                  <a:pt x="9850" y="0"/>
                </a:moveTo>
                <a:cubicBezTo>
                  <a:pt x="7333" y="0"/>
                  <a:pt x="4803" y="1015"/>
                  <a:pt x="2882" y="3026"/>
                </a:cubicBezTo>
                <a:cubicBezTo>
                  <a:pt x="-960" y="7049"/>
                  <a:pt x="-960" y="13554"/>
                  <a:pt x="2882" y="17577"/>
                </a:cubicBezTo>
                <a:cubicBezTo>
                  <a:pt x="6724" y="21600"/>
                  <a:pt x="12956" y="21600"/>
                  <a:pt x="16798" y="17577"/>
                </a:cubicBezTo>
                <a:cubicBezTo>
                  <a:pt x="20640" y="13554"/>
                  <a:pt x="20640" y="7049"/>
                  <a:pt x="16798" y="3026"/>
                </a:cubicBezTo>
                <a:cubicBezTo>
                  <a:pt x="14877" y="1015"/>
                  <a:pt x="12368" y="0"/>
                  <a:pt x="9850" y="0"/>
                </a:cubicBezTo>
                <a:close/>
                <a:moveTo>
                  <a:pt x="13908" y="6117"/>
                </a:moveTo>
                <a:cubicBezTo>
                  <a:pt x="13950" y="6118"/>
                  <a:pt x="13989" y="6118"/>
                  <a:pt x="14031" y="6138"/>
                </a:cubicBezTo>
                <a:cubicBezTo>
                  <a:pt x="14067" y="6160"/>
                  <a:pt x="14100" y="6195"/>
                  <a:pt x="14134" y="6224"/>
                </a:cubicBezTo>
                <a:cubicBezTo>
                  <a:pt x="14169" y="6254"/>
                  <a:pt x="14224" y="6276"/>
                  <a:pt x="14277" y="6331"/>
                </a:cubicBezTo>
                <a:lnTo>
                  <a:pt x="15159" y="7275"/>
                </a:lnTo>
                <a:cubicBezTo>
                  <a:pt x="15211" y="7330"/>
                  <a:pt x="15250" y="7367"/>
                  <a:pt x="15281" y="7404"/>
                </a:cubicBezTo>
                <a:cubicBezTo>
                  <a:pt x="15311" y="7438"/>
                  <a:pt x="15338" y="7474"/>
                  <a:pt x="15363" y="7512"/>
                </a:cubicBezTo>
                <a:cubicBezTo>
                  <a:pt x="15383" y="7555"/>
                  <a:pt x="15407" y="7608"/>
                  <a:pt x="15404" y="7662"/>
                </a:cubicBezTo>
                <a:cubicBezTo>
                  <a:pt x="15403" y="7708"/>
                  <a:pt x="15388" y="7752"/>
                  <a:pt x="15363" y="7791"/>
                </a:cubicBezTo>
                <a:cubicBezTo>
                  <a:pt x="15340" y="7836"/>
                  <a:pt x="15313" y="7880"/>
                  <a:pt x="15281" y="7919"/>
                </a:cubicBezTo>
                <a:cubicBezTo>
                  <a:pt x="15250" y="7959"/>
                  <a:pt x="15211" y="7993"/>
                  <a:pt x="15159" y="8048"/>
                </a:cubicBezTo>
                <a:lnTo>
                  <a:pt x="9276" y="14208"/>
                </a:lnTo>
                <a:cubicBezTo>
                  <a:pt x="9241" y="14256"/>
                  <a:pt x="9200" y="14300"/>
                  <a:pt x="9153" y="14336"/>
                </a:cubicBezTo>
                <a:cubicBezTo>
                  <a:pt x="8889" y="14543"/>
                  <a:pt x="8539" y="14540"/>
                  <a:pt x="8272" y="14336"/>
                </a:cubicBezTo>
                <a:cubicBezTo>
                  <a:pt x="8221" y="14297"/>
                  <a:pt x="8172" y="14256"/>
                  <a:pt x="8129" y="14208"/>
                </a:cubicBezTo>
                <a:lnTo>
                  <a:pt x="4521" y="10409"/>
                </a:lnTo>
                <a:cubicBezTo>
                  <a:pt x="4469" y="10354"/>
                  <a:pt x="4429" y="10318"/>
                  <a:pt x="4399" y="10280"/>
                </a:cubicBezTo>
                <a:cubicBezTo>
                  <a:pt x="4370" y="10245"/>
                  <a:pt x="4342" y="10210"/>
                  <a:pt x="4317" y="10173"/>
                </a:cubicBezTo>
                <a:cubicBezTo>
                  <a:pt x="4302" y="10124"/>
                  <a:pt x="4295" y="10073"/>
                  <a:pt x="4296" y="10023"/>
                </a:cubicBezTo>
                <a:cubicBezTo>
                  <a:pt x="4297" y="9979"/>
                  <a:pt x="4297" y="9936"/>
                  <a:pt x="4317" y="9894"/>
                </a:cubicBezTo>
                <a:cubicBezTo>
                  <a:pt x="4342" y="9857"/>
                  <a:pt x="4370" y="9822"/>
                  <a:pt x="4399" y="9786"/>
                </a:cubicBezTo>
                <a:cubicBezTo>
                  <a:pt x="4429" y="9748"/>
                  <a:pt x="4468" y="9713"/>
                  <a:pt x="4521" y="9658"/>
                </a:cubicBezTo>
                <a:lnTo>
                  <a:pt x="5403" y="8713"/>
                </a:lnTo>
                <a:cubicBezTo>
                  <a:pt x="5455" y="8659"/>
                  <a:pt x="5491" y="8616"/>
                  <a:pt x="5526" y="8585"/>
                </a:cubicBezTo>
                <a:cubicBezTo>
                  <a:pt x="5559" y="8555"/>
                  <a:pt x="5593" y="8526"/>
                  <a:pt x="5628" y="8499"/>
                </a:cubicBezTo>
                <a:cubicBezTo>
                  <a:pt x="5675" y="8485"/>
                  <a:pt x="5723" y="8477"/>
                  <a:pt x="5772" y="8477"/>
                </a:cubicBezTo>
                <a:cubicBezTo>
                  <a:pt x="5820" y="8477"/>
                  <a:pt x="5869" y="8485"/>
                  <a:pt x="5915" y="8499"/>
                </a:cubicBezTo>
                <a:cubicBezTo>
                  <a:pt x="5951" y="8526"/>
                  <a:pt x="5985" y="8554"/>
                  <a:pt x="6018" y="8585"/>
                </a:cubicBezTo>
                <a:cubicBezTo>
                  <a:pt x="6061" y="8625"/>
                  <a:pt x="6088" y="8658"/>
                  <a:pt x="6141" y="8713"/>
                </a:cubicBezTo>
                <a:lnTo>
                  <a:pt x="8703" y="11396"/>
                </a:lnTo>
                <a:lnTo>
                  <a:pt x="13539" y="6331"/>
                </a:lnTo>
                <a:cubicBezTo>
                  <a:pt x="13592" y="6277"/>
                  <a:pt x="13621" y="6259"/>
                  <a:pt x="13662" y="6224"/>
                </a:cubicBezTo>
                <a:cubicBezTo>
                  <a:pt x="13696" y="6195"/>
                  <a:pt x="13730" y="6166"/>
                  <a:pt x="13765" y="6138"/>
                </a:cubicBezTo>
                <a:cubicBezTo>
                  <a:pt x="13811" y="6123"/>
                  <a:pt x="13860" y="6115"/>
                  <a:pt x="13908" y="6117"/>
                </a:cubicBezTo>
                <a:close/>
              </a:path>
            </a:pathLst>
          </a:custGeom>
        </p:spPr>
        <p:txBody>
          <a:bodyPr/>
          <a:lstStyle/>
          <a:p>
            <a:pPr>
              <a:defRPr sz="3000" cap="none" spc="0"/>
            </a:pPr>
            <a:endParaRPr/>
          </a:p>
        </p:txBody>
      </p:sp>
      <p:sp>
        <p:nvSpPr>
          <p:cNvPr id="3" name="Picture Placeholder 2">
            <a:extLst>
              <a:ext uri="{FF2B5EF4-FFF2-40B4-BE49-F238E27FC236}">
                <a16:creationId xmlns:a16="http://schemas.microsoft.com/office/drawing/2014/main" id="{ADD4B0CD-FBCD-1247-91B7-DA4EE1ECCE23}"/>
              </a:ext>
            </a:extLst>
          </p:cNvPr>
          <p:cNvSpPr>
            <a:spLocks noGrp="1"/>
          </p:cNvSpPr>
          <p:nvPr>
            <p:ph type="pic" sz="half" idx="13"/>
          </p:nvPr>
        </p:nvSpPr>
        <p:spPr>
          <a:xfrm>
            <a:off x="8887969" y="4812539"/>
            <a:ext cx="3618145" cy="3810000"/>
          </a:xfrm>
        </p:spPr>
      </p:sp>
      <p:sp>
        <p:nvSpPr>
          <p:cNvPr id="22" name="welcome message">
            <a:extLst>
              <a:ext uri="{FF2B5EF4-FFF2-40B4-BE49-F238E27FC236}">
                <a16:creationId xmlns:a16="http://schemas.microsoft.com/office/drawing/2014/main" id="{F3287945-6A4F-9A4B-BD24-9CC30100409F}"/>
              </a:ext>
            </a:extLst>
          </p:cNvPr>
          <p:cNvSpPr txBox="1">
            <a:spLocks/>
          </p:cNvSpPr>
          <p:nvPr/>
        </p:nvSpPr>
        <p:spPr>
          <a:xfrm>
            <a:off x="2142319" y="1437127"/>
            <a:ext cx="8252074" cy="2159000"/>
          </a:xfrm>
          <a:prstGeom prst="rect">
            <a:avLst/>
          </a:prstGeom>
        </p:spPr>
        <p:txBody>
          <a:bodyPr/>
          <a:lstStyle>
            <a:lvl1pPr marL="0" marR="0" indent="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1pPr>
            <a:lvl2pPr marL="0" marR="0" indent="2286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2pPr>
            <a:lvl3pPr marL="0" marR="0" indent="4572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3pPr>
            <a:lvl4pPr marL="0" marR="0" indent="6858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4pPr>
            <a:lvl5pPr marL="0" marR="0" indent="9144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5pPr>
            <a:lvl6pPr marL="0" marR="0" indent="11430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6pPr>
            <a:lvl7pPr marL="0" marR="0" indent="13716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7pPr>
            <a:lvl8pPr marL="0" marR="0" indent="16002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8pPr>
            <a:lvl9pPr marL="0" marR="0" indent="18288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9pPr>
          </a:lstStyle>
          <a:p>
            <a:r>
              <a:rPr lang="en-US" sz="6000" dirty="0"/>
              <a:t>Title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Duis mollis, nisi ligula, eget lacinia &amp; odio sem."/>
          <p:cNvSpPr txBox="1">
            <a:spLocks noGrp="1"/>
          </p:cNvSpPr>
          <p:nvPr>
            <p:ph type="body" idx="14"/>
          </p:nvPr>
        </p:nvSpPr>
        <p:spPr>
          <a:xfrm>
            <a:off x="2091267" y="1021805"/>
            <a:ext cx="8890000" cy="3175001"/>
          </a:xfrm>
          <a:prstGeom prst="rect">
            <a:avLst/>
          </a:prstGeom>
        </p:spPr>
        <p:txBody>
          <a:bodyPr/>
          <a:lstStyle/>
          <a:p>
            <a:pPr>
              <a:lnSpc>
                <a:spcPct val="90000"/>
              </a:lnSpc>
              <a:defRPr sz="5000" cap="none" spc="100">
                <a:latin typeface="+mn-lt"/>
                <a:ea typeface="+mn-ea"/>
                <a:cs typeface="+mn-cs"/>
                <a:sym typeface="Avenir Next Demi Bold"/>
              </a:defRPr>
            </a:pPr>
            <a:r>
              <a:rPr lang="en-US" dirty="0">
                <a:solidFill>
                  <a:srgbClr val="3EB496"/>
                </a:solidFill>
              </a:rPr>
              <a:t>Divider Slide </a:t>
            </a:r>
            <a:r>
              <a:rPr lang="en-US" dirty="0"/>
              <a:t>&amp;</a:t>
            </a:r>
            <a:r>
              <a:rPr dirty="0"/>
              <a:t> </a:t>
            </a:r>
            <a:r>
              <a:rPr lang="en-US" dirty="0">
                <a:solidFill>
                  <a:srgbClr val="C86EC6"/>
                </a:solidFill>
              </a:rPr>
              <a:t>Quotes</a:t>
            </a:r>
            <a:r>
              <a:rPr dirty="0"/>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F78449E-A9E6-9841-9495-5C57158E580C}"/>
              </a:ext>
            </a:extLst>
          </p:cNvPr>
          <p:cNvSpPr>
            <a:spLocks noGrp="1"/>
          </p:cNvSpPr>
          <p:nvPr>
            <p:ph type="body" sz="quarter" idx="14"/>
          </p:nvPr>
        </p:nvSpPr>
        <p:spPr/>
        <p:txBody>
          <a:bodyPr/>
          <a:lstStyle/>
          <a:p>
            <a:endParaRPr lang="en-US"/>
          </a:p>
        </p:txBody>
      </p:sp>
      <p:sp>
        <p:nvSpPr>
          <p:cNvPr id="19" name="Text Placeholder 18">
            <a:extLst>
              <a:ext uri="{FF2B5EF4-FFF2-40B4-BE49-F238E27FC236}">
                <a16:creationId xmlns:a16="http://schemas.microsoft.com/office/drawing/2014/main" id="{3C1CA28C-2B00-7D47-97F4-F647FF7D2C8F}"/>
              </a:ext>
            </a:extLst>
          </p:cNvPr>
          <p:cNvSpPr>
            <a:spLocks noGrp="1"/>
          </p:cNvSpPr>
          <p:nvPr>
            <p:ph type="body" sz="quarter" idx="15"/>
          </p:nvPr>
        </p:nvSpPr>
        <p:spPr/>
        <p:txBody>
          <a:bodyPr/>
          <a:lstStyle/>
          <a:p>
            <a:endParaRPr lang="en-US"/>
          </a:p>
        </p:txBody>
      </p:sp>
      <p:sp>
        <p:nvSpPr>
          <p:cNvPr id="20" name="Text Placeholder 19">
            <a:extLst>
              <a:ext uri="{FF2B5EF4-FFF2-40B4-BE49-F238E27FC236}">
                <a16:creationId xmlns:a16="http://schemas.microsoft.com/office/drawing/2014/main" id="{C4471A51-3D44-5645-A676-60A1331C4751}"/>
              </a:ext>
            </a:extLst>
          </p:cNvPr>
          <p:cNvSpPr>
            <a:spLocks noGrp="1"/>
          </p:cNvSpPr>
          <p:nvPr>
            <p:ph type="body" sz="quarter" idx="16"/>
          </p:nvPr>
        </p:nvSpPr>
        <p:spPr/>
        <p:txBody>
          <a:bodyPr/>
          <a:lstStyle/>
          <a:p>
            <a:endParaRPr lang="en-US"/>
          </a:p>
        </p:txBody>
      </p:sp>
      <p:sp>
        <p:nvSpPr>
          <p:cNvPr id="21" name="Text Placeholder 20">
            <a:extLst>
              <a:ext uri="{FF2B5EF4-FFF2-40B4-BE49-F238E27FC236}">
                <a16:creationId xmlns:a16="http://schemas.microsoft.com/office/drawing/2014/main" id="{0379B90F-E620-954C-B23F-BC450C4C822B}"/>
              </a:ext>
            </a:extLst>
          </p:cNvPr>
          <p:cNvSpPr>
            <a:spLocks noGrp="1"/>
          </p:cNvSpPr>
          <p:nvPr>
            <p:ph type="body" sz="quarter" idx="17"/>
          </p:nvPr>
        </p:nvSpPr>
        <p:spPr/>
        <p:txBody>
          <a:bodyPr/>
          <a:lstStyle/>
          <a:p>
            <a:endParaRPr lang="en-US"/>
          </a:p>
        </p:txBody>
      </p:sp>
      <p:sp>
        <p:nvSpPr>
          <p:cNvPr id="22" name="Text Placeholder 21">
            <a:extLst>
              <a:ext uri="{FF2B5EF4-FFF2-40B4-BE49-F238E27FC236}">
                <a16:creationId xmlns:a16="http://schemas.microsoft.com/office/drawing/2014/main" id="{1CE7A83D-609C-5541-A75B-A5C83E9876F8}"/>
              </a:ext>
            </a:extLst>
          </p:cNvPr>
          <p:cNvSpPr>
            <a:spLocks noGrp="1"/>
          </p:cNvSpPr>
          <p:nvPr>
            <p:ph type="body" sz="quarter" idx="18"/>
          </p:nvPr>
        </p:nvSpPr>
        <p:spPr/>
        <p:txBody>
          <a:bodyPr/>
          <a:lstStyle/>
          <a:p>
            <a:endParaRPr lang="en-US"/>
          </a:p>
        </p:txBody>
      </p:sp>
      <p:sp>
        <p:nvSpPr>
          <p:cNvPr id="23" name="Text Placeholder 22">
            <a:extLst>
              <a:ext uri="{FF2B5EF4-FFF2-40B4-BE49-F238E27FC236}">
                <a16:creationId xmlns:a16="http://schemas.microsoft.com/office/drawing/2014/main" id="{95EB21C6-799E-5144-A1D1-3A0CAF1BD571}"/>
              </a:ext>
            </a:extLst>
          </p:cNvPr>
          <p:cNvSpPr>
            <a:spLocks noGrp="1"/>
          </p:cNvSpPr>
          <p:nvPr>
            <p:ph type="body" sz="quarter" idx="19"/>
          </p:nvPr>
        </p:nvSpPr>
        <p:spPr/>
        <p:txBody>
          <a:bodyPr/>
          <a:lstStyle/>
          <a:p>
            <a:endParaRPr lang="en-US"/>
          </a:p>
        </p:txBody>
      </p:sp>
      <p:sp>
        <p:nvSpPr>
          <p:cNvPr id="24" name="Text Placeholder 23">
            <a:extLst>
              <a:ext uri="{FF2B5EF4-FFF2-40B4-BE49-F238E27FC236}">
                <a16:creationId xmlns:a16="http://schemas.microsoft.com/office/drawing/2014/main" id="{A355D0A7-5044-D048-9404-B005C04CAC4F}"/>
              </a:ext>
            </a:extLst>
          </p:cNvPr>
          <p:cNvSpPr>
            <a:spLocks noGrp="1"/>
          </p:cNvSpPr>
          <p:nvPr>
            <p:ph type="body" sz="quarter" idx="20"/>
          </p:nvPr>
        </p:nvSpPr>
        <p:spPr/>
        <p:txBody>
          <a:bodyPr/>
          <a:lstStyle/>
          <a:p>
            <a:endParaRPr lang="en-US"/>
          </a:p>
        </p:txBody>
      </p:sp>
      <p:sp>
        <p:nvSpPr>
          <p:cNvPr id="25" name="Text Placeholder 24">
            <a:extLst>
              <a:ext uri="{FF2B5EF4-FFF2-40B4-BE49-F238E27FC236}">
                <a16:creationId xmlns:a16="http://schemas.microsoft.com/office/drawing/2014/main" id="{7C150426-A4B5-A344-BB7F-D1206E56CC0C}"/>
              </a:ext>
            </a:extLst>
          </p:cNvPr>
          <p:cNvSpPr>
            <a:spLocks noGrp="1"/>
          </p:cNvSpPr>
          <p:nvPr>
            <p:ph type="body" sz="quarter" idx="21"/>
          </p:nvPr>
        </p:nvSpPr>
        <p:spPr/>
        <p:txBody>
          <a:bodyPr/>
          <a:lstStyle/>
          <a:p>
            <a:endParaRPr lang="en-US"/>
          </a:p>
        </p:txBody>
      </p:sp>
      <p:sp>
        <p:nvSpPr>
          <p:cNvPr id="26" name="Text Placeholder 25">
            <a:extLst>
              <a:ext uri="{FF2B5EF4-FFF2-40B4-BE49-F238E27FC236}">
                <a16:creationId xmlns:a16="http://schemas.microsoft.com/office/drawing/2014/main" id="{780636FA-2F8A-D84D-8085-64FD85DA1C69}"/>
              </a:ext>
            </a:extLst>
          </p:cNvPr>
          <p:cNvSpPr>
            <a:spLocks noGrp="1"/>
          </p:cNvSpPr>
          <p:nvPr>
            <p:ph type="body" sz="quarter" idx="22"/>
          </p:nvPr>
        </p:nvSpPr>
        <p:spPr/>
        <p:txBody>
          <a:bodyPr/>
          <a:lstStyle/>
          <a:p>
            <a:endParaRPr lang="en-US"/>
          </a:p>
        </p:txBody>
      </p:sp>
      <p:sp>
        <p:nvSpPr>
          <p:cNvPr id="27" name="Text Placeholder 26">
            <a:extLst>
              <a:ext uri="{FF2B5EF4-FFF2-40B4-BE49-F238E27FC236}">
                <a16:creationId xmlns:a16="http://schemas.microsoft.com/office/drawing/2014/main" id="{DD39C451-8E03-2141-9109-782787122F54}"/>
              </a:ext>
            </a:extLst>
          </p:cNvPr>
          <p:cNvSpPr>
            <a:spLocks noGrp="1"/>
          </p:cNvSpPr>
          <p:nvPr>
            <p:ph type="body" sz="quarter" idx="23"/>
          </p:nvPr>
        </p:nvSpPr>
        <p:spPr/>
        <p:txBody>
          <a:bodyPr/>
          <a:lstStyle/>
          <a:p>
            <a:endParaRPr lang="en-US"/>
          </a:p>
        </p:txBody>
      </p:sp>
      <p:sp>
        <p:nvSpPr>
          <p:cNvPr id="28" name="Text Placeholder 27">
            <a:extLst>
              <a:ext uri="{FF2B5EF4-FFF2-40B4-BE49-F238E27FC236}">
                <a16:creationId xmlns:a16="http://schemas.microsoft.com/office/drawing/2014/main" id="{83FE0768-E245-394F-ADE9-C8C8CD4962EB}"/>
              </a:ext>
            </a:extLst>
          </p:cNvPr>
          <p:cNvSpPr>
            <a:spLocks noGrp="1"/>
          </p:cNvSpPr>
          <p:nvPr>
            <p:ph type="body" sz="quarter" idx="24"/>
          </p:nvPr>
        </p:nvSpPr>
        <p:spPr/>
        <p:txBody>
          <a:bodyPr/>
          <a:lstStyle/>
          <a:p>
            <a:endParaRPr lang="en-US"/>
          </a:p>
        </p:txBody>
      </p:sp>
      <p:sp>
        <p:nvSpPr>
          <p:cNvPr id="29" name="Text Placeholder 28">
            <a:extLst>
              <a:ext uri="{FF2B5EF4-FFF2-40B4-BE49-F238E27FC236}">
                <a16:creationId xmlns:a16="http://schemas.microsoft.com/office/drawing/2014/main" id="{77C61D56-828F-2944-9C95-4F5093D64951}"/>
              </a:ext>
            </a:extLst>
          </p:cNvPr>
          <p:cNvSpPr>
            <a:spLocks noGrp="1"/>
          </p:cNvSpPr>
          <p:nvPr>
            <p:ph type="body" sz="quarter" idx="25"/>
          </p:nvPr>
        </p:nvSpPr>
        <p:spPr/>
        <p:txBody>
          <a:bodyPr/>
          <a:lstStyle/>
          <a:p>
            <a:endParaRPr lang="en-US"/>
          </a:p>
        </p:txBody>
      </p:sp>
      <p:sp>
        <p:nvSpPr>
          <p:cNvPr id="30" name="welcome message">
            <a:extLst>
              <a:ext uri="{FF2B5EF4-FFF2-40B4-BE49-F238E27FC236}">
                <a16:creationId xmlns:a16="http://schemas.microsoft.com/office/drawing/2014/main" id="{D5F01A02-A2C7-AA4F-9C29-A25FC1E83F4B}"/>
              </a:ext>
            </a:extLst>
          </p:cNvPr>
          <p:cNvSpPr txBox="1">
            <a:spLocks/>
          </p:cNvSpPr>
          <p:nvPr/>
        </p:nvSpPr>
        <p:spPr>
          <a:xfrm>
            <a:off x="2465790" y="1373126"/>
            <a:ext cx="8252074" cy="2159000"/>
          </a:xfrm>
          <a:prstGeom prst="rect">
            <a:avLst/>
          </a:prstGeom>
        </p:spPr>
        <p:txBody>
          <a:bodyPr/>
          <a:lstStyle>
            <a:lvl1pPr marL="0" marR="0" indent="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1pPr>
            <a:lvl2pPr marL="0" marR="0" indent="2286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2pPr>
            <a:lvl3pPr marL="0" marR="0" indent="4572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3pPr>
            <a:lvl4pPr marL="0" marR="0" indent="6858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4pPr>
            <a:lvl5pPr marL="0" marR="0" indent="9144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5pPr>
            <a:lvl6pPr marL="0" marR="0" indent="11430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6pPr>
            <a:lvl7pPr marL="0" marR="0" indent="13716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7pPr>
            <a:lvl8pPr marL="0" marR="0" indent="16002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8pPr>
            <a:lvl9pPr marL="0" marR="0" indent="1828800" algn="ctr" defTabSz="584200" rtl="0" eaLnBrk="1" latinLnBrk="0" hangingPunct="1">
              <a:lnSpc>
                <a:spcPct val="90000"/>
              </a:lnSpc>
              <a:spcBef>
                <a:spcPts val="0"/>
              </a:spcBef>
              <a:spcAft>
                <a:spcPts val="0"/>
              </a:spcAft>
              <a:buClrTx/>
              <a:buSzTx/>
              <a:buFontTx/>
              <a:buNone/>
              <a:tabLst/>
              <a:defRPr sz="10000" b="0" i="0" u="none" strike="noStrike" cap="all" spc="200" baseline="0">
                <a:ln>
                  <a:noFill/>
                </a:ln>
                <a:solidFill>
                  <a:srgbClr val="FFFFFF"/>
                </a:solidFill>
                <a:uFillTx/>
                <a:latin typeface="+mn-lt"/>
                <a:ea typeface="+mn-ea"/>
                <a:cs typeface="+mn-cs"/>
                <a:sym typeface="Avenir Next Demi Bold"/>
              </a:defRPr>
            </a:lvl9pPr>
          </a:lstStyle>
          <a:p>
            <a:r>
              <a:rPr lang="en-US" sz="6000" dirty="0"/>
              <a:t>Title</a:t>
            </a:r>
          </a:p>
        </p:txBody>
      </p:sp>
    </p:spTree>
    <p:extLst>
      <p:ext uri="{BB962C8B-B14F-4D97-AF65-F5344CB8AC3E}">
        <p14:creationId xmlns:p14="http://schemas.microsoft.com/office/powerpoint/2010/main" val="32599241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166819"/>
      </p:ext>
    </p:extLst>
  </p:cSld>
  <p:clrMapOvr>
    <a:masterClrMapping/>
  </p:clrMapOvr>
  <p:transition spd="med"/>
</p:sld>
</file>

<file path=ppt/theme/theme1.xml><?xml version="1.0" encoding="utf-8"?>
<a:theme xmlns:a="http://schemas.openxmlformats.org/drawingml/2006/main" name="White">
  <a:themeElements>
    <a:clrScheme name="White">
      <a:dk1>
        <a:srgbClr val="49494A"/>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B70B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49494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B70B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49494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10000"/>
          </a:lnSpc>
          <a:spcBef>
            <a:spcPts val="0"/>
          </a:spcBef>
          <a:spcAft>
            <a:spcPts val="0"/>
          </a:spcAft>
          <a:buClrTx/>
          <a:buSzTx/>
          <a:buFontTx/>
          <a:buNone/>
          <a:tabLst/>
          <a:defRPr kumimoji="0" sz="2300" b="0" i="0" u="none" strike="noStrike" cap="none" spc="-22" normalizeH="0" baseline="0">
            <a:ln>
              <a:noFill/>
            </a:ln>
            <a:solidFill>
              <a:srgbClr val="49494A"/>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2899</TotalTime>
  <Words>231</Words>
  <Application>Microsoft Macintosh PowerPoint</Application>
  <PresentationFormat>Custom</PresentationFormat>
  <Paragraphs>31</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Avenir Next</vt:lpstr>
      <vt:lpstr>Avenir Next Demi Bold</vt:lpstr>
      <vt:lpstr>Avenir Next Medium</vt:lpstr>
      <vt:lpstr>Helvetica Neue</vt:lpstr>
      <vt:lpstr>Helvetica Neue Thin</vt:lpstr>
      <vt:lpstr>Tahoma</vt:lpstr>
      <vt:lpstr>White</vt:lpstr>
      <vt:lpstr>PowerPoint Presentation</vt:lpstr>
      <vt:lpstr>Title</vt:lpstr>
      <vt:lpstr>Title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Nocturnal tint</dc:title>
  <dc:creator>Maketa Mabane</dc:creator>
  <cp:lastModifiedBy>Maketa Mabane</cp:lastModifiedBy>
  <cp:revision>36</cp:revision>
  <dcterms:created xsi:type="dcterms:W3CDTF">2018-07-25T23:20:12Z</dcterms:created>
  <dcterms:modified xsi:type="dcterms:W3CDTF">2018-08-24T17:27:24Z</dcterms:modified>
</cp:coreProperties>
</file>