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356" r:id="rId2"/>
    <p:sldId id="259" r:id="rId3"/>
    <p:sldId id="261" r:id="rId4"/>
    <p:sldId id="363" r:id="rId5"/>
    <p:sldId id="364" r:id="rId6"/>
    <p:sldId id="365" r:id="rId7"/>
    <p:sldId id="258" r:id="rId8"/>
    <p:sldId id="264" r:id="rId9"/>
    <p:sldId id="270" r:id="rId10"/>
    <p:sldId id="274" r:id="rId11"/>
    <p:sldId id="297" r:id="rId12"/>
    <p:sldId id="357" r:id="rId13"/>
    <p:sldId id="359" r:id="rId14"/>
    <p:sldId id="360" r:id="rId15"/>
    <p:sldId id="361" r:id="rId16"/>
    <p:sldId id="362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B9E9"/>
    <a:srgbClr val="F4D300"/>
    <a:srgbClr val="F25D3F"/>
    <a:srgbClr val="93DDF9"/>
    <a:srgbClr val="2E2EAA"/>
    <a:srgbClr val="834D89"/>
    <a:srgbClr val="1F5783"/>
    <a:srgbClr val="C2D525"/>
    <a:srgbClr val="3588B7"/>
    <a:srgbClr val="B76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5420C-8C1E-1348-9891-ACD2DDA06FB2}" v="16" dt="2020-08-17T20:07:2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3878"/>
  </p:normalViewPr>
  <p:slideViewPr>
    <p:cSldViewPr snapToGrid="0" showGuides="1">
      <p:cViewPr varScale="1">
        <p:scale>
          <a:sx n="120" d="100"/>
          <a:sy n="120" d="100"/>
        </p:scale>
        <p:origin x="68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FF7D38B-8337-CC4F-A2DB-98EC6B41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8CED54E-7D77-9C43-A78D-6C9A00CC9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5354590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505074"/>
            <a:ext cx="5354590" cy="3438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708" y="1981199"/>
            <a:ext cx="5354589" cy="52387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708" y="2505075"/>
            <a:ext cx="5354590" cy="3438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866864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11690C-39E8-9F4F-8EF0-331E13142B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67200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53CEE4A-1F85-8643-AB65-8362C8EDF9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2852936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8CA6C-4FF6-9E49-9F7E-9A0475934C2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890352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BCEE026-12A0-2443-A464-64C7CDDB5E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90352" y="2866865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5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2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700" y="647700"/>
            <a:ext cx="5943599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2EDBF-5CB9-3A4F-ABB9-781F2D1E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53389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35552E-2564-A44D-9C38-C2798F0D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78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A108CA-B6A7-344C-A2A7-926A6245C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699" y="647700"/>
            <a:ext cx="5943601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7D636-E49A-B541-A24B-AE893F8A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21" y="647700"/>
            <a:ext cx="454117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2E5BF0-1F73-2D47-AF7C-29DB2C17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132856"/>
            <a:ext cx="4533900" cy="38107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34973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opl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9864017-FEA8-6B44-956B-71870934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904E93C-215D-5148-89A2-25878BC2F8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8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E61AD8E-6805-8642-844B-67F5D83B3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44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A6873639-328E-AE47-9811-2E85E5F6D6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7955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D628CAB-6CE0-6940-9A6B-E7470D1B4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62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7CD4F7C8-2F8E-7048-AC83-7ED14B20B9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7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7794FAB-5D85-1441-A353-FDCD35827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57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438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Caption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57741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BD865-4444-724D-8E24-7753E6467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1" y="4214812"/>
            <a:ext cx="2615622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5C619CB8-EFF0-9D4B-B35B-6CA727070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38718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4E91ECCC-F39D-B64B-A36A-1173A396101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78393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A68E021F-B79A-E14A-AE38-EF5336B3F8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8067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A62E1A3-0184-C74A-808F-EBBC61826B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4222453"/>
            <a:ext cx="2605581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E160846-6C1E-C94F-BAFA-BDCB27286F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4222453"/>
            <a:ext cx="2605580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CB8C458-D0E2-7440-B3FA-42D844D775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4222453"/>
            <a:ext cx="2605584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8560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52AE4A-0175-5547-8D8E-A738FBEB7634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52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9ACB-9857-D846-AF79-CBD7717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6D43C81F-3FCE-5345-808A-23313438C5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F516C134-8F81-284F-93F7-B842298049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1373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8236768-0C91-8347-B524-0D50649B39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5046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BD136169-C912-CF40-B2B9-8B6B2AACD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8718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39B252-7E23-B849-932F-432D6B488C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1" y="5509591"/>
            <a:ext cx="2615622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162094-0023-BF4D-A2C3-690717BC84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5517232"/>
            <a:ext cx="2605581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E18E8B-172A-9343-932F-EE2EB7D03D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5517232"/>
            <a:ext cx="2605580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7E4474E-EC11-5C4E-A88F-9E8F0243D3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5517232"/>
            <a:ext cx="2605584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4906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ler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4416EA4-D24C-3746-A352-6AF4B4D0EA82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52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47700" y="647700"/>
            <a:ext cx="2172511" cy="314483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647700" y="3941031"/>
            <a:ext cx="2172511" cy="200256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19485" y="652273"/>
            <a:ext cx="1979318" cy="3161634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015476" cy="19811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175516" y="648317"/>
            <a:ext cx="4368783" cy="207734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715500" y="2869235"/>
            <a:ext cx="1828800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175516" y="2869235"/>
            <a:ext cx="2376868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652275"/>
            <a:ext cx="1873042" cy="148058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499DA7B0-ECE9-F444-9BE8-8D86ACD92E2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83327" y="2281350"/>
            <a:ext cx="1873042" cy="153255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0304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28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A8EACC-7DD4-1145-9EE1-6B0EAB12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47AC99-1B52-064F-B1D2-07E8FFF1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61816-4808-8D43-A236-2B1DD7FA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534F1-E451-BE45-8556-F0D497B4A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8C554-71FB-3349-B8BD-06150733E3F4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B361A-26D6-C147-927A-04158B74D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499" y="1697716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D8A3B-5510-3D42-97A5-1BDBCAEAA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499" y="2771773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50D22D2-1E58-914E-A2BE-5C9F86729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499" y="3845830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C6FFC4A-0054-C046-B32B-2BE4B4506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9" y="4919888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639BD-A096-E74F-9A87-9197C6020BF4}"/>
              </a:ext>
            </a:extLst>
          </p:cNvPr>
          <p:cNvCxnSpPr/>
          <p:nvPr userDrawn="1"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52B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F4878F6-06C6-4A48-85C3-78F80435842A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52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D706D-CFA0-9E47-88F4-0B53FB412C02}"/>
              </a:ext>
            </a:extLst>
          </p:cNvPr>
          <p:cNvSpPr txBox="1"/>
          <p:nvPr userDrawn="1"/>
        </p:nvSpPr>
        <p:spPr>
          <a:xfrm>
            <a:off x="1127452" y="2771773"/>
            <a:ext cx="453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41139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886200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43475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ABA08C9-2612-AD4E-A8E5-2B0E58D8D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30001" r="23264" b="39583"/>
          <a:stretch/>
        </p:blipFill>
        <p:spPr>
          <a:xfrm>
            <a:off x="3139710" y="953178"/>
            <a:ext cx="5912579" cy="247582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52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52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717F42-8722-E241-915B-BDA4EEF33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A48528-A750-D344-BD45-63B9F03D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4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2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599A8-B016-2B48-82EA-F24602AB6A9E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52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D6928E-C4EA-4A42-A742-7CFCDD38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2700FA-5587-1845-8FB8-B3B16977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4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3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5E4AECF-AE7C-A44C-8614-EF7429119354}"/>
              </a:ext>
            </a:extLst>
          </p:cNvPr>
          <p:cNvSpPr/>
          <p:nvPr userDrawn="1"/>
        </p:nvSpPr>
        <p:spPr>
          <a:xfrm rot="5400000">
            <a:off x="3455123" y="-2793275"/>
            <a:ext cx="5281750" cy="12192004"/>
          </a:xfrm>
          <a:prstGeom prst="parallelogram">
            <a:avLst/>
          </a:prstGeom>
          <a:solidFill>
            <a:srgbClr val="52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55E04C-41E0-ED43-BC60-3CF7C86A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AC9E9F-6ED0-AA44-B9A6-4589189A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9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4ADD9FA-E394-5A4A-9667-8AF211D424CC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52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699"/>
            <a:ext cx="10896600" cy="133349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81199"/>
            <a:ext cx="10896600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6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933E01C-BF98-8F4A-9D6F-A71DEB65C923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52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14" y="1981198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0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981198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313DF8-ACDD-EF48-8D0E-E439B129E32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94983" y="1981198"/>
            <a:ext cx="343207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D164A9D9-0092-1A46-B236-C73CD4A73181}"/>
              </a:ext>
            </a:extLst>
          </p:cNvPr>
          <p:cNvSpPr/>
          <p:nvPr userDrawn="1"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52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4DE823-ABFF-AC49-991C-837647065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-1"/>
          <a:stretch/>
        </p:blipFill>
        <p:spPr>
          <a:xfrm>
            <a:off x="10285635" y="6089461"/>
            <a:ext cx="1609521" cy="64677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78489EC-E9EC-FA4A-8BF2-05468459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10896600" cy="39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04F0D70C-26E3-9C4D-9786-1380ECAF987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3" y="5861790"/>
            <a:ext cx="1906554" cy="11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53" r:id="rId4"/>
    <p:sldLayoutId id="2147483755" r:id="rId5"/>
    <p:sldLayoutId id="2147483754" r:id="rId6"/>
    <p:sldLayoutId id="2147483739" r:id="rId7"/>
    <p:sldLayoutId id="2147483740" r:id="rId8"/>
    <p:sldLayoutId id="2147483751" r:id="rId9"/>
    <p:sldLayoutId id="2147483741" r:id="rId10"/>
    <p:sldLayoutId id="2147483752" r:id="rId11"/>
    <p:sldLayoutId id="2147483742" r:id="rId12"/>
    <p:sldLayoutId id="2147483756" r:id="rId13"/>
    <p:sldLayoutId id="2147483743" r:id="rId14"/>
    <p:sldLayoutId id="2147483744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pos="3264" userDrawn="1">
          <p15:clr>
            <a:srgbClr val="F26B43"/>
          </p15:clr>
        </p15:guide>
        <p15:guide id="6" pos="2688" userDrawn="1">
          <p15:clr>
            <a:srgbClr val="F26B43"/>
          </p15:clr>
        </p15:guide>
        <p15:guide id="7" pos="21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984" userDrawn="1">
          <p15:clr>
            <a:srgbClr val="F26B43"/>
          </p15:clr>
        </p15:guide>
        <p15:guide id="10" pos="4416" userDrawn="1">
          <p15:clr>
            <a:srgbClr val="F26B43"/>
          </p15:clr>
        </p15:guide>
        <p15:guide id="11" pos="4968" userDrawn="1">
          <p15:clr>
            <a:srgbClr val="F26B43"/>
          </p15:clr>
        </p15:guide>
        <p15:guide id="12" pos="5544" userDrawn="1">
          <p15:clr>
            <a:srgbClr val="F26B43"/>
          </p15:clr>
        </p15:guide>
        <p15:guide id="13" pos="6120" userDrawn="1">
          <p15:clr>
            <a:srgbClr val="F26B43"/>
          </p15:clr>
        </p15:guide>
        <p15:guide id="14" pos="6696" userDrawn="1">
          <p15:clr>
            <a:srgbClr val="F26B43"/>
          </p15:clr>
        </p15:guide>
        <p15:guide id="15" orient="horz" pos="3744" userDrawn="1">
          <p15:clr>
            <a:srgbClr val="F26B43"/>
          </p15:clr>
        </p15:guide>
        <p15:guide id="16" orient="horz" pos="408" userDrawn="1">
          <p15:clr>
            <a:srgbClr val="F26B43"/>
          </p15:clr>
        </p15:guide>
        <p15:guide id="17" orient="horz" pos="1248" userDrawn="1">
          <p15:clr>
            <a:srgbClr val="F26B43"/>
          </p15:clr>
        </p15:guide>
        <p15:guide id="18" orient="horz" pos="2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3C23E-7494-294F-B905-1DD91B45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E8F8-7BEC-1E4C-841E-F318FD2C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AD100F-5582-9148-B732-005C4DD1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C0E1D-D4C5-C44C-BA43-92E0174685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2B62A-F15A-2043-9724-9B90B94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20C10-900B-2249-B0F4-A5E56A82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ECD97D-AF3C-744F-8650-AA52E551C8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C91D1-AB6A-A044-87CE-6F0CAD7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7CF8B-05FE-E548-AE25-66AA51511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79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1974-8B0A-494D-A3B3-FE4E8C29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EFC77-D114-9040-A72C-9C9961359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B8B3-E1C0-D04D-BDD6-E36E7A255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510A25-AEB3-124A-954D-0BE1B6F8A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489DB-B17F-784A-BDEA-80640773D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B0358C-062F-C949-A412-0E91148944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5886AD-EB17-B045-86D1-A2EA0705B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36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7A01F-76B5-D04C-A3AD-91719A8C6B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37AD-263C-DC46-B5A7-97DCE03780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782A9A-0793-8C4A-864B-495161688B4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5BB80C-E9DC-AD4E-9E52-2D5CE0BCCB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199397-0BD4-584E-A32A-BF0161B0F8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92D65D-A9B0-724C-B1DC-A033EE23F8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B2D4F5-2F72-4145-9446-AAE9CA885C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C9A5B0-DD4A-FA47-AC94-9307FCDAA7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896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D5E6-8826-F046-92BA-D1261E1E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F9A5-1717-6141-B6C8-FA81B2524F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01C6-5162-D644-976E-F3F0CE1CA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A23BAA-8896-AC4A-A492-2A35903268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9FC458-AE52-AF49-ADA6-50DC555993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469C6-897F-7B40-ABFD-8972C37C95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1A0156-5A67-204D-91EA-25CDC8FBEA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B924EE-3C72-664A-BDF2-0CCC9EC103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0803DD-F72F-034E-922E-FC95584D0F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2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47EC7-9F11-EC4E-9AE1-F90FD519D7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B2C15F-B7E3-704C-BB87-773D0B3F45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A3F193-CD7F-1642-BE38-97887D5A9E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A6F4219-DC06-8140-AB72-2CC0A7FE73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EEA665-54EB-EE4D-8611-E0019D53B0D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5E49BCD-F92B-B847-B833-AB4013F5446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CF93A11-43C4-8842-8277-119FF36C84F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2A73FCF-9FAC-6C40-9726-61D0313634D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2329ACD-BE2F-224E-85FA-A1D78D3AC2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21361809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D72FF-462D-6746-BAD9-BD0B89A8C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AD0A-B050-EE45-880F-D61B050F0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B56465-AE96-6D41-AD50-2EAF5AA90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D0DA97-BF79-DA4C-B1BD-9BB4FD8C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FE51BB-D482-824C-A02B-9E4736597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A19366-C27D-EE44-B1C1-29A0242F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764-49BB-9240-BBC2-2DAB79727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D759D-25C5-D942-AAF7-FFDBA913F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3568-107F-4A4A-BAE3-D78DFE2C6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A9BB-9AA2-E940-9AFC-6916E7DE5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A9B0-5EA1-D54C-ADB2-CF7A2A5EE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9AD73-3A3C-534B-A6D3-58DA07E25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BBB7-87D5-D840-B56D-C671375E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9889-E5C3-0B48-A72B-43E2AEAF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4620-A2DD-314A-9171-AFA38F5607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3F24D-CD68-C040-9DFF-4F2373596E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E5278-6FC7-D341-ACD2-27DA9D5B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C5907-CFE7-C944-856B-33D21514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8AB38-073F-014D-B62D-F50A6B512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F3F5C-0C7D-564B-9314-1BD75D0C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D1266-6D98-264D-AEC9-4CCE55126A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1DD89-EC7B-BB47-B4D3-1795E2DE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GHC20">
  <a:themeElements>
    <a:clrScheme name="vGHC 20">
      <a:dk1>
        <a:srgbClr val="212935"/>
      </a:dk1>
      <a:lt1>
        <a:srgbClr val="E6ECFC"/>
      </a:lt1>
      <a:dk2>
        <a:srgbClr val="383372"/>
      </a:dk2>
      <a:lt2>
        <a:srgbClr val="E6ECFC"/>
      </a:lt2>
      <a:accent1>
        <a:srgbClr val="62B5E5"/>
      </a:accent1>
      <a:accent2>
        <a:srgbClr val="F79629"/>
      </a:accent2>
      <a:accent3>
        <a:srgbClr val="C0D72F"/>
      </a:accent3>
      <a:accent4>
        <a:srgbClr val="F5CBE6"/>
      </a:accent4>
      <a:accent5>
        <a:srgbClr val="E64823"/>
      </a:accent5>
      <a:accent6>
        <a:srgbClr val="FEFFFE"/>
      </a:accent6>
      <a:hlink>
        <a:srgbClr val="62B5E5"/>
      </a:hlink>
      <a:folHlink>
        <a:srgbClr val="A0A1A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HC20" id="{3BD23015-0A66-754B-8ED3-95BADDB3895F}" vid="{8CA3EDDC-804C-D640-9D27-A522D150D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10842</TotalTime>
  <Words>1</Words>
  <Application>Microsoft Macintosh PowerPoint</Application>
  <PresentationFormat>Widescreen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vGHC20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Nicole Worthington</cp:lastModifiedBy>
  <cp:revision>235</cp:revision>
  <dcterms:created xsi:type="dcterms:W3CDTF">2017-02-13T09:19:54Z</dcterms:created>
  <dcterms:modified xsi:type="dcterms:W3CDTF">2020-08-18T16:37:19Z</dcterms:modified>
  <cp:category/>
</cp:coreProperties>
</file>