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73C"/>
    <a:srgbClr val="A0B73D"/>
    <a:srgbClr val="F4D300"/>
    <a:srgbClr val="F25D3F"/>
    <a:srgbClr val="93DDF9"/>
    <a:srgbClr val="2E2EAA"/>
    <a:srgbClr val="834D89"/>
    <a:srgbClr val="1F5783"/>
    <a:srgbClr val="C2D525"/>
    <a:srgbClr val="35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9FC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9FC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FE14616F-F14B-D743-B225-6E634369E25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0" y="5863187"/>
            <a:ext cx="2583254" cy="11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9E1504-09B3-9A44-81BE-A95F439FB6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719FA-0D5F-7B40-A208-2FCC45462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59D2AA-87F5-AF4B-9AC6-E84723388D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0986CF-9E99-0C4F-AD78-BFC418DBCB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3642AD-2742-634E-950D-21708AB660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F177C2-3140-E641-8BA4-1F657D9B84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767C22-86A3-5843-A850-284F5413CB7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73413A-2666-264A-8DC8-66E0EB276E6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33CB1B-0573-C14E-9F81-D6EEC14BFB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236</cp:revision>
  <dcterms:created xsi:type="dcterms:W3CDTF">2017-02-13T09:19:54Z</dcterms:created>
  <dcterms:modified xsi:type="dcterms:W3CDTF">2020-08-18T16:36:37Z</dcterms:modified>
  <cp:category/>
</cp:coreProperties>
</file>