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DA0"/>
    <a:srgbClr val="F4D300"/>
    <a:srgbClr val="F25D3F"/>
    <a:srgbClr val="93DDF9"/>
    <a:srgbClr val="2E2EAA"/>
    <a:srgbClr val="834D89"/>
    <a:srgbClr val="1F5783"/>
    <a:srgbClr val="C2D525"/>
    <a:srgbClr val="3588B7"/>
    <a:srgbClr val="B76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3878"/>
  </p:normalViewPr>
  <p:slideViewPr>
    <p:cSldViewPr showGuides="1">
      <p:cViewPr varScale="1">
        <p:scale>
          <a:sx n="120" d="100"/>
          <a:sy n="120" d="100"/>
        </p:scale>
        <p:origin x="6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58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58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58BD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58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58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58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58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58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58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58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58B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light, dark, traffic, sitting&#10;&#10;Description automatically generated">
            <a:extLst>
              <a:ext uri="{FF2B5EF4-FFF2-40B4-BE49-F238E27FC236}">
                <a16:creationId xmlns:a16="http://schemas.microsoft.com/office/drawing/2014/main" id="{22F85677-53F2-E542-BF89-D16096D86E6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" y="5865902"/>
            <a:ext cx="2065824" cy="11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3C4269-F4C6-B84D-8C39-92DA5E6E7C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B33B8F-08E6-8148-8AFF-D9C64E4320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354F4E-7333-234F-A18F-E3B91C8B1F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3D72ED-1068-0F4F-BAD9-8642056A10E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81FC6E-38D6-234F-9013-DFC913B49A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3BCA391-2353-6049-9AAC-ED49AFF884E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9FACF87-23DE-294A-8611-F477E744F6A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72C2DCD-05B0-A84D-866B-43A1750F0B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EFA8016-1B5A-914A-A2B9-26096AA7EC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10848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234</cp:revision>
  <dcterms:created xsi:type="dcterms:W3CDTF">2017-02-13T09:19:54Z</dcterms:created>
  <dcterms:modified xsi:type="dcterms:W3CDTF">2020-08-18T16:38:05Z</dcterms:modified>
  <cp:category/>
</cp:coreProperties>
</file>