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3CE"/>
    <a:srgbClr val="F4D300"/>
    <a:srgbClr val="F25D3F"/>
    <a:srgbClr val="93DDF9"/>
    <a:srgbClr val="2E2EAA"/>
    <a:srgbClr val="834D89"/>
    <a:srgbClr val="1F5783"/>
    <a:srgbClr val="C2D525"/>
    <a:srgbClr val="3588B7"/>
    <a:srgbClr val="B76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3878"/>
  </p:normalViewPr>
  <p:slideViewPr>
    <p:cSldViewPr snapToGrid="0" showGuides="1">
      <p:cViewPr varScale="1">
        <p:scale>
          <a:sx n="120" d="100"/>
          <a:sy n="120" d="100"/>
        </p:scale>
        <p:origin x="6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09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09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09B3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09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09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09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09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09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09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09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64A9D9-0092-1A46-B236-C73CD4A73181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09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885332C8-F012-9444-9E87-1F2CDD340D3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3" y="5859331"/>
            <a:ext cx="1525346" cy="11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0AC5CD-3B3F-E544-8272-190D0A7864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05AEA1-BC60-204C-969F-3C0D64E86A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1234DB-98F7-E049-AD58-6818B4B7EF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A06453F-0F5F-CD4F-82A6-3038D8BBAC5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853AE1-BDAB-5B4C-901E-303D2024D05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5E7DF4-249C-D842-8F3B-9D1A172FE7B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A457787-38E0-8D4E-AA8C-6FD9D1782FC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C5817AD-5D75-4449-BE0D-C38F864B6FE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A4D77A5-AF06-4245-A382-E08B7F52A60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10844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235</cp:revision>
  <dcterms:created xsi:type="dcterms:W3CDTF">2017-02-13T09:19:54Z</dcterms:created>
  <dcterms:modified xsi:type="dcterms:W3CDTF">2020-08-18T16:39:36Z</dcterms:modified>
  <cp:category/>
</cp:coreProperties>
</file>