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8B7"/>
    <a:srgbClr val="F4D300"/>
    <a:srgbClr val="F25D3F"/>
    <a:srgbClr val="93DDF9"/>
    <a:srgbClr val="2E2EAA"/>
    <a:srgbClr val="834D89"/>
    <a:srgbClr val="1F5783"/>
    <a:srgbClr val="C2D525"/>
    <a:srgbClr val="B76CAB"/>
    <a:srgbClr val="EF9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3878"/>
  </p:normalViewPr>
  <p:slideViewPr>
    <p:cSldViewPr snapToGrid="0" showGuides="1">
      <p:cViewPr varScale="1">
        <p:scale>
          <a:sx n="120" d="100"/>
          <a:sy n="120" d="100"/>
        </p:scale>
        <p:origin x="6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358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64A9D9-0092-1A46-B236-C73CD4A73181}"/>
              </a:ext>
            </a:extLst>
          </p:cNvPr>
          <p:cNvSpPr/>
          <p:nvPr userDrawn="1"/>
        </p:nvSpPr>
        <p:spPr>
          <a:xfrm>
            <a:off x="0" y="4951939"/>
            <a:ext cx="914402" cy="1906061"/>
          </a:xfrm>
          <a:prstGeom prst="rtTriangle">
            <a:avLst/>
          </a:prstGeom>
          <a:solidFill>
            <a:srgbClr val="358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1A1F0BA-05CC-4D48-B644-524F7B6471A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0" y="5862723"/>
            <a:ext cx="1847118" cy="114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F4CECF6-F152-3947-B549-769A04501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58A075-5AEA-A64A-9302-6B24F1AB70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986EB7-E687-9547-9CF1-586B8A3F76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5EB75C-868E-E441-8DBE-0F05E74CF9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3FB938-6A77-0541-A280-A11A91D9468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131FA98-1493-EE4F-99EF-45AC415B59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1A94DD4-A89A-BC49-B0FD-01EECE0A61B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204C116-EB37-DA45-8FFD-D32EEE763A4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EFEB7BC-50C2-564A-9C89-8FB43A6B5EA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10844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235</cp:revision>
  <dcterms:created xsi:type="dcterms:W3CDTF">2017-02-13T09:19:54Z</dcterms:created>
  <dcterms:modified xsi:type="dcterms:W3CDTF">2020-08-18T16:39:05Z</dcterms:modified>
  <cp:category/>
</cp:coreProperties>
</file>