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525"/>
    <a:srgbClr val="F4D300"/>
    <a:srgbClr val="F25D3F"/>
    <a:srgbClr val="93DDF9"/>
    <a:srgbClr val="2E2EAA"/>
    <a:srgbClr val="834D89"/>
    <a:srgbClr val="1F5783"/>
    <a:srgbClr val="3588B7"/>
    <a:srgbClr val="B76CAB"/>
    <a:srgbClr val="EF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10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C2D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C2D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CD26844F-9102-D94D-B715-87C34A44C14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5861178"/>
            <a:ext cx="2230017" cy="11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6C5F3A-EADF-2C44-8D3B-B1FE21B1BF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6667CC-BBC1-0F4B-8C32-64DAD87252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04563-0FF9-7D49-B365-9A5B7CECF9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E0E12F-FA74-9848-9EB8-66D84E9F46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681E75-5377-CC4E-80E3-40BFF93B25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E40E5D-5734-D548-9DEC-ED6A92A0F73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28A3702-B09D-2C4E-8CD2-B2C0AE144C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2F8BEA-0FA6-9542-B12D-17A24726DB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E2AEA3-3E7A-6B4D-9A4D-B6F3C108AC2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235</cp:revision>
  <dcterms:created xsi:type="dcterms:W3CDTF">2017-02-13T09:19:54Z</dcterms:created>
  <dcterms:modified xsi:type="dcterms:W3CDTF">2020-08-18T16:40:13Z</dcterms:modified>
  <cp:category/>
</cp:coreProperties>
</file>