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C"/>
    <a:srgbClr val="E7EDFD"/>
    <a:srgbClr val="F4D300"/>
    <a:srgbClr val="F25D3F"/>
    <a:srgbClr val="93DDF9"/>
    <a:srgbClr val="2E2EAA"/>
    <a:srgbClr val="834D89"/>
    <a:srgbClr val="1F5783"/>
    <a:srgbClr val="C2D525"/>
    <a:srgbClr val="35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4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10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005A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>
                <a:solidFill>
                  <a:srgbClr val="E7EDFD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7ED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>
            <a:extLst>
              <a:ext uri="{FF2B5EF4-FFF2-40B4-BE49-F238E27FC236}">
                <a16:creationId xmlns:a16="http://schemas.microsoft.com/office/drawing/2014/main" id="{A2E3BC95-C3F2-9649-A9B8-69B07CEF88FD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005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dark, looking, sitting, light&#10;&#10;Description automatically generated">
            <a:extLst>
              <a:ext uri="{FF2B5EF4-FFF2-40B4-BE49-F238E27FC236}">
                <a16:creationId xmlns:a16="http://schemas.microsoft.com/office/drawing/2014/main" id="{EDB8AA81-2D38-824B-879A-FD22170EF11C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861383"/>
            <a:ext cx="2584450" cy="114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C2FCF7-A071-B54A-AD66-35A2427E1A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F441382-04D3-F343-8521-26C66383ED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96A3207-34FD-8648-946F-4D9DD738F8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709614-A6B7-EE4B-B604-B6059240CA7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7E00A8-D9D8-0A40-9639-076A43F45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DF556C0-1C64-9C4A-9DEB-29E6FF0674F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7DD1A45-5A10-874F-BC2D-0B775A20773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84714A2-C315-1B40-83FE-CABDD95530B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0A4B861-F7E6-4444-903E-3D9A2F43336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10845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235</cp:revision>
  <dcterms:created xsi:type="dcterms:W3CDTF">2017-02-13T09:19:54Z</dcterms:created>
  <dcterms:modified xsi:type="dcterms:W3CDTF">2020-08-18T16:41:57Z</dcterms:modified>
  <cp:category/>
</cp:coreProperties>
</file>