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19"/>
  </p:notesMasterIdLst>
  <p:handoutMasterIdLst>
    <p:handoutMasterId r:id="rId20"/>
  </p:handoutMasterIdLst>
  <p:sldIdLst>
    <p:sldId id="356" r:id="rId2"/>
    <p:sldId id="259" r:id="rId3"/>
    <p:sldId id="261" r:id="rId4"/>
    <p:sldId id="363" r:id="rId5"/>
    <p:sldId id="364" r:id="rId6"/>
    <p:sldId id="365" r:id="rId7"/>
    <p:sldId id="258" r:id="rId8"/>
    <p:sldId id="264" r:id="rId9"/>
    <p:sldId id="270" r:id="rId10"/>
    <p:sldId id="274" r:id="rId11"/>
    <p:sldId id="297" r:id="rId12"/>
    <p:sldId id="357" r:id="rId13"/>
    <p:sldId id="359" r:id="rId14"/>
    <p:sldId id="360" r:id="rId15"/>
    <p:sldId id="361" r:id="rId16"/>
    <p:sldId id="362" r:id="rId17"/>
    <p:sldId id="33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3F8C"/>
    <a:srgbClr val="E7EDFD"/>
    <a:srgbClr val="F4D300"/>
    <a:srgbClr val="F25D3F"/>
    <a:srgbClr val="93DDF9"/>
    <a:srgbClr val="2E2EAA"/>
    <a:srgbClr val="834D89"/>
    <a:srgbClr val="1F5783"/>
    <a:srgbClr val="C2D525"/>
    <a:srgbClr val="358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05420C-8C1E-1348-9891-ACD2DDA06FB2}" v="16" dt="2020-08-17T20:07:29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5"/>
    <p:restoredTop sz="93878"/>
  </p:normalViewPr>
  <p:slideViewPr>
    <p:cSldViewPr snapToGrid="0" showGuides="1">
      <p:cViewPr varScale="1">
        <p:scale>
          <a:sx n="120" d="100"/>
          <a:sy n="120" d="100"/>
        </p:scale>
        <p:origin x="103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9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C2344B-E4CA-450A-B315-5DA305C9F3E6}" type="datetimeFigureOut">
              <a:rPr lang="ru-RU" smtClean="0"/>
              <a:t>18.08.2020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6229B-EBA0-4B65-92E3-1EBAA8F0FAA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4839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35A10E-C24A-C442-9B8D-FF380098E0FA}" type="datetimeFigureOut">
              <a:rPr lang="en-US" smtClean="0"/>
              <a:t>8/18/20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0FB4DA-BBA6-C745-8932-34CB503C6C0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93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10FB4DA-BBA6-C745-8932-34CB503C6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884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em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FF7D38B-8337-CC4F-A2DB-98EC6B4173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  <p:pic>
        <p:nvPicPr>
          <p:cNvPr id="3" name="Picture 2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C8CED54E-7D77-9C43-A78D-6C9A00CC94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" t="-1" r="1072" b="-1"/>
          <a:stretch/>
        </p:blipFill>
        <p:spPr>
          <a:xfrm>
            <a:off x="-113448" y="-150068"/>
            <a:ext cx="12305448" cy="7084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6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with Subhead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199"/>
            <a:ext cx="5354590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505074"/>
            <a:ext cx="5354590" cy="34385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F7AB21-A15B-554C-99E0-FF78C832E9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9708" y="1981199"/>
            <a:ext cx="5354589" cy="523876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DAFA12-5B7B-3C42-958D-05AA358D0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9708" y="2505075"/>
            <a:ext cx="5354590" cy="343852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331EA905-D95A-5D47-9D75-B03ED9E9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26865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with Subhead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A96AC-ADEC-A244-8F2B-10F26209F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199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1B890A-FC7E-6346-B555-7A9E7F94E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700" y="2866864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331EA905-D95A-5D47-9D75-B03ED9E93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4D11690C-39E8-9F4F-8EF0-331E13142B1F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267200" y="1974573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153CEE4A-1F85-8643-AB65-8362C8EDF97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267200" y="2852936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1F8CA6C-4FF6-9E49-9F7E-9A0475934C2F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7890352" y="1974573"/>
            <a:ext cx="3432076" cy="523875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6BCEE026-12A0-2443-A464-64C7CDDB5E7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7890352" y="2866865"/>
            <a:ext cx="3432076" cy="307673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55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hart- Righ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4533900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0700" y="647700"/>
            <a:ext cx="5943598" cy="5295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6524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hart- Lef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755E-0816-2744-8C80-C3248B33E4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0" y="647700"/>
            <a:ext cx="4533900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8E5D5-5032-5E47-9D9A-C85A4B6371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647700"/>
            <a:ext cx="5943598" cy="52958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76982-4F29-D445-BB7F-408AF2280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23453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- Righ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F627F7-1DF9-C44C-B4BB-62E9CD596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00700" y="647700"/>
            <a:ext cx="5943599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FC2EDBF-5CB9-3A4F-ABB9-781F2D1E5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1" y="647700"/>
            <a:ext cx="4533899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035552E-2564-A44D-9C38-C2798F0D13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701" y="2114550"/>
            <a:ext cx="4533899" cy="38290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357841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icture - Lef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59A108CA-B6A7-344C-A2A7-926A6245CC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47699" y="647700"/>
            <a:ext cx="5943601" cy="52959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6A7D636-E49A-B541-A24B-AE893F8AD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3121" y="647700"/>
            <a:ext cx="4541179" cy="1333500"/>
          </a:xfrm>
          <a:prstGeom prst="rect">
            <a:avLst/>
          </a:prstGeom>
        </p:spPr>
        <p:txBody>
          <a:bodyPr anchor="t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CF2E5BF0-1F73-2D47-AF7C-29DB2C175A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10400" y="2132856"/>
            <a:ext cx="4533900" cy="38107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2349737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eopl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B9864017-FEA8-6B44-956B-718709346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904E93C-215D-5148-89A2-25878BC2F80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808919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E61AD8E-6805-8642-844B-67F5D83B36C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744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A6873639-328E-AE47-9811-2E85E5F6D6E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427955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18">
            <a:extLst>
              <a:ext uri="{FF2B5EF4-FFF2-40B4-BE49-F238E27FC236}">
                <a16:creationId xmlns:a16="http://schemas.microsoft.com/office/drawing/2014/main" id="{DD628CAB-6CE0-6940-9A6B-E7470D1B43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69623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7CD4F7C8-2F8E-7048-AC83-7ED14B20B9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47919" y="1981200"/>
            <a:ext cx="1335162" cy="13335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18">
            <a:extLst>
              <a:ext uri="{FF2B5EF4-FFF2-40B4-BE49-F238E27FC236}">
                <a16:creationId xmlns:a16="http://schemas.microsoft.com/office/drawing/2014/main" id="{17794FAB-5D85-1441-A353-FDCD358279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15738" y="3806825"/>
            <a:ext cx="2799523" cy="1566863"/>
          </a:xfrm>
        </p:spPr>
        <p:txBody>
          <a:bodyPr>
            <a:noAutofit/>
          </a:bodyPr>
          <a:lstStyle>
            <a:lvl1pPr marL="0" indent="0" algn="ctr">
              <a:buNone/>
              <a:defRPr sz="1800" b="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 dirty="0"/>
              <a:t>TITLE</a:t>
            </a:r>
          </a:p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9243867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+ Caption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Рисунок 2"/>
          <p:cNvSpPr>
            <a:spLocks noGrp="1"/>
          </p:cNvSpPr>
          <p:nvPr>
            <p:ph type="pic" sz="quarter" idx="15"/>
          </p:nvPr>
        </p:nvSpPr>
        <p:spPr>
          <a:xfrm>
            <a:off x="657741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BD865-4444-724D-8E24-7753E6467C6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7701" y="4214812"/>
            <a:ext cx="2615622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Рисунок 2">
            <a:extLst>
              <a:ext uri="{FF2B5EF4-FFF2-40B4-BE49-F238E27FC236}">
                <a16:creationId xmlns:a16="http://schemas.microsoft.com/office/drawing/2014/main" id="{5C619CB8-EFF0-9D4B-B35B-6CA7270706A7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938718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3" name="Рисунок 2">
            <a:extLst>
              <a:ext uri="{FF2B5EF4-FFF2-40B4-BE49-F238E27FC236}">
                <a16:creationId xmlns:a16="http://schemas.microsoft.com/office/drawing/2014/main" id="{4E91ECCC-F39D-B64B-A36A-1173A396101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78393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4" name="Рисунок 2">
            <a:extLst>
              <a:ext uri="{FF2B5EF4-FFF2-40B4-BE49-F238E27FC236}">
                <a16:creationId xmlns:a16="http://schemas.microsoft.com/office/drawing/2014/main" id="{A68E021F-B79A-E14A-AE38-EF5336B3F80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18067" y="64770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9A62E1A3-0184-C74A-808F-EBBC61826B6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8067" y="4222453"/>
            <a:ext cx="2605581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DE160846-6C1E-C94F-BAFA-BDCB27286F0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392" y="4222453"/>
            <a:ext cx="2605580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ACB8C458-D0E2-7440-B3FA-42D844D7751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16" y="4222453"/>
            <a:ext cx="2605584" cy="1721147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58560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s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5052AE4A-0175-5547-8D8E-A738FBEB7634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A93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2F9ACB-9857-D846-AF79-CBD7717EF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700"/>
            <a:ext cx="10896600" cy="133350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Рисунок 2">
            <a:extLst>
              <a:ext uri="{FF2B5EF4-FFF2-40B4-BE49-F238E27FC236}">
                <a16:creationId xmlns:a16="http://schemas.microsoft.com/office/drawing/2014/main" id="{6D43C81F-3FCE-5345-808A-23313438C5F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47700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2" name="Рисунок 2">
            <a:extLst>
              <a:ext uri="{FF2B5EF4-FFF2-40B4-BE49-F238E27FC236}">
                <a16:creationId xmlns:a16="http://schemas.microsoft.com/office/drawing/2014/main" id="{F516C134-8F81-284F-93F7-B842298049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411373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4" name="Рисунок 2">
            <a:extLst>
              <a:ext uri="{FF2B5EF4-FFF2-40B4-BE49-F238E27FC236}">
                <a16:creationId xmlns:a16="http://schemas.microsoft.com/office/drawing/2014/main" id="{E8236768-0C91-8347-B524-0D50649B393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75046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Рисунок 2">
            <a:extLst>
              <a:ext uri="{FF2B5EF4-FFF2-40B4-BE49-F238E27FC236}">
                <a16:creationId xmlns:a16="http://schemas.microsoft.com/office/drawing/2014/main" id="{BD136169-C912-CF40-B2B9-8B6B2AACDB7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938718" y="1988840"/>
            <a:ext cx="2605582" cy="3429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4D39B252-7E23-B849-932F-432D6B488C8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47701" y="5509591"/>
            <a:ext cx="2615622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0162094-0023-BF4D-A2C3-690717BC849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418067" y="5517232"/>
            <a:ext cx="2605581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0E18E8B-172A-9343-932F-EE2EB7D03D01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178392" y="5517232"/>
            <a:ext cx="2605580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7E4474E-EC11-5C4E-A88F-9E8F0243D33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938716" y="5517232"/>
            <a:ext cx="2605584" cy="426368"/>
          </a:xfrm>
        </p:spPr>
        <p:txBody>
          <a:bodyPr>
            <a:noAutofit/>
          </a:bodyPr>
          <a:lstStyle>
            <a:lvl1pPr marL="0" indent="0" algn="ctr">
              <a:buNone/>
              <a:defRPr sz="1400" i="1"/>
            </a:lvl1pPr>
            <a:lvl2pPr marL="457200" indent="0" algn="l">
              <a:buNone/>
              <a:defRPr sz="1400"/>
            </a:lvl2pPr>
            <a:lvl3pPr marL="914400" indent="0" algn="l">
              <a:buNone/>
              <a:defRPr sz="1400"/>
            </a:lvl3pPr>
            <a:lvl4pPr marL="1371600" indent="0" algn="l">
              <a:buNone/>
              <a:defRPr sz="1400"/>
            </a:lvl4pPr>
            <a:lvl5pPr marL="1828800" indent="0" algn="l">
              <a:buNone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8849069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allery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ight Triangle 11">
            <a:extLst>
              <a:ext uri="{FF2B5EF4-FFF2-40B4-BE49-F238E27FC236}">
                <a16:creationId xmlns:a16="http://schemas.microsoft.com/office/drawing/2014/main" id="{54416EA4-D24C-3746-A352-6AF4B4D0EA82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A93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>
          <a:xfrm>
            <a:off x="647700" y="647700"/>
            <a:ext cx="2172511" cy="314483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6" name="Рисунок 3"/>
          <p:cNvSpPr>
            <a:spLocks noGrp="1"/>
          </p:cNvSpPr>
          <p:nvPr>
            <p:ph type="pic" sz="quarter" idx="15"/>
          </p:nvPr>
        </p:nvSpPr>
        <p:spPr>
          <a:xfrm>
            <a:off x="647700" y="3941031"/>
            <a:ext cx="2172511" cy="2002569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7" name="Рисунок 3"/>
          <p:cNvSpPr>
            <a:spLocks noGrp="1"/>
          </p:cNvSpPr>
          <p:nvPr>
            <p:ph type="pic" sz="quarter" idx="16"/>
          </p:nvPr>
        </p:nvSpPr>
        <p:spPr>
          <a:xfrm>
            <a:off x="5019485" y="652273"/>
            <a:ext cx="1979318" cy="3161634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0" name="Рисунок 9"/>
          <p:cNvSpPr>
            <a:spLocks noGrp="1"/>
          </p:cNvSpPr>
          <p:nvPr>
            <p:ph type="pic" sz="quarter" idx="19"/>
          </p:nvPr>
        </p:nvSpPr>
        <p:spPr>
          <a:xfrm>
            <a:off x="2983327" y="3962401"/>
            <a:ext cx="4015476" cy="1981199"/>
          </a:xfrm>
        </p:spPr>
        <p:txBody>
          <a:bodyPr/>
          <a:lstStyle/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Рисунок 9"/>
          <p:cNvSpPr>
            <a:spLocks noGrp="1"/>
          </p:cNvSpPr>
          <p:nvPr>
            <p:ph type="pic" sz="quarter" idx="22"/>
          </p:nvPr>
        </p:nvSpPr>
        <p:spPr>
          <a:xfrm>
            <a:off x="7175516" y="648317"/>
            <a:ext cx="4368783" cy="2077348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5" name="Рисунок 3"/>
          <p:cNvSpPr>
            <a:spLocks noGrp="1"/>
          </p:cNvSpPr>
          <p:nvPr>
            <p:ph type="pic" sz="quarter" idx="23"/>
          </p:nvPr>
        </p:nvSpPr>
        <p:spPr>
          <a:xfrm>
            <a:off x="9715500" y="2869235"/>
            <a:ext cx="1828800" cy="307436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1" name="Рисунок 3"/>
          <p:cNvSpPr>
            <a:spLocks noGrp="1"/>
          </p:cNvSpPr>
          <p:nvPr>
            <p:ph type="pic" sz="quarter" idx="24"/>
          </p:nvPr>
        </p:nvSpPr>
        <p:spPr>
          <a:xfrm>
            <a:off x="7175516" y="2869235"/>
            <a:ext cx="2376868" cy="3074365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3" name="Рисунок 3"/>
          <p:cNvSpPr>
            <a:spLocks noGrp="1"/>
          </p:cNvSpPr>
          <p:nvPr>
            <p:ph type="pic" sz="quarter" idx="25"/>
          </p:nvPr>
        </p:nvSpPr>
        <p:spPr>
          <a:xfrm>
            <a:off x="2983327" y="652275"/>
            <a:ext cx="1873042" cy="1480581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  <p:sp>
        <p:nvSpPr>
          <p:cNvPr id="16" name="Рисунок 3">
            <a:extLst>
              <a:ext uri="{FF2B5EF4-FFF2-40B4-BE49-F238E27FC236}">
                <a16:creationId xmlns:a16="http://schemas.microsoft.com/office/drawing/2014/main" id="{499DA7B0-ECE9-F444-9BE8-8D86ACD92E2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2983327" y="2281350"/>
            <a:ext cx="1873042" cy="1532557"/>
          </a:xfrm>
        </p:spPr>
        <p:txBody>
          <a:bodyPr/>
          <a:lstStyle/>
          <a:p>
            <a:r>
              <a:rPr lang="en-US" noProof="0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90304569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22870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 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6A8EACC-7DD4-1145-9EE1-6B0EAB122F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7155" y="3702463"/>
            <a:ext cx="728887" cy="728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47AC99-1B52-064F-B1D2-07E8FFF110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1629510"/>
            <a:ext cx="544956" cy="544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2D61816-4808-8D43-A236-2B1DD7FA49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2686620"/>
            <a:ext cx="596772" cy="5963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2534F1-E451-BE45-8556-F0D497B4A3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386" y="4786857"/>
            <a:ext cx="596772" cy="59677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108C554-71FB-3349-B8BD-06150733E3F4}"/>
              </a:ext>
            </a:extLst>
          </p:cNvPr>
          <p:cNvCxnSpPr/>
          <p:nvPr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F4D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B5B361A-26D6-C147-927A-04158B74DC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429499" y="1697716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1DAD8A3B-5510-3D42-97A5-1BDBCAEAA90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429499" y="2771773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E50D22D2-1E58-914E-A2BE-5C9F8672937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429499" y="3845830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2">
            <a:extLst>
              <a:ext uri="{FF2B5EF4-FFF2-40B4-BE49-F238E27FC236}">
                <a16:creationId xmlns:a16="http://schemas.microsoft.com/office/drawing/2014/main" id="{5C6FFC4A-0054-C046-B32B-2BE4B4506B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429499" y="4919888"/>
            <a:ext cx="4114799" cy="414111"/>
          </a:xfrm>
        </p:spPr>
        <p:txBody>
          <a:bodyPr anchor="ctr">
            <a:no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9D639BD-A096-E74F-9A87-9197C6020BF4}"/>
              </a:ext>
            </a:extLst>
          </p:cNvPr>
          <p:cNvCxnSpPr/>
          <p:nvPr userDrawn="1"/>
        </p:nvCxnSpPr>
        <p:spPr>
          <a:xfrm>
            <a:off x="6096000" y="1629510"/>
            <a:ext cx="0" cy="3754119"/>
          </a:xfrm>
          <a:prstGeom prst="line">
            <a:avLst/>
          </a:prstGeom>
          <a:ln w="38100">
            <a:solidFill>
              <a:srgbClr val="A93F8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0F4878F6-06C6-4A48-85C3-78F80435842A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A93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ED706D-CFA0-9E47-88F4-0B53FB412C02}"/>
              </a:ext>
            </a:extLst>
          </p:cNvPr>
          <p:cNvSpPr txBox="1"/>
          <p:nvPr userDrawn="1"/>
        </p:nvSpPr>
        <p:spPr>
          <a:xfrm>
            <a:off x="1127452" y="2771773"/>
            <a:ext cx="453646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500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534113998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5E7F-0CE1-4440-9B0A-DD328944DF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3886200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01FA5-B6E5-694D-9A09-0B909B19F1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100" y="4943475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BABA08C9-2612-AD4E-A8E5-2B0E58D8D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6" t="30001" r="23264" b="39583"/>
          <a:stretch/>
        </p:blipFill>
        <p:spPr>
          <a:xfrm>
            <a:off x="3139710" y="953178"/>
            <a:ext cx="5912579" cy="2475822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F106A21A-582E-6A47-AFAE-1BF2D7917DD2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A93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13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>
            <a:extLst>
              <a:ext uri="{FF2B5EF4-FFF2-40B4-BE49-F238E27FC236}">
                <a16:creationId xmlns:a16="http://schemas.microsoft.com/office/drawing/2014/main" id="{F106A21A-582E-6A47-AFAE-1BF2D7917DD2}"/>
              </a:ext>
            </a:extLst>
          </p:cNvPr>
          <p:cNvSpPr/>
          <p:nvPr userDrawn="1"/>
        </p:nvSpPr>
        <p:spPr>
          <a:xfrm rot="10800000" flipH="1">
            <a:off x="0" y="0"/>
            <a:ext cx="1658108" cy="4436280"/>
          </a:xfrm>
          <a:prstGeom prst="rtTriangle">
            <a:avLst/>
          </a:prstGeom>
          <a:solidFill>
            <a:srgbClr val="A93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717F42-8722-E241-915B-BDA4EEF334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BCA48528-A750-D344-BD45-63B9F03D4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3749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2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153599A8-B016-2B48-82EA-F24602AB6A9E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A93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6D6928E-C4EA-4A42-A742-7CFCDD38EB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3B2700FA-5587-1845-8FB8-B3B16977DC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492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3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rallelogram 4">
            <a:extLst>
              <a:ext uri="{FF2B5EF4-FFF2-40B4-BE49-F238E27FC236}">
                <a16:creationId xmlns:a16="http://schemas.microsoft.com/office/drawing/2014/main" id="{75E4AECF-AE7C-A44C-8614-EF7429119354}"/>
              </a:ext>
            </a:extLst>
          </p:cNvPr>
          <p:cNvSpPr/>
          <p:nvPr userDrawn="1"/>
        </p:nvSpPr>
        <p:spPr>
          <a:xfrm rot="5400000">
            <a:off x="3455123" y="-2793275"/>
            <a:ext cx="5281750" cy="12192004"/>
          </a:xfrm>
          <a:prstGeom prst="parallelogram">
            <a:avLst/>
          </a:prstGeom>
          <a:solidFill>
            <a:srgbClr val="A93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FF55E04C-41E0-ED43-BC60-3CF7C86A0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2564904"/>
            <a:ext cx="10896600" cy="904875"/>
          </a:xfrm>
          <a:prstGeom prst="rect">
            <a:avLst/>
          </a:prstGeom>
        </p:spPr>
        <p:txBody>
          <a:bodyPr anchor="b" anchorCtr="0"/>
          <a:lstStyle>
            <a:lvl1pPr algn="ctr">
              <a:defRPr sz="6000">
                <a:solidFill>
                  <a:srgbClr val="E7EDFD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E1AC9E9F-6ED0-AA44-B9A6-4589189ACB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2098" y="3789040"/>
            <a:ext cx="9067800" cy="304800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E7EDFD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6794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>
            <a:extLst>
              <a:ext uri="{FF2B5EF4-FFF2-40B4-BE49-F238E27FC236}">
                <a16:creationId xmlns:a16="http://schemas.microsoft.com/office/drawing/2014/main" id="{34ADD9FA-E394-5A4A-9667-8AF211D424CC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A93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296A9D-10E7-7E4E-AC1B-DF8D89ACDB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" y="647699"/>
            <a:ext cx="10896600" cy="1333499"/>
          </a:xfrm>
          <a:prstGeom prst="rect">
            <a:avLst/>
          </a:prstGeo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B2784-B55B-5145-848D-B34B6D113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1981199"/>
            <a:ext cx="10896600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23697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Triangle 4">
            <a:extLst>
              <a:ext uri="{FF2B5EF4-FFF2-40B4-BE49-F238E27FC236}">
                <a16:creationId xmlns:a16="http://schemas.microsoft.com/office/drawing/2014/main" id="{A933E01C-BF98-8F4A-9D6F-A71DEB65C923}"/>
              </a:ext>
            </a:extLst>
          </p:cNvPr>
          <p:cNvSpPr/>
          <p:nvPr userDrawn="1"/>
        </p:nvSpPr>
        <p:spPr>
          <a:xfrm rot="16200000" flipH="1">
            <a:off x="9144806" y="-1384827"/>
            <a:ext cx="1658108" cy="4436280"/>
          </a:xfrm>
          <a:prstGeom prst="rtTriangle">
            <a:avLst/>
          </a:prstGeom>
          <a:solidFill>
            <a:srgbClr val="A93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9714" y="1981198"/>
            <a:ext cx="535458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770DD-3E00-4F40-B436-832B7D40EB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1981199"/>
            <a:ext cx="535458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7FC24E48-5969-EC4C-AD16-005ACCF9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700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00393-8581-704E-BACF-2F9A679A6E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981198"/>
            <a:ext cx="3432075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B7770DD-3E00-4F40-B436-832B7D40EBB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1" y="1981199"/>
            <a:ext cx="3432075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Placeholder 5">
            <a:extLst>
              <a:ext uri="{FF2B5EF4-FFF2-40B4-BE49-F238E27FC236}">
                <a16:creationId xmlns:a16="http://schemas.microsoft.com/office/drawing/2014/main" id="{7FC24E48-5969-EC4C-AD16-005ACCF95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06313DF8-ACDD-EF48-8D0E-E439B129E32B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894983" y="1981198"/>
            <a:ext cx="3432076" cy="39624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468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7E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ight Triangle 7">
            <a:extLst>
              <a:ext uri="{FF2B5EF4-FFF2-40B4-BE49-F238E27FC236}">
                <a16:creationId xmlns:a16="http://schemas.microsoft.com/office/drawing/2014/main" id="{D164A9D9-0092-1A46-B236-C73CD4A73181}"/>
              </a:ext>
            </a:extLst>
          </p:cNvPr>
          <p:cNvSpPr/>
          <p:nvPr userDrawn="1"/>
        </p:nvSpPr>
        <p:spPr>
          <a:xfrm>
            <a:off x="0" y="4951939"/>
            <a:ext cx="914402" cy="1906061"/>
          </a:xfrm>
          <a:prstGeom prst="rtTriangle">
            <a:avLst/>
          </a:prstGeom>
          <a:solidFill>
            <a:srgbClr val="A93F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sitting, dark&#10;&#10;Description automatically generated">
            <a:extLst>
              <a:ext uri="{FF2B5EF4-FFF2-40B4-BE49-F238E27FC236}">
                <a16:creationId xmlns:a16="http://schemas.microsoft.com/office/drawing/2014/main" id="{0415A91C-DE63-8946-8BAA-19B27CFCDCE9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40" y="5856922"/>
            <a:ext cx="2990526" cy="1142721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C4DE823-ABFF-AC49-991C-8376470653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4" b="-1"/>
          <a:stretch/>
        </p:blipFill>
        <p:spPr>
          <a:xfrm>
            <a:off x="10285635" y="6089461"/>
            <a:ext cx="1609521" cy="646771"/>
          </a:xfrm>
          <a:prstGeom prst="rect">
            <a:avLst/>
          </a:prstGeom>
        </p:spPr>
      </p:pic>
      <p:sp>
        <p:nvSpPr>
          <p:cNvPr id="6" name="Title Placeholder 5">
            <a:extLst>
              <a:ext uri="{FF2B5EF4-FFF2-40B4-BE49-F238E27FC236}">
                <a16:creationId xmlns:a16="http://schemas.microsoft.com/office/drawing/2014/main" id="{A78489EC-E9EC-FA4A-8BF2-054684592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773" y="647700"/>
            <a:ext cx="10897527" cy="1333500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A424ED-E079-6C4C-9A63-8C97FAD12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7700" y="1981200"/>
            <a:ext cx="10896600" cy="39624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5879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53" r:id="rId4"/>
    <p:sldLayoutId id="2147483755" r:id="rId5"/>
    <p:sldLayoutId id="2147483754" r:id="rId6"/>
    <p:sldLayoutId id="2147483739" r:id="rId7"/>
    <p:sldLayoutId id="2147483740" r:id="rId8"/>
    <p:sldLayoutId id="2147483751" r:id="rId9"/>
    <p:sldLayoutId id="2147483741" r:id="rId10"/>
    <p:sldLayoutId id="2147483752" r:id="rId11"/>
    <p:sldLayoutId id="2147483742" r:id="rId12"/>
    <p:sldLayoutId id="2147483756" r:id="rId13"/>
    <p:sldLayoutId id="2147483743" r:id="rId14"/>
    <p:sldLayoutId id="2147483744" r:id="rId15"/>
    <p:sldLayoutId id="2147483746" r:id="rId16"/>
    <p:sldLayoutId id="2147483747" r:id="rId17"/>
    <p:sldLayoutId id="2147483748" r:id="rId18"/>
    <p:sldLayoutId id="2147483749" r:id="rId19"/>
    <p:sldLayoutId id="2147483750" r:id="rId20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088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408" userDrawn="1">
          <p15:clr>
            <a:srgbClr val="F26B43"/>
          </p15:clr>
        </p15:guide>
        <p15:guide id="4" pos="7272" userDrawn="1">
          <p15:clr>
            <a:srgbClr val="F26B43"/>
          </p15:clr>
        </p15:guide>
        <p15:guide id="5" pos="3264" userDrawn="1">
          <p15:clr>
            <a:srgbClr val="F26B43"/>
          </p15:clr>
        </p15:guide>
        <p15:guide id="6" pos="2688" userDrawn="1">
          <p15:clr>
            <a:srgbClr val="F26B43"/>
          </p15:clr>
        </p15:guide>
        <p15:guide id="7" pos="2136" userDrawn="1">
          <p15:clr>
            <a:srgbClr val="F26B43"/>
          </p15:clr>
        </p15:guide>
        <p15:guide id="8" pos="1560" userDrawn="1">
          <p15:clr>
            <a:srgbClr val="F26B43"/>
          </p15:clr>
        </p15:guide>
        <p15:guide id="9" pos="984" userDrawn="1">
          <p15:clr>
            <a:srgbClr val="F26B43"/>
          </p15:clr>
        </p15:guide>
        <p15:guide id="10" pos="4416" userDrawn="1">
          <p15:clr>
            <a:srgbClr val="F26B43"/>
          </p15:clr>
        </p15:guide>
        <p15:guide id="11" pos="4968" userDrawn="1">
          <p15:clr>
            <a:srgbClr val="F26B43"/>
          </p15:clr>
        </p15:guide>
        <p15:guide id="12" pos="5544" userDrawn="1">
          <p15:clr>
            <a:srgbClr val="F26B43"/>
          </p15:clr>
        </p15:guide>
        <p15:guide id="13" pos="6120" userDrawn="1">
          <p15:clr>
            <a:srgbClr val="F26B43"/>
          </p15:clr>
        </p15:guide>
        <p15:guide id="14" pos="6696" userDrawn="1">
          <p15:clr>
            <a:srgbClr val="F26B43"/>
          </p15:clr>
        </p15:guide>
        <p15:guide id="15" orient="horz" pos="3744" userDrawn="1">
          <p15:clr>
            <a:srgbClr val="F26B43"/>
          </p15:clr>
        </p15:guide>
        <p15:guide id="16" orient="horz" pos="408" userDrawn="1">
          <p15:clr>
            <a:srgbClr val="F26B43"/>
          </p15:clr>
        </p15:guide>
        <p15:guide id="17" orient="horz" pos="1248" userDrawn="1">
          <p15:clr>
            <a:srgbClr val="F26B43"/>
          </p15:clr>
        </p15:guide>
        <p15:guide id="18" orient="horz" pos="290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853752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A3C23E-7494-294F-B905-1DD91B458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11DE8F8-7BEC-1E4C-841E-F318FD2C1B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AD100F-5582-9148-B732-005C4DD17A7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700477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FC0E1D-D4C5-C44C-BA43-92E017468598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72B62A-F15A-2043-9724-9B90B943E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A20C10-900B-2249-B0F4-A5E56A82A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134724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F7ECD97D-AF3C-744F-8650-AA52E551C827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D8C91D1-AB6A-A044-87CE-6F0CAD7AC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DD7CF8B-05FE-E548-AE25-66AA515113B4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137941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9D1974-8B0A-494D-A3B3-FE4E8C291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4EFC77-D114-9040-A72C-9C99613593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0DB8B3-E1C0-D04D-BDD6-E36E7A255DC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AE510A25-AEB3-124A-954D-0BE1B6F8A64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4B489DB-B17F-784A-BDEA-80640773D7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67B0358C-062F-C949-A412-0E911489446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D5886AD-EB17-B045-86D1-A2EA0705B34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53683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947A01F-76B5-D04C-A3AD-91719A8C6B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DBB37AD-263C-DC46-B5A7-97DCE037808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3782A9A-0793-8C4A-864B-495161688B4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05BB80C-E9DC-AD4E-9E52-2D5CE0BCCBA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199397-0BD4-584E-A32A-BF0161B0F816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B92D65D-A9B0-724C-B1DC-A033EE23F8C8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2B2D4F5-2F72-4145-9446-AAE9CA885CC7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68C9A5B0-DD4A-FA47-AC94-9307FCDAA79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8966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BAD5E6-8826-F046-92BA-D1261E1E1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50F9A5-1717-6141-B6C8-FA81B2524F4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9E001C6-5162-D644-976E-F3F0CE1CA95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28A23BAA-8896-AC4A-A492-2A359032688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A49FC458-AE52-AF49-ADA6-50DC5559939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CF469C6-897F-7B40-ABFD-8972C37C95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F1A0156-5A67-204D-91EA-25CDC8FBEA9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91B924EE-3C72-664A-BDF2-0CCC9EC103E2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DA0803DD-F72F-034E-922E-FC95584D0F2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27203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C75CEC2-A45B-FC4E-BDAC-FF55D21851D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DCCBB54-3EF6-AA45-813D-113504D3B1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74C2A19-C238-1A4D-BA4E-47DF6DECA6A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02E9C83-0582-D847-825C-D7AB940CF92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B865A33D-AD07-5741-A3D9-98EAAFC899D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441BA23-5E86-B24F-A031-3096327D516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890BA1D-B53C-C049-93CE-8C81DD9AF931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94C1690D-37C4-DE41-959D-2AB53AFB51B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2603FBF-29DC-E841-8201-F54FA6D992EF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</p:spTree>
    <p:extLst>
      <p:ext uri="{BB962C8B-B14F-4D97-AF65-F5344CB8AC3E}">
        <p14:creationId xmlns:p14="http://schemas.microsoft.com/office/powerpoint/2010/main" val="2136180945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FD72FF-462D-6746-BAD9-BD0B89A8C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E87AD0A-B050-EE45-880F-D61B050F0AD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FB56465-AE96-6D41-AD50-2EAF5AA90CD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94D0DA97-BF79-DA4C-B1BD-9BB4FD8CB70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801083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291181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0FE51BB-D482-824C-A02B-9E4736597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48A19366-C27D-EE44-B1C1-29A0242FD0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51340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4764-49BB-9240-BBC2-2DAB797270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D759D-25C5-D942-AAF7-FFDBA913F8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30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23568-107F-4A4A-BAE3-D78DFE2C68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DBA9BB-9AA2-E940-9AFC-6916E7DE5DE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201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A9B0-5EA1-D54C-ADB2-CF7A2A5EE1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F9AD73-3A3C-534B-A6D3-58DA07E258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272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ABBB7-87D5-D840-B56D-C671375E1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A9889-E5C3-0B48-A72B-43E2AEAFB7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712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34620-A2DD-314A-9171-AFA38F5607C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E3F24D-CD68-C040-9DFF-4F2373596E62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DE5278-6FC7-D341-ACD2-27DA9D5B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40246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CC5907-CFE7-C944-856B-33D21514F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8AB38-073F-014D-B62D-F50A6B512FA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8F3F5C-0C7D-564B-9314-1BD75D0C77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1D1266-6D98-264D-AEC9-4CCE55126AF0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811DD89-EC7B-BB47-B4D3-1795E2DED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822028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vGHC20">
  <a:themeElements>
    <a:clrScheme name="vGHC 20">
      <a:dk1>
        <a:srgbClr val="212935"/>
      </a:dk1>
      <a:lt1>
        <a:srgbClr val="E6ECFC"/>
      </a:lt1>
      <a:dk2>
        <a:srgbClr val="383372"/>
      </a:dk2>
      <a:lt2>
        <a:srgbClr val="E6ECFC"/>
      </a:lt2>
      <a:accent1>
        <a:srgbClr val="62B5E5"/>
      </a:accent1>
      <a:accent2>
        <a:srgbClr val="F79629"/>
      </a:accent2>
      <a:accent3>
        <a:srgbClr val="C0D72F"/>
      </a:accent3>
      <a:accent4>
        <a:srgbClr val="F5CBE6"/>
      </a:accent4>
      <a:accent5>
        <a:srgbClr val="E64823"/>
      </a:accent5>
      <a:accent6>
        <a:srgbClr val="FEFFFE"/>
      </a:accent6>
      <a:hlink>
        <a:srgbClr val="62B5E5"/>
      </a:hlink>
      <a:folHlink>
        <a:srgbClr val="A0A1A4"/>
      </a:folHlink>
    </a:clrScheme>
    <a:fontScheme name="Corbel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GHC20" id="{3BD23015-0A66-754B-8ED3-95BADDB3895F}" vid="{8CA3EDDC-804C-D640-9D27-A522D150DA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10846</TotalTime>
  <Words>1</Words>
  <Application>Microsoft Macintosh PowerPoint</Application>
  <PresentationFormat>Widescreen</PresentationFormat>
  <Paragraphs>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Corbel</vt:lpstr>
      <vt:lpstr>vGHC20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klausbarko@yahoo.com</dc:creator>
  <cp:keywords/>
  <dc:description/>
  <cp:lastModifiedBy>Nicole Worthington</cp:lastModifiedBy>
  <cp:revision>234</cp:revision>
  <dcterms:created xsi:type="dcterms:W3CDTF">2017-02-13T09:19:54Z</dcterms:created>
  <dcterms:modified xsi:type="dcterms:W3CDTF">2020-08-18T16:42:28Z</dcterms:modified>
  <cp:category/>
</cp:coreProperties>
</file>