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6CA"/>
    <a:srgbClr val="F4D300"/>
    <a:srgbClr val="F25D3F"/>
    <a:srgbClr val="93DDF9"/>
    <a:srgbClr val="2E2EAA"/>
    <a:srgbClr val="834D89"/>
    <a:srgbClr val="1F5783"/>
    <a:srgbClr val="C2D525"/>
    <a:srgbClr val="3588B7"/>
    <a:srgbClr val="B76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/>
    <p:restoredTop sz="93878"/>
  </p:normalViewPr>
  <p:slideViewPr>
    <p:cSldViewPr snapToGrid="0" showGuides="1">
      <p:cViewPr varScale="1">
        <p:scale>
          <a:sx n="120" d="100"/>
          <a:sy n="120" d="100"/>
        </p:scale>
        <p:origin x="103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D26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D2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sitting, computer&#10;&#10;Description automatically generated">
            <a:extLst>
              <a:ext uri="{FF2B5EF4-FFF2-40B4-BE49-F238E27FC236}">
                <a16:creationId xmlns:a16="http://schemas.microsoft.com/office/drawing/2014/main" id="{12B1668F-EE4C-554E-B372-075C5A2C079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4" y="5864743"/>
            <a:ext cx="2207801" cy="11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E4AE96-4882-184A-9126-EBD111CC77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786A65-EE76-394A-9DD9-DCB42CD54A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E893CA-4D1C-BB43-90C1-E151F18177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009326-8BD2-DD44-A8E5-A9BED01B966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4DF730-AB06-7149-9FC8-E7A07AD08C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B5E7B9-9BBD-EF46-BD93-90245B703B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5DF50C5-1419-0F48-BFD4-426356B3FF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B99FDC6-1DF8-CD4D-A7F0-41BA06D4030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DB8D74-EC5C-1349-BFFE-0D31942CFE8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10844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234</cp:revision>
  <dcterms:created xsi:type="dcterms:W3CDTF">2017-02-13T09:19:54Z</dcterms:created>
  <dcterms:modified xsi:type="dcterms:W3CDTF">2020-08-18T16:43:52Z</dcterms:modified>
  <cp:category/>
</cp:coreProperties>
</file>