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24"/>
  </p:notesMasterIdLst>
  <p:handoutMasterIdLst>
    <p:handoutMasterId r:id="rId25"/>
  </p:handoutMasterIdLst>
  <p:sldIdLst>
    <p:sldId id="356" r:id="rId2"/>
    <p:sldId id="257" r:id="rId3"/>
    <p:sldId id="259" r:id="rId4"/>
    <p:sldId id="261" r:id="rId5"/>
    <p:sldId id="258" r:id="rId6"/>
    <p:sldId id="264" r:id="rId7"/>
    <p:sldId id="270" r:id="rId8"/>
    <p:sldId id="357" r:id="rId9"/>
    <p:sldId id="273" r:id="rId10"/>
    <p:sldId id="274" r:id="rId11"/>
    <p:sldId id="275" r:id="rId12"/>
    <p:sldId id="286" r:id="rId13"/>
    <p:sldId id="297" r:id="rId14"/>
    <p:sldId id="315" r:id="rId15"/>
    <p:sldId id="303" r:id="rId16"/>
    <p:sldId id="319" r:id="rId17"/>
    <p:sldId id="354" r:id="rId18"/>
    <p:sldId id="335" r:id="rId19"/>
    <p:sldId id="336" r:id="rId20"/>
    <p:sldId id="343" r:id="rId21"/>
    <p:sldId id="346" r:id="rId22"/>
    <p:sldId id="35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D300"/>
    <a:srgbClr val="F25D3F"/>
    <a:srgbClr val="93DDF9"/>
    <a:srgbClr val="2E2EAA"/>
    <a:srgbClr val="834D89"/>
    <a:srgbClr val="1F5783"/>
    <a:srgbClr val="C2D525"/>
    <a:srgbClr val="3588B7"/>
    <a:srgbClr val="B76CAB"/>
    <a:srgbClr val="EF9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93"/>
    <p:restoredTop sz="94593"/>
  </p:normalViewPr>
  <p:slideViewPr>
    <p:cSldViewPr snapToGrid="0" showGuides="1">
      <p:cViewPr varScale="1">
        <p:scale>
          <a:sx n="117" d="100"/>
          <a:sy n="117" d="100"/>
        </p:scale>
        <p:origin x="47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9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51B8E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1B8E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6A-4914-9CCD-85730559809E}"/>
              </c:ext>
            </c:extLst>
          </c:dPt>
          <c:dPt>
            <c:idx val="1"/>
            <c:invertIfNegative val="0"/>
            <c:bubble3D val="0"/>
            <c:spPr>
              <a:solidFill>
                <a:srgbClr val="51B8E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46A-4914-9CCD-85730559809E}"/>
              </c:ext>
            </c:extLst>
          </c:dPt>
          <c:dPt>
            <c:idx val="2"/>
            <c:invertIfNegative val="0"/>
            <c:bubble3D val="0"/>
            <c:spPr>
              <a:solidFill>
                <a:srgbClr val="51B8E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46A-4914-9CCD-85730559809E}"/>
              </c:ext>
            </c:extLst>
          </c:dPt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6A-4914-9CCD-85730559809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89A3A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6A-4914-9CCD-857305598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3239840"/>
        <c:axId val="1516339648"/>
      </c:barChart>
      <c:catAx>
        <c:axId val="1443239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16339648"/>
        <c:crosses val="autoZero"/>
        <c:auto val="1"/>
        <c:lblAlgn val="ctr"/>
        <c:lblOffset val="100"/>
        <c:noMultiLvlLbl val="0"/>
      </c:catAx>
      <c:valAx>
        <c:axId val="151633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323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89A3A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80-4889-A38C-87F675BB21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51B8EB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80-4889-A38C-87F675BB21B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77C6B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80-4889-A38C-87F675BB2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94706976"/>
        <c:axId val="1384572992"/>
      </c:barChart>
      <c:catAx>
        <c:axId val="1394706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4572992"/>
        <c:crosses val="autoZero"/>
        <c:auto val="1"/>
        <c:lblAlgn val="ctr"/>
        <c:lblOffset val="100"/>
        <c:noMultiLvlLbl val="0"/>
      </c:catAx>
      <c:valAx>
        <c:axId val="1384572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4706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91-4139-8723-E0B5ABC85E61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E91-4139-8723-E0B5ABC85E61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91-4139-8723-E0B5ABC85E61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E91-4139-8723-E0B5ABC85E61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91-4139-8723-E0B5ABC85E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DC-4F4D-A81D-BD7F88CD51BE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8DC-4F4D-A81D-BD7F88CD51BE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DC-4F4D-A81D-BD7F88CD51BE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8DC-4F4D-A81D-BD7F88CD51BE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DC-4F4D-A81D-BD7F88CD5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D9-4B1E-9771-A0D1B0171925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D9-4B1E-9771-A0D1B0171925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6D9-4B1E-9771-A0D1B0171925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6D9-4B1E-9771-A0D1B0171925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3.2</c:v>
                </c:pt>
                <c:pt idx="2">
                  <c:v>6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6D9-4B1E-9771-A0D1B01719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21-4493-8618-1438C6BD75A8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21-4493-8618-1438C6BD75A8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E21-4493-8618-1438C6BD75A8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E21-4493-8618-1438C6BD75A8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E21-4493-8618-1438C6BD7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2344B-E4CA-450A-B315-5DA305C9F3E6}" type="datetimeFigureOut">
              <a:rPr lang="ru-RU" smtClean="0"/>
              <a:t>04.08.2020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6229B-EBA0-4B65-92E3-1EBAA8F0FA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839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5A10E-C24A-C442-9B8D-FF380098E0FA}" type="datetimeFigureOut">
              <a:rPr lang="en-US" smtClean="0"/>
              <a:t>8/4/20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FB4DA-BBA6-C745-8932-34CB503C6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3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Opening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FB4DA-BBA6-C745-8932-34CB503C6C0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4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FB4DA-BBA6-C745-8932-34CB503C6C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84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FB4DA-BBA6-C745-8932-34CB503C6C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98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15E7F-0CE1-4440-9B0A-DD328944D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01FA5-B6E5-694D-9A09-0B909B19F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4678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D4078-6410-6140-A34F-D7DDC592A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1995B0-1249-904A-B7D5-AE5C448AC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FB1D9-D319-4140-BB83-901257E0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CB374-4DCF-AF4C-A3E2-61125F2F4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07D7C-0D5F-B34F-AFCC-B4D284255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09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B7D93-5CF8-9341-945C-6261AFCE2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31B70D-AA1F-1546-9EC3-57CFCDA55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476AC-200F-6E41-9EA1-A04A50B4D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B922B-F911-E443-9DFF-DE7D275D9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20C4B-2D13-994F-8DC6-4AC6C0F9B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093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01968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0"/>
          </p:nvPr>
        </p:nvSpPr>
        <p:spPr>
          <a:xfrm>
            <a:off x="3774395" y="1969620"/>
            <a:ext cx="4763757" cy="1077277"/>
          </a:xfrm>
          <a:custGeom>
            <a:avLst/>
            <a:gdLst>
              <a:gd name="connsiteX0" fmla="*/ 3206801 w 4763757"/>
              <a:gd name="connsiteY0" fmla="*/ 216941 h 1077277"/>
              <a:gd name="connsiteX1" fmla="*/ 3085700 w 4763757"/>
              <a:gd name="connsiteY1" fmla="*/ 244430 h 1077277"/>
              <a:gd name="connsiteX2" fmla="*/ 2999518 w 4763757"/>
              <a:gd name="connsiteY2" fmla="*/ 316496 h 1077277"/>
              <a:gd name="connsiteX3" fmla="*/ 2947511 w 4763757"/>
              <a:gd name="connsiteY3" fmla="*/ 418280 h 1077277"/>
              <a:gd name="connsiteX4" fmla="*/ 2930424 w 4763757"/>
              <a:gd name="connsiteY4" fmla="*/ 534924 h 1077277"/>
              <a:gd name="connsiteX5" fmla="*/ 2948254 w 4763757"/>
              <a:gd name="connsiteY5" fmla="*/ 653053 h 1077277"/>
              <a:gd name="connsiteX6" fmla="*/ 3001004 w 4763757"/>
              <a:gd name="connsiteY6" fmla="*/ 754837 h 1077277"/>
              <a:gd name="connsiteX7" fmla="*/ 3087929 w 4763757"/>
              <a:gd name="connsiteY7" fmla="*/ 826160 h 1077277"/>
              <a:gd name="connsiteX8" fmla="*/ 3206801 w 4763757"/>
              <a:gd name="connsiteY8" fmla="*/ 852906 h 1077277"/>
              <a:gd name="connsiteX9" fmla="*/ 3328645 w 4763757"/>
              <a:gd name="connsiteY9" fmla="*/ 824674 h 1077277"/>
              <a:gd name="connsiteX10" fmla="*/ 3414827 w 4763757"/>
              <a:gd name="connsiteY10" fmla="*/ 751122 h 1077277"/>
              <a:gd name="connsiteX11" fmla="*/ 3466091 w 4763757"/>
              <a:gd name="connsiteY11" fmla="*/ 648595 h 1077277"/>
              <a:gd name="connsiteX12" fmla="*/ 3483178 w 4763757"/>
              <a:gd name="connsiteY12" fmla="*/ 531952 h 1077277"/>
              <a:gd name="connsiteX13" fmla="*/ 3465348 w 4763757"/>
              <a:gd name="connsiteY13" fmla="*/ 413823 h 1077277"/>
              <a:gd name="connsiteX14" fmla="*/ 3411855 w 4763757"/>
              <a:gd name="connsiteY14" fmla="*/ 312782 h 1077277"/>
              <a:gd name="connsiteX15" fmla="*/ 3324930 w 4763757"/>
              <a:gd name="connsiteY15" fmla="*/ 242944 h 1077277"/>
              <a:gd name="connsiteX16" fmla="*/ 3206801 w 4763757"/>
              <a:gd name="connsiteY16" fmla="*/ 216941 h 1077277"/>
              <a:gd name="connsiteX17" fmla="*/ 3775634 w 4763757"/>
              <a:gd name="connsiteY17" fmla="*/ 5943 h 1077277"/>
              <a:gd name="connsiteX18" fmla="*/ 4040125 w 4763757"/>
              <a:gd name="connsiteY18" fmla="*/ 5943 h 1077277"/>
              <a:gd name="connsiteX19" fmla="*/ 4267467 w 4763757"/>
              <a:gd name="connsiteY19" fmla="*/ 490347 h 1077277"/>
              <a:gd name="connsiteX20" fmla="*/ 4497782 w 4763757"/>
              <a:gd name="connsiteY20" fmla="*/ 5943 h 1077277"/>
              <a:gd name="connsiteX21" fmla="*/ 4763757 w 4763757"/>
              <a:gd name="connsiteY21" fmla="*/ 5943 h 1077277"/>
              <a:gd name="connsiteX22" fmla="*/ 4387825 w 4763757"/>
              <a:gd name="connsiteY22" fmla="*/ 701344 h 1077277"/>
              <a:gd name="connsiteX23" fmla="*/ 4387825 w 4763757"/>
              <a:gd name="connsiteY23" fmla="*/ 1060932 h 1077277"/>
              <a:gd name="connsiteX24" fmla="*/ 4145623 w 4763757"/>
              <a:gd name="connsiteY24" fmla="*/ 1060932 h 1077277"/>
              <a:gd name="connsiteX25" fmla="*/ 4145623 w 4763757"/>
              <a:gd name="connsiteY25" fmla="*/ 698373 h 1077277"/>
              <a:gd name="connsiteX26" fmla="*/ 2309927 w 4763757"/>
              <a:gd name="connsiteY26" fmla="*/ 5943 h 1077277"/>
              <a:gd name="connsiteX27" fmla="*/ 2553615 w 4763757"/>
              <a:gd name="connsiteY27" fmla="*/ 5943 h 1077277"/>
              <a:gd name="connsiteX28" fmla="*/ 2553615 w 4763757"/>
              <a:gd name="connsiteY28" fmla="*/ 542353 h 1077277"/>
              <a:gd name="connsiteX29" fmla="*/ 2540985 w 4763757"/>
              <a:gd name="connsiteY29" fmla="*/ 761523 h 1077277"/>
              <a:gd name="connsiteX30" fmla="*/ 2486006 w 4763757"/>
              <a:gd name="connsiteY30" fmla="*/ 930173 h 1077277"/>
              <a:gd name="connsiteX31" fmla="*/ 2361934 w 4763757"/>
              <a:gd name="connsiteY31" fmla="*/ 1038644 h 1077277"/>
              <a:gd name="connsiteX32" fmla="*/ 2143506 w 4763757"/>
              <a:gd name="connsiteY32" fmla="*/ 1077277 h 1077277"/>
              <a:gd name="connsiteX33" fmla="*/ 1914678 w 4763757"/>
              <a:gd name="connsiteY33" fmla="*/ 1011898 h 1077277"/>
              <a:gd name="connsiteX34" fmla="*/ 1968170 w 4763757"/>
              <a:gd name="connsiteY34" fmla="*/ 812787 h 1077277"/>
              <a:gd name="connsiteX35" fmla="*/ 2031321 w 4763757"/>
              <a:gd name="connsiteY35" fmla="*/ 842505 h 1077277"/>
              <a:gd name="connsiteX36" fmla="*/ 2143506 w 4763757"/>
              <a:gd name="connsiteY36" fmla="*/ 860336 h 1077277"/>
              <a:gd name="connsiteX37" fmla="*/ 2231175 w 4763757"/>
              <a:gd name="connsiteY37" fmla="*/ 841762 h 1077277"/>
              <a:gd name="connsiteX38" fmla="*/ 2281695 w 4763757"/>
              <a:gd name="connsiteY38" fmla="*/ 784555 h 1077277"/>
              <a:gd name="connsiteX39" fmla="*/ 2304727 w 4763757"/>
              <a:gd name="connsiteY39" fmla="*/ 685742 h 1077277"/>
              <a:gd name="connsiteX40" fmla="*/ 2309927 w 4763757"/>
              <a:gd name="connsiteY40" fmla="*/ 542353 h 1077277"/>
              <a:gd name="connsiteX41" fmla="*/ 885825 w 4763757"/>
              <a:gd name="connsiteY41" fmla="*/ 5943 h 1077277"/>
              <a:gd name="connsiteX42" fmla="*/ 1076021 w 4763757"/>
              <a:gd name="connsiteY42" fmla="*/ 5943 h 1077277"/>
              <a:gd name="connsiteX43" fmla="*/ 1567853 w 4763757"/>
              <a:gd name="connsiteY43" fmla="*/ 625563 h 1077277"/>
              <a:gd name="connsiteX44" fmla="*/ 1567853 w 4763757"/>
              <a:gd name="connsiteY44" fmla="*/ 5943 h 1077277"/>
              <a:gd name="connsiteX45" fmla="*/ 1811541 w 4763757"/>
              <a:gd name="connsiteY45" fmla="*/ 5943 h 1077277"/>
              <a:gd name="connsiteX46" fmla="*/ 1811541 w 4763757"/>
              <a:gd name="connsiteY46" fmla="*/ 1060932 h 1077277"/>
              <a:gd name="connsiteX47" fmla="*/ 1615402 w 4763757"/>
              <a:gd name="connsiteY47" fmla="*/ 1060932 h 1077277"/>
              <a:gd name="connsiteX48" fmla="*/ 1129513 w 4763757"/>
              <a:gd name="connsiteY48" fmla="*/ 457657 h 1077277"/>
              <a:gd name="connsiteX49" fmla="*/ 1129513 w 4763757"/>
              <a:gd name="connsiteY49" fmla="*/ 1060932 h 1077277"/>
              <a:gd name="connsiteX50" fmla="*/ 885825 w 4763757"/>
              <a:gd name="connsiteY50" fmla="*/ 1060932 h 1077277"/>
              <a:gd name="connsiteX51" fmla="*/ 0 w 4763757"/>
              <a:gd name="connsiteY51" fmla="*/ 5943 h 1077277"/>
              <a:gd name="connsiteX52" fmla="*/ 728091 w 4763757"/>
              <a:gd name="connsiteY52" fmla="*/ 5943 h 1077277"/>
              <a:gd name="connsiteX53" fmla="*/ 728091 w 4763757"/>
              <a:gd name="connsiteY53" fmla="*/ 219913 h 1077277"/>
              <a:gd name="connsiteX54" fmla="*/ 243688 w 4763757"/>
              <a:gd name="connsiteY54" fmla="*/ 219913 h 1077277"/>
              <a:gd name="connsiteX55" fmla="*/ 243688 w 4763757"/>
              <a:gd name="connsiteY55" fmla="*/ 424967 h 1077277"/>
              <a:gd name="connsiteX56" fmla="*/ 659740 w 4763757"/>
              <a:gd name="connsiteY56" fmla="*/ 424967 h 1077277"/>
              <a:gd name="connsiteX57" fmla="*/ 659740 w 4763757"/>
              <a:gd name="connsiteY57" fmla="*/ 622592 h 1077277"/>
              <a:gd name="connsiteX58" fmla="*/ 243688 w 4763757"/>
              <a:gd name="connsiteY58" fmla="*/ 622592 h 1077277"/>
              <a:gd name="connsiteX59" fmla="*/ 243688 w 4763757"/>
              <a:gd name="connsiteY59" fmla="*/ 846963 h 1077277"/>
              <a:gd name="connsiteX60" fmla="*/ 741465 w 4763757"/>
              <a:gd name="connsiteY60" fmla="*/ 846963 h 1077277"/>
              <a:gd name="connsiteX61" fmla="*/ 741465 w 4763757"/>
              <a:gd name="connsiteY61" fmla="*/ 1060932 h 1077277"/>
              <a:gd name="connsiteX62" fmla="*/ 0 w 4763757"/>
              <a:gd name="connsiteY62" fmla="*/ 1060932 h 1077277"/>
              <a:gd name="connsiteX63" fmla="*/ 3209773 w 4763757"/>
              <a:gd name="connsiteY63" fmla="*/ 0 h 1077277"/>
              <a:gd name="connsiteX64" fmla="*/ 3423743 w 4763757"/>
              <a:gd name="connsiteY64" fmla="*/ 46062 h 1077277"/>
              <a:gd name="connsiteX65" fmla="*/ 3588678 w 4763757"/>
              <a:gd name="connsiteY65" fmla="*/ 167906 h 1077277"/>
              <a:gd name="connsiteX66" fmla="*/ 3694176 w 4763757"/>
              <a:gd name="connsiteY66" fmla="*/ 340271 h 1077277"/>
              <a:gd name="connsiteX67" fmla="*/ 3731324 w 4763757"/>
              <a:gd name="connsiteY67" fmla="*/ 536409 h 1077277"/>
              <a:gd name="connsiteX68" fmla="*/ 3691947 w 4763757"/>
              <a:gd name="connsiteY68" fmla="*/ 737006 h 1077277"/>
              <a:gd name="connsiteX69" fmla="*/ 3582734 w 4763757"/>
              <a:gd name="connsiteY69" fmla="*/ 907142 h 1077277"/>
              <a:gd name="connsiteX70" fmla="*/ 3416313 w 4763757"/>
              <a:gd name="connsiteY70" fmla="*/ 1025271 h 1077277"/>
              <a:gd name="connsiteX71" fmla="*/ 3205315 w 4763757"/>
              <a:gd name="connsiteY71" fmla="*/ 1069848 h 1077277"/>
              <a:gd name="connsiteX72" fmla="*/ 2991346 w 4763757"/>
              <a:gd name="connsiteY72" fmla="*/ 1023785 h 1077277"/>
              <a:gd name="connsiteX73" fmla="*/ 2826411 w 4763757"/>
              <a:gd name="connsiteY73" fmla="*/ 902684 h 1077277"/>
              <a:gd name="connsiteX74" fmla="*/ 2720169 w 4763757"/>
              <a:gd name="connsiteY74" fmla="*/ 731062 h 1077277"/>
              <a:gd name="connsiteX75" fmla="*/ 2682279 w 4763757"/>
              <a:gd name="connsiteY75" fmla="*/ 531952 h 1077277"/>
              <a:gd name="connsiteX76" fmla="*/ 2721655 w 4763757"/>
              <a:gd name="connsiteY76" fmla="*/ 331355 h 1077277"/>
              <a:gd name="connsiteX77" fmla="*/ 2831611 w 4763757"/>
              <a:gd name="connsiteY77" fmla="*/ 161220 h 1077277"/>
              <a:gd name="connsiteX78" fmla="*/ 2998775 w 4763757"/>
              <a:gd name="connsiteY78" fmla="*/ 43834 h 1077277"/>
              <a:gd name="connsiteX79" fmla="*/ 3209773 w 4763757"/>
              <a:gd name="connsiteY79" fmla="*/ 0 h 1077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4763757" h="1077277">
                <a:moveTo>
                  <a:pt x="3206801" y="216941"/>
                </a:moveTo>
                <a:cubicBezTo>
                  <a:pt x="3160243" y="216941"/>
                  <a:pt x="3119876" y="226104"/>
                  <a:pt x="3085700" y="244430"/>
                </a:cubicBezTo>
                <a:cubicBezTo>
                  <a:pt x="3051525" y="262756"/>
                  <a:pt x="3022797" y="286778"/>
                  <a:pt x="2999518" y="316496"/>
                </a:cubicBezTo>
                <a:cubicBezTo>
                  <a:pt x="2976239" y="346214"/>
                  <a:pt x="2958904" y="380142"/>
                  <a:pt x="2947511" y="418280"/>
                </a:cubicBezTo>
                <a:cubicBezTo>
                  <a:pt x="2936120" y="456419"/>
                  <a:pt x="2930424" y="495300"/>
                  <a:pt x="2930424" y="534924"/>
                </a:cubicBezTo>
                <a:cubicBezTo>
                  <a:pt x="2930424" y="575538"/>
                  <a:pt x="2936367" y="614914"/>
                  <a:pt x="2948254" y="653053"/>
                </a:cubicBezTo>
                <a:cubicBezTo>
                  <a:pt x="2960142" y="691191"/>
                  <a:pt x="2977725" y="725119"/>
                  <a:pt x="3001004" y="754837"/>
                </a:cubicBezTo>
                <a:cubicBezTo>
                  <a:pt x="3024283" y="784555"/>
                  <a:pt x="3053258" y="808329"/>
                  <a:pt x="3087929" y="826160"/>
                </a:cubicBezTo>
                <a:cubicBezTo>
                  <a:pt x="3122600" y="843991"/>
                  <a:pt x="3162224" y="852906"/>
                  <a:pt x="3206801" y="852906"/>
                </a:cubicBezTo>
                <a:cubicBezTo>
                  <a:pt x="3253360" y="852906"/>
                  <a:pt x="3293974" y="843495"/>
                  <a:pt x="3328645" y="824674"/>
                </a:cubicBezTo>
                <a:cubicBezTo>
                  <a:pt x="3363316" y="805853"/>
                  <a:pt x="3392043" y="781335"/>
                  <a:pt x="3414827" y="751122"/>
                </a:cubicBezTo>
                <a:cubicBezTo>
                  <a:pt x="3437611" y="720909"/>
                  <a:pt x="3454699" y="686733"/>
                  <a:pt x="3466091" y="648595"/>
                </a:cubicBezTo>
                <a:cubicBezTo>
                  <a:pt x="3477483" y="610457"/>
                  <a:pt x="3483178" y="571576"/>
                  <a:pt x="3483178" y="531952"/>
                </a:cubicBezTo>
                <a:cubicBezTo>
                  <a:pt x="3483178" y="491337"/>
                  <a:pt x="3477235" y="451961"/>
                  <a:pt x="3465348" y="413823"/>
                </a:cubicBezTo>
                <a:cubicBezTo>
                  <a:pt x="3453461" y="375685"/>
                  <a:pt x="3435630" y="342004"/>
                  <a:pt x="3411855" y="312782"/>
                </a:cubicBezTo>
                <a:cubicBezTo>
                  <a:pt x="3388081" y="283559"/>
                  <a:pt x="3359106" y="260280"/>
                  <a:pt x="3324930" y="242944"/>
                </a:cubicBezTo>
                <a:cubicBezTo>
                  <a:pt x="3290754" y="225609"/>
                  <a:pt x="3251378" y="216941"/>
                  <a:pt x="3206801" y="216941"/>
                </a:cubicBezTo>
                <a:close/>
                <a:moveTo>
                  <a:pt x="3775634" y="5943"/>
                </a:moveTo>
                <a:lnTo>
                  <a:pt x="4040125" y="5943"/>
                </a:lnTo>
                <a:lnTo>
                  <a:pt x="4267467" y="490347"/>
                </a:lnTo>
                <a:lnTo>
                  <a:pt x="4497782" y="5943"/>
                </a:lnTo>
                <a:lnTo>
                  <a:pt x="4763757" y="5943"/>
                </a:lnTo>
                <a:lnTo>
                  <a:pt x="4387825" y="701344"/>
                </a:lnTo>
                <a:lnTo>
                  <a:pt x="4387825" y="1060932"/>
                </a:lnTo>
                <a:lnTo>
                  <a:pt x="4145623" y="1060932"/>
                </a:lnTo>
                <a:lnTo>
                  <a:pt x="4145623" y="698373"/>
                </a:lnTo>
                <a:close/>
                <a:moveTo>
                  <a:pt x="2309927" y="5943"/>
                </a:moveTo>
                <a:lnTo>
                  <a:pt x="2553615" y="5943"/>
                </a:lnTo>
                <a:lnTo>
                  <a:pt x="2553615" y="542353"/>
                </a:lnTo>
                <a:cubicBezTo>
                  <a:pt x="2553615" y="622592"/>
                  <a:pt x="2549405" y="695648"/>
                  <a:pt x="2540985" y="761523"/>
                </a:cubicBezTo>
                <a:cubicBezTo>
                  <a:pt x="2532565" y="827398"/>
                  <a:pt x="2514238" y="883615"/>
                  <a:pt x="2486006" y="930173"/>
                </a:cubicBezTo>
                <a:cubicBezTo>
                  <a:pt x="2457774" y="976731"/>
                  <a:pt x="2416417" y="1012888"/>
                  <a:pt x="2361934" y="1038644"/>
                </a:cubicBezTo>
                <a:cubicBezTo>
                  <a:pt x="2307451" y="1064399"/>
                  <a:pt x="2234642" y="1077277"/>
                  <a:pt x="2143506" y="1077277"/>
                </a:cubicBezTo>
                <a:cubicBezTo>
                  <a:pt x="2054352" y="1077277"/>
                  <a:pt x="1978076" y="1055484"/>
                  <a:pt x="1914678" y="1011898"/>
                </a:cubicBezTo>
                <a:lnTo>
                  <a:pt x="1968170" y="812787"/>
                </a:lnTo>
                <a:cubicBezTo>
                  <a:pt x="1978076" y="820712"/>
                  <a:pt x="1999126" y="830618"/>
                  <a:pt x="2031321" y="842505"/>
                </a:cubicBezTo>
                <a:cubicBezTo>
                  <a:pt x="2063515" y="854392"/>
                  <a:pt x="2100911" y="860336"/>
                  <a:pt x="2143506" y="860336"/>
                </a:cubicBezTo>
                <a:cubicBezTo>
                  <a:pt x="2180159" y="860336"/>
                  <a:pt x="2209381" y="854144"/>
                  <a:pt x="2231175" y="841762"/>
                </a:cubicBezTo>
                <a:cubicBezTo>
                  <a:pt x="2252968" y="829379"/>
                  <a:pt x="2269808" y="810310"/>
                  <a:pt x="2281695" y="784555"/>
                </a:cubicBezTo>
                <a:cubicBezTo>
                  <a:pt x="2293582" y="758799"/>
                  <a:pt x="2301259" y="725862"/>
                  <a:pt x="2304727" y="685742"/>
                </a:cubicBezTo>
                <a:cubicBezTo>
                  <a:pt x="2308194" y="645623"/>
                  <a:pt x="2309927" y="597827"/>
                  <a:pt x="2309927" y="542353"/>
                </a:cubicBezTo>
                <a:close/>
                <a:moveTo>
                  <a:pt x="885825" y="5943"/>
                </a:moveTo>
                <a:lnTo>
                  <a:pt x="1076021" y="5943"/>
                </a:lnTo>
                <a:lnTo>
                  <a:pt x="1567853" y="625563"/>
                </a:lnTo>
                <a:lnTo>
                  <a:pt x="1567853" y="5943"/>
                </a:lnTo>
                <a:lnTo>
                  <a:pt x="1811541" y="5943"/>
                </a:lnTo>
                <a:lnTo>
                  <a:pt x="1811541" y="1060932"/>
                </a:lnTo>
                <a:lnTo>
                  <a:pt x="1615402" y="1060932"/>
                </a:lnTo>
                <a:lnTo>
                  <a:pt x="1129513" y="457657"/>
                </a:lnTo>
                <a:lnTo>
                  <a:pt x="1129513" y="1060932"/>
                </a:lnTo>
                <a:lnTo>
                  <a:pt x="885825" y="1060932"/>
                </a:lnTo>
                <a:close/>
                <a:moveTo>
                  <a:pt x="0" y="5943"/>
                </a:moveTo>
                <a:lnTo>
                  <a:pt x="728091" y="5943"/>
                </a:lnTo>
                <a:lnTo>
                  <a:pt x="728091" y="219913"/>
                </a:lnTo>
                <a:lnTo>
                  <a:pt x="243688" y="219913"/>
                </a:lnTo>
                <a:lnTo>
                  <a:pt x="243688" y="424967"/>
                </a:lnTo>
                <a:lnTo>
                  <a:pt x="659740" y="424967"/>
                </a:lnTo>
                <a:lnTo>
                  <a:pt x="659740" y="622592"/>
                </a:lnTo>
                <a:lnTo>
                  <a:pt x="243688" y="622592"/>
                </a:lnTo>
                <a:lnTo>
                  <a:pt x="243688" y="846963"/>
                </a:lnTo>
                <a:lnTo>
                  <a:pt x="741465" y="846963"/>
                </a:lnTo>
                <a:lnTo>
                  <a:pt x="741465" y="1060932"/>
                </a:lnTo>
                <a:lnTo>
                  <a:pt x="0" y="1060932"/>
                </a:lnTo>
                <a:close/>
                <a:moveTo>
                  <a:pt x="3209773" y="0"/>
                </a:moveTo>
                <a:cubicBezTo>
                  <a:pt x="3288031" y="0"/>
                  <a:pt x="3359354" y="15354"/>
                  <a:pt x="3423743" y="46062"/>
                </a:cubicBezTo>
                <a:cubicBezTo>
                  <a:pt x="3488131" y="76771"/>
                  <a:pt x="3543110" y="117386"/>
                  <a:pt x="3588678" y="167906"/>
                </a:cubicBezTo>
                <a:cubicBezTo>
                  <a:pt x="3634245" y="218427"/>
                  <a:pt x="3669411" y="275882"/>
                  <a:pt x="3694176" y="340271"/>
                </a:cubicBezTo>
                <a:cubicBezTo>
                  <a:pt x="3718941" y="404660"/>
                  <a:pt x="3731324" y="470039"/>
                  <a:pt x="3731324" y="536409"/>
                </a:cubicBezTo>
                <a:cubicBezTo>
                  <a:pt x="3731324" y="605751"/>
                  <a:pt x="3718198" y="672617"/>
                  <a:pt x="3691947" y="737006"/>
                </a:cubicBezTo>
                <a:cubicBezTo>
                  <a:pt x="3665696" y="801395"/>
                  <a:pt x="3629292" y="858107"/>
                  <a:pt x="3582734" y="907142"/>
                </a:cubicBezTo>
                <a:cubicBezTo>
                  <a:pt x="3536176" y="956176"/>
                  <a:pt x="3480702" y="995553"/>
                  <a:pt x="3416313" y="1025271"/>
                </a:cubicBezTo>
                <a:cubicBezTo>
                  <a:pt x="3351924" y="1054989"/>
                  <a:pt x="3281592" y="1069848"/>
                  <a:pt x="3205315" y="1069848"/>
                </a:cubicBezTo>
                <a:cubicBezTo>
                  <a:pt x="3127058" y="1069848"/>
                  <a:pt x="3055735" y="1054493"/>
                  <a:pt x="2991346" y="1023785"/>
                </a:cubicBezTo>
                <a:cubicBezTo>
                  <a:pt x="2926957" y="993076"/>
                  <a:pt x="2871979" y="952709"/>
                  <a:pt x="2826411" y="902684"/>
                </a:cubicBezTo>
                <a:cubicBezTo>
                  <a:pt x="2780843" y="852659"/>
                  <a:pt x="2745429" y="795451"/>
                  <a:pt x="2720169" y="731062"/>
                </a:cubicBezTo>
                <a:cubicBezTo>
                  <a:pt x="2694909" y="666673"/>
                  <a:pt x="2682279" y="600303"/>
                  <a:pt x="2682279" y="531952"/>
                </a:cubicBezTo>
                <a:cubicBezTo>
                  <a:pt x="2682279" y="462610"/>
                  <a:pt x="2695404" y="395744"/>
                  <a:pt x="2721655" y="331355"/>
                </a:cubicBezTo>
                <a:cubicBezTo>
                  <a:pt x="2747906" y="266966"/>
                  <a:pt x="2784558" y="210254"/>
                  <a:pt x="2831611" y="161220"/>
                </a:cubicBezTo>
                <a:cubicBezTo>
                  <a:pt x="2878665" y="112185"/>
                  <a:pt x="2934386" y="73056"/>
                  <a:pt x="2998775" y="43834"/>
                </a:cubicBezTo>
                <a:cubicBezTo>
                  <a:pt x="3063164" y="14611"/>
                  <a:pt x="3133497" y="0"/>
                  <a:pt x="32097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31561690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ва объекта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6400801" y="0"/>
            <a:ext cx="5791200" cy="6858000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2130829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015736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ъект с подписью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sz="quarter" idx="10"/>
          </p:nvPr>
        </p:nvSpPr>
        <p:spPr>
          <a:xfrm>
            <a:off x="0" y="2147888"/>
            <a:ext cx="3068638" cy="3641725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7" name="Рисунок 12"/>
          <p:cNvSpPr>
            <a:spLocks noGrp="1"/>
          </p:cNvSpPr>
          <p:nvPr>
            <p:ph type="pic" sz="quarter" idx="13"/>
          </p:nvPr>
        </p:nvSpPr>
        <p:spPr>
          <a:xfrm>
            <a:off x="9123362" y="2147888"/>
            <a:ext cx="3068638" cy="3641725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8" name="Рисунок 12"/>
          <p:cNvSpPr>
            <a:spLocks noGrp="1"/>
          </p:cNvSpPr>
          <p:nvPr>
            <p:ph type="pic" sz="quarter" idx="14"/>
          </p:nvPr>
        </p:nvSpPr>
        <p:spPr>
          <a:xfrm>
            <a:off x="6054724" y="2147888"/>
            <a:ext cx="3068638" cy="3641725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9" name="Рисунок 12"/>
          <p:cNvSpPr>
            <a:spLocks noGrp="1"/>
          </p:cNvSpPr>
          <p:nvPr>
            <p:ph type="pic" sz="quarter" idx="15"/>
          </p:nvPr>
        </p:nvSpPr>
        <p:spPr>
          <a:xfrm>
            <a:off x="3027362" y="2147888"/>
            <a:ext cx="3068638" cy="3641725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89586841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13"/>
          </p:nvPr>
        </p:nvSpPr>
        <p:spPr>
          <a:xfrm>
            <a:off x="5013158" y="3067419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9511470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38825" cy="6858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5" name="Рисунок 2"/>
          <p:cNvSpPr>
            <a:spLocks noGrp="1"/>
          </p:cNvSpPr>
          <p:nvPr>
            <p:ph type="pic" sz="quarter" idx="11"/>
          </p:nvPr>
        </p:nvSpPr>
        <p:spPr>
          <a:xfrm>
            <a:off x="632327" y="675774"/>
            <a:ext cx="4574170" cy="5506452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0381774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"/>
          <p:cNvSpPr>
            <a:spLocks noGrp="1"/>
          </p:cNvSpPr>
          <p:nvPr>
            <p:ph type="pic" sz="quarter" idx="20"/>
          </p:nvPr>
        </p:nvSpPr>
        <p:spPr>
          <a:xfrm>
            <a:off x="3031958" y="-1"/>
            <a:ext cx="3064043" cy="6858001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3031958" cy="6858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22"/>
          </p:nvPr>
        </p:nvSpPr>
        <p:spPr>
          <a:xfrm>
            <a:off x="9127959" y="-2"/>
            <a:ext cx="3064043" cy="6858002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2" name="Рисунок 2"/>
          <p:cNvSpPr>
            <a:spLocks noGrp="1"/>
          </p:cNvSpPr>
          <p:nvPr>
            <p:ph type="pic" sz="quarter" idx="23"/>
          </p:nvPr>
        </p:nvSpPr>
        <p:spPr>
          <a:xfrm>
            <a:off x="6096001" y="-1"/>
            <a:ext cx="3031958" cy="6858001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5816540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96A9D-10E7-7E4E-AC1B-DF8D89ACD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B2784-B55B-5145-848D-B34B6D113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0FC17-A83E-F847-A4BF-4304A0333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696C0-9BEE-9E4D-BD11-658E799C2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88009-DD24-BA46-833F-F952D0D59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305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>
          <a:xfrm>
            <a:off x="930693" y="817563"/>
            <a:ext cx="2052637" cy="3144837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5"/>
          </p:nvPr>
        </p:nvSpPr>
        <p:spPr>
          <a:xfrm>
            <a:off x="930692" y="3962401"/>
            <a:ext cx="2052637" cy="2069432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6"/>
          </p:nvPr>
        </p:nvSpPr>
        <p:spPr>
          <a:xfrm>
            <a:off x="2983329" y="2870200"/>
            <a:ext cx="2052637" cy="3161634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8" name="Рисунок 3"/>
          <p:cNvSpPr>
            <a:spLocks noGrp="1"/>
          </p:cNvSpPr>
          <p:nvPr>
            <p:ph type="pic" sz="quarter" idx="17"/>
          </p:nvPr>
        </p:nvSpPr>
        <p:spPr>
          <a:xfrm>
            <a:off x="5035966" y="2870199"/>
            <a:ext cx="2052637" cy="3160671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9"/>
          </p:nvPr>
        </p:nvSpPr>
        <p:spPr>
          <a:xfrm>
            <a:off x="2983329" y="817562"/>
            <a:ext cx="4105274" cy="2052637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20"/>
          </p:nvPr>
        </p:nvSpPr>
        <p:spPr>
          <a:xfrm>
            <a:off x="7088601" y="817562"/>
            <a:ext cx="2052637" cy="3144838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4" name="Рисунок 9"/>
          <p:cNvSpPr>
            <a:spLocks noGrp="1"/>
          </p:cNvSpPr>
          <p:nvPr>
            <p:ph type="pic" sz="quarter" idx="22"/>
          </p:nvPr>
        </p:nvSpPr>
        <p:spPr>
          <a:xfrm>
            <a:off x="7088601" y="3953523"/>
            <a:ext cx="4105274" cy="2077348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23"/>
          </p:nvPr>
        </p:nvSpPr>
        <p:spPr>
          <a:xfrm>
            <a:off x="9141237" y="1900885"/>
            <a:ext cx="2052637" cy="2069432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90790644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892429" y="2290952"/>
            <a:ext cx="1871831" cy="3274209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0782396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246313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09995003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объекта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1482437" y="0"/>
            <a:ext cx="5791200" cy="6858000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63756763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sz="quarter" idx="10"/>
          </p:nvPr>
        </p:nvSpPr>
        <p:spPr>
          <a:xfrm>
            <a:off x="3" y="1"/>
            <a:ext cx="12191997" cy="6857999"/>
          </a:xfrm>
          <a:custGeom>
            <a:avLst/>
            <a:gdLst>
              <a:gd name="connsiteX0" fmla="*/ 0 w 12191997"/>
              <a:gd name="connsiteY0" fmla="*/ 0 h 6857999"/>
              <a:gd name="connsiteX1" fmla="*/ 12191997 w 12191997"/>
              <a:gd name="connsiteY1" fmla="*/ 0 h 6857999"/>
              <a:gd name="connsiteX2" fmla="*/ 12191997 w 12191997"/>
              <a:gd name="connsiteY2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1997" h="6857999">
                <a:moveTo>
                  <a:pt x="0" y="0"/>
                </a:moveTo>
                <a:lnTo>
                  <a:pt x="12191997" y="0"/>
                </a:lnTo>
                <a:lnTo>
                  <a:pt x="12191997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87822064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13854" y="3881438"/>
            <a:ext cx="12192000" cy="297656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76566992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sz="quarter" idx="10"/>
          </p:nvPr>
        </p:nvSpPr>
        <p:spPr>
          <a:xfrm>
            <a:off x="3609975" y="0"/>
            <a:ext cx="4972050" cy="685800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19502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1FD83C4-B9FA-3540-B769-4565BF550B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8108" cy="4436281"/>
          </a:xfrm>
          <a:prstGeom prst="rect">
            <a:avLst/>
          </a:prstGeom>
        </p:spPr>
      </p:pic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7459578" y="1761090"/>
            <a:ext cx="3368842" cy="3368843"/>
          </a:xfrm>
          <a:prstGeom prst="ellipse">
            <a:avLst/>
          </a:prstGeo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1168760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14650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404238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97656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688672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1FD58-144D-1F49-9B7F-F6025A57A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FADF8F-F090-1D4C-98C8-E35C0D5A6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5A879-682E-4440-A88C-D7DA07294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38ED6-C23A-434B-AE75-349EAD58B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95B20-E351-A14A-B4B6-CE429FE9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32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2302042" y="2033338"/>
            <a:ext cx="2791326" cy="2791326"/>
          </a:xfrm>
          <a:prstGeom prst="ellipse">
            <a:avLst/>
          </a:prstGeo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45014223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2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3065929" cy="6858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8" name="Рисунок 12"/>
          <p:cNvSpPr>
            <a:spLocks noGrp="1"/>
          </p:cNvSpPr>
          <p:nvPr>
            <p:ph type="pic" sz="quarter" idx="13"/>
          </p:nvPr>
        </p:nvSpPr>
        <p:spPr>
          <a:xfrm>
            <a:off x="9123362" y="0"/>
            <a:ext cx="3068638" cy="6858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9" name="Рисунок 12"/>
          <p:cNvSpPr>
            <a:spLocks noGrp="1"/>
          </p:cNvSpPr>
          <p:nvPr>
            <p:ph type="pic" sz="quarter" idx="14"/>
          </p:nvPr>
        </p:nvSpPr>
        <p:spPr>
          <a:xfrm>
            <a:off x="6054724" y="0"/>
            <a:ext cx="3068638" cy="6858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0" name="Рисунок 12"/>
          <p:cNvSpPr>
            <a:spLocks noGrp="1"/>
          </p:cNvSpPr>
          <p:nvPr>
            <p:ph type="pic" sz="quarter" idx="15"/>
          </p:nvPr>
        </p:nvSpPr>
        <p:spPr>
          <a:xfrm>
            <a:off x="3027362" y="0"/>
            <a:ext cx="3066845" cy="6858000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931010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2"/>
          <p:cNvSpPr>
            <a:spLocks noGrp="1"/>
          </p:cNvSpPr>
          <p:nvPr>
            <p:ph type="pic" sz="quarter" idx="11"/>
          </p:nvPr>
        </p:nvSpPr>
        <p:spPr>
          <a:xfrm>
            <a:off x="7716252" y="3807269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7716252" y="885693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90607835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/>
          <p:cNvSpPr>
            <a:spLocks noGrp="1"/>
          </p:cNvSpPr>
          <p:nvPr>
            <p:ph type="pic" sz="quarter" idx="12"/>
          </p:nvPr>
        </p:nvSpPr>
        <p:spPr>
          <a:xfrm>
            <a:off x="2310064" y="3807269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5" name="Рисунок 2"/>
          <p:cNvSpPr>
            <a:spLocks noGrp="1"/>
          </p:cNvSpPr>
          <p:nvPr>
            <p:ph type="pic" sz="quarter" idx="13"/>
          </p:nvPr>
        </p:nvSpPr>
        <p:spPr>
          <a:xfrm>
            <a:off x="2310064" y="885693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59708681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/>
          <p:cNvSpPr>
            <a:spLocks noGrp="1"/>
          </p:cNvSpPr>
          <p:nvPr>
            <p:ph type="pic" sz="quarter" idx="12"/>
          </p:nvPr>
        </p:nvSpPr>
        <p:spPr>
          <a:xfrm>
            <a:off x="7178842" y="3855395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5" name="Рисунок 2"/>
          <p:cNvSpPr>
            <a:spLocks noGrp="1"/>
          </p:cNvSpPr>
          <p:nvPr>
            <p:ph type="pic" sz="quarter" idx="13"/>
          </p:nvPr>
        </p:nvSpPr>
        <p:spPr>
          <a:xfrm>
            <a:off x="5013158" y="933819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6" name="Рисунок 2"/>
          <p:cNvSpPr>
            <a:spLocks noGrp="1"/>
          </p:cNvSpPr>
          <p:nvPr>
            <p:ph type="pic" sz="quarter" idx="14"/>
          </p:nvPr>
        </p:nvSpPr>
        <p:spPr>
          <a:xfrm>
            <a:off x="2847474" y="3855395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8633280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10"/>
          <p:cNvSpPr>
            <a:spLocks noGrp="1"/>
          </p:cNvSpPr>
          <p:nvPr>
            <p:ph type="pic" sz="quarter" idx="10"/>
          </p:nvPr>
        </p:nvSpPr>
        <p:spPr>
          <a:xfrm>
            <a:off x="9277350" y="0"/>
            <a:ext cx="2914650" cy="685800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2411241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5136428" y="2216210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2123597" y="2216209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8149259" y="2216210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1799153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"/>
          <p:cNvSpPr>
            <a:spLocks noGrp="1"/>
          </p:cNvSpPr>
          <p:nvPr>
            <p:ph type="pic" sz="quarter" idx="12"/>
          </p:nvPr>
        </p:nvSpPr>
        <p:spPr>
          <a:xfrm>
            <a:off x="6190541" y="0"/>
            <a:ext cx="2897188" cy="3429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2" name="Рисунок 2"/>
          <p:cNvSpPr>
            <a:spLocks noGrp="1"/>
          </p:cNvSpPr>
          <p:nvPr>
            <p:ph type="pic" sz="quarter" idx="13"/>
          </p:nvPr>
        </p:nvSpPr>
        <p:spPr>
          <a:xfrm>
            <a:off x="9294812" y="0"/>
            <a:ext cx="2897188" cy="3429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3" name="Рисунок 2"/>
          <p:cNvSpPr>
            <a:spLocks noGrp="1"/>
          </p:cNvSpPr>
          <p:nvPr>
            <p:ph type="pic" sz="quarter" idx="14"/>
          </p:nvPr>
        </p:nvSpPr>
        <p:spPr>
          <a:xfrm>
            <a:off x="3086270" y="0"/>
            <a:ext cx="2897188" cy="3429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897188" cy="3429000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26670600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2"/>
          <p:cNvSpPr>
            <a:spLocks noGrp="1"/>
          </p:cNvSpPr>
          <p:nvPr>
            <p:ph type="pic" sz="quarter" idx="17"/>
          </p:nvPr>
        </p:nvSpPr>
        <p:spPr>
          <a:xfrm>
            <a:off x="6325540" y="3429000"/>
            <a:ext cx="2193620" cy="126492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6"/>
          </p:nvPr>
        </p:nvSpPr>
        <p:spPr>
          <a:xfrm>
            <a:off x="8824900" y="3429000"/>
            <a:ext cx="2193620" cy="126492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15"/>
          </p:nvPr>
        </p:nvSpPr>
        <p:spPr>
          <a:xfrm>
            <a:off x="6325540" y="1859340"/>
            <a:ext cx="2193620" cy="126492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6" name="Рисунок 2"/>
          <p:cNvSpPr>
            <a:spLocks noGrp="1"/>
          </p:cNvSpPr>
          <p:nvPr>
            <p:ph type="pic" sz="quarter" idx="18"/>
          </p:nvPr>
        </p:nvSpPr>
        <p:spPr>
          <a:xfrm>
            <a:off x="8824900" y="1859340"/>
            <a:ext cx="2193620" cy="126492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826884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1620920" y="785647"/>
            <a:ext cx="1524000" cy="1524000"/>
          </a:xfrm>
          <a:prstGeom prst="ellipse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1"/>
          </p:nvPr>
        </p:nvSpPr>
        <p:spPr>
          <a:xfrm>
            <a:off x="1620920" y="2686636"/>
            <a:ext cx="1524000" cy="1524000"/>
          </a:xfrm>
          <a:prstGeom prst="ellipse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2"/>
          </p:nvPr>
        </p:nvSpPr>
        <p:spPr>
          <a:xfrm>
            <a:off x="1620920" y="4587625"/>
            <a:ext cx="1524000" cy="1524000"/>
          </a:xfrm>
          <a:prstGeom prst="ellipse">
            <a:avLst/>
          </a:prstGeo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58122211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F6561-7AD3-F940-AC30-D07B33789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8C446-889F-7F45-8C9A-01147E8A7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00393-8581-704E-BACF-2F9A679A6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CF2B53-1562-E642-8773-5D94476C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CA305-EEBA-2848-ADF8-27705E7C9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85AAC-481E-2348-A3AC-91F10F32E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1606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1957136" y="1026695"/>
            <a:ext cx="2197768" cy="3994484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Рисунок 3"/>
          <p:cNvSpPr>
            <a:spLocks noGrp="1"/>
          </p:cNvSpPr>
          <p:nvPr>
            <p:ph type="pic" sz="quarter" idx="11"/>
          </p:nvPr>
        </p:nvSpPr>
        <p:spPr>
          <a:xfrm>
            <a:off x="4997116" y="1026695"/>
            <a:ext cx="2197768" cy="3994484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2"/>
          </p:nvPr>
        </p:nvSpPr>
        <p:spPr>
          <a:xfrm>
            <a:off x="8037093" y="1026695"/>
            <a:ext cx="2197768" cy="3994484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203169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3"/>
          <p:cNvSpPr>
            <a:spLocks noGrp="1"/>
          </p:cNvSpPr>
          <p:nvPr>
            <p:ph type="pic" sz="quarter" idx="12"/>
          </p:nvPr>
        </p:nvSpPr>
        <p:spPr>
          <a:xfrm>
            <a:off x="6394660" y="1264920"/>
            <a:ext cx="5797340" cy="559307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607233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1018047" y="286553"/>
            <a:ext cx="3038957" cy="6511058"/>
          </a:xfrm>
          <a:custGeom>
            <a:avLst/>
            <a:gdLst>
              <a:gd name="connsiteX0" fmla="*/ 1226680 w 3038957"/>
              <a:gd name="connsiteY0" fmla="*/ 5325808 h 6511058"/>
              <a:gd name="connsiteX1" fmla="*/ 1259282 w 3038957"/>
              <a:gd name="connsiteY1" fmla="*/ 5332407 h 6511058"/>
              <a:gd name="connsiteX2" fmla="*/ 1310923 w 3038957"/>
              <a:gd name="connsiteY2" fmla="*/ 5460325 h 6511058"/>
              <a:gd name="connsiteX3" fmla="*/ 1293796 w 3038957"/>
              <a:gd name="connsiteY3" fmla="*/ 5510543 h 6511058"/>
              <a:gd name="connsiteX4" fmla="*/ 1264418 w 3038957"/>
              <a:gd name="connsiteY4" fmla="*/ 5528552 h 6511058"/>
              <a:gd name="connsiteX5" fmla="*/ 1271145 w 3038957"/>
              <a:gd name="connsiteY5" fmla="*/ 5576959 h 6511058"/>
              <a:gd name="connsiteX6" fmla="*/ 1234406 w 3038957"/>
              <a:gd name="connsiteY6" fmla="*/ 5684682 h 6511058"/>
              <a:gd name="connsiteX7" fmla="*/ 1210828 w 3038957"/>
              <a:gd name="connsiteY7" fmla="*/ 5685683 h 6511058"/>
              <a:gd name="connsiteX8" fmla="*/ 1225843 w 3038957"/>
              <a:gd name="connsiteY8" fmla="*/ 5709792 h 6511058"/>
              <a:gd name="connsiteX9" fmla="*/ 1197668 w 3038957"/>
              <a:gd name="connsiteY9" fmla="*/ 5792407 h 6511058"/>
              <a:gd name="connsiteX10" fmla="*/ 1124578 w 3038957"/>
              <a:gd name="connsiteY10" fmla="*/ 5795508 h 6511058"/>
              <a:gd name="connsiteX11" fmla="*/ 1103765 w 3038957"/>
              <a:gd name="connsiteY11" fmla="*/ 5788410 h 6511058"/>
              <a:gd name="connsiteX12" fmla="*/ 1117852 w 3038957"/>
              <a:gd name="connsiteY12" fmla="*/ 5747103 h 6511058"/>
              <a:gd name="connsiteX13" fmla="*/ 1116925 w 3038957"/>
              <a:gd name="connsiteY13" fmla="*/ 5681687 h 6511058"/>
              <a:gd name="connsiteX14" fmla="*/ 1137741 w 3038957"/>
              <a:gd name="connsiteY14" fmla="*/ 5688786 h 6511058"/>
              <a:gd name="connsiteX15" fmla="*/ 1118763 w 3038957"/>
              <a:gd name="connsiteY15" fmla="*/ 5608172 h 6511058"/>
              <a:gd name="connsiteX16" fmla="*/ 1212129 w 3038957"/>
              <a:gd name="connsiteY16" fmla="*/ 5334409 h 6511058"/>
              <a:gd name="connsiteX17" fmla="*/ 1226680 w 3038957"/>
              <a:gd name="connsiteY17" fmla="*/ 5325808 h 6511058"/>
              <a:gd name="connsiteX18" fmla="*/ 958870 w 3038957"/>
              <a:gd name="connsiteY18" fmla="*/ 5238993 h 6511058"/>
              <a:gd name="connsiteX19" fmla="*/ 947545 w 3038957"/>
              <a:gd name="connsiteY19" fmla="*/ 5272202 h 6511058"/>
              <a:gd name="connsiteX20" fmla="*/ 994975 w 3038957"/>
              <a:gd name="connsiteY20" fmla="*/ 5269390 h 6511058"/>
              <a:gd name="connsiteX21" fmla="*/ 958870 w 3038957"/>
              <a:gd name="connsiteY21" fmla="*/ 5238993 h 6511058"/>
              <a:gd name="connsiteX22" fmla="*/ 951344 w 3038957"/>
              <a:gd name="connsiteY22" fmla="*/ 4634256 h 6511058"/>
              <a:gd name="connsiteX23" fmla="*/ 972157 w 3038957"/>
              <a:gd name="connsiteY23" fmla="*/ 4641355 h 6511058"/>
              <a:gd name="connsiteX24" fmla="*/ 1007988 w 3038957"/>
              <a:gd name="connsiteY24" fmla="*/ 4672562 h 6511058"/>
              <a:gd name="connsiteX25" fmla="*/ 999425 w 3038957"/>
              <a:gd name="connsiteY25" fmla="*/ 4697671 h 6511058"/>
              <a:gd name="connsiteX26" fmla="*/ 952269 w 3038957"/>
              <a:gd name="connsiteY26" fmla="*/ 4699671 h 6511058"/>
              <a:gd name="connsiteX27" fmla="*/ 919884 w 3038957"/>
              <a:gd name="connsiteY27" fmla="*/ 4651557 h 6511058"/>
              <a:gd name="connsiteX28" fmla="*/ 951344 w 3038957"/>
              <a:gd name="connsiteY28" fmla="*/ 4634256 h 6511058"/>
              <a:gd name="connsiteX29" fmla="*/ 1549114 w 3038957"/>
              <a:gd name="connsiteY29" fmla="*/ 4625645 h 6511058"/>
              <a:gd name="connsiteX30" fmla="*/ 1590743 w 3038957"/>
              <a:gd name="connsiteY30" fmla="*/ 4639843 h 6511058"/>
              <a:gd name="connsiteX31" fmla="*/ 1664758 w 3038957"/>
              <a:gd name="connsiteY31" fmla="*/ 4702155 h 6511058"/>
              <a:gd name="connsiteX32" fmla="*/ 1622495 w 3038957"/>
              <a:gd name="connsiteY32" fmla="*/ 4826078 h 6511058"/>
              <a:gd name="connsiteX33" fmla="*/ 1676623 w 3038957"/>
              <a:gd name="connsiteY33" fmla="*/ 4946709 h 6511058"/>
              <a:gd name="connsiteX34" fmla="*/ 1653044 w 3038957"/>
              <a:gd name="connsiteY34" fmla="*/ 4947709 h 6511058"/>
              <a:gd name="connsiteX35" fmla="*/ 1659773 w 3038957"/>
              <a:gd name="connsiteY35" fmla="*/ 4996115 h 6511058"/>
              <a:gd name="connsiteX36" fmla="*/ 1580494 w 3038957"/>
              <a:gd name="connsiteY36" fmla="*/ 5228572 h 6511058"/>
              <a:gd name="connsiteX37" fmla="*/ 1613560 w 3038957"/>
              <a:gd name="connsiteY37" fmla="*/ 5267878 h 6511058"/>
              <a:gd name="connsiteX38" fmla="*/ 1581031 w 3038957"/>
              <a:gd name="connsiteY38" fmla="*/ 5506333 h 6511058"/>
              <a:gd name="connsiteX39" fmla="*/ 1560215 w 3038957"/>
              <a:gd name="connsiteY39" fmla="*/ 5499233 h 6511058"/>
              <a:gd name="connsiteX40" fmla="*/ 1575230 w 3038957"/>
              <a:gd name="connsiteY40" fmla="*/ 5523342 h 6511058"/>
              <a:gd name="connsiteX41" fmla="*/ 1473578 w 3038957"/>
              <a:gd name="connsiteY41" fmla="*/ 5821404 h 6511058"/>
              <a:gd name="connsiteX42" fmla="*/ 1435636 w 3038957"/>
              <a:gd name="connsiteY42" fmla="*/ 5864523 h 6511058"/>
              <a:gd name="connsiteX43" fmla="*/ 1445126 w 3038957"/>
              <a:gd name="connsiteY43" fmla="*/ 5904829 h 6511058"/>
              <a:gd name="connsiteX44" fmla="*/ 1407460 w 3038957"/>
              <a:gd name="connsiteY44" fmla="*/ 5947138 h 6511058"/>
              <a:gd name="connsiteX45" fmla="*/ 1342936 w 3038957"/>
              <a:gd name="connsiteY45" fmla="*/ 5925133 h 6511058"/>
              <a:gd name="connsiteX46" fmla="*/ 1359786 w 3038957"/>
              <a:gd name="connsiteY46" fmla="*/ 5875724 h 6511058"/>
              <a:gd name="connsiteX47" fmla="*/ 1353059 w 3038957"/>
              <a:gd name="connsiteY47" fmla="*/ 5827319 h 6511058"/>
              <a:gd name="connsiteX48" fmla="*/ 1373875 w 3038957"/>
              <a:gd name="connsiteY48" fmla="*/ 5834418 h 6511058"/>
              <a:gd name="connsiteX49" fmla="*/ 1338726 w 3038957"/>
              <a:gd name="connsiteY49" fmla="*/ 5794402 h 6511058"/>
              <a:gd name="connsiteX50" fmla="*/ 1367423 w 3038957"/>
              <a:gd name="connsiteY50" fmla="*/ 5785201 h 6511058"/>
              <a:gd name="connsiteX51" fmla="*/ 1386791 w 3038957"/>
              <a:gd name="connsiteY51" fmla="*/ 5653469 h 6511058"/>
              <a:gd name="connsiteX52" fmla="*/ 1409441 w 3038957"/>
              <a:gd name="connsiteY52" fmla="*/ 5587054 h 6511058"/>
              <a:gd name="connsiteX53" fmla="*/ 1526366 w 3038957"/>
              <a:gd name="connsiteY53" fmla="*/ 5107942 h 6511058"/>
              <a:gd name="connsiteX54" fmla="*/ 1560067 w 3038957"/>
              <a:gd name="connsiteY54" fmla="*/ 5009128 h 6511058"/>
              <a:gd name="connsiteX55" fmla="*/ 1524919 w 3038957"/>
              <a:gd name="connsiteY55" fmla="*/ 4969111 h 6511058"/>
              <a:gd name="connsiteX56" fmla="*/ 1544808 w 3038957"/>
              <a:gd name="connsiteY56" fmla="*/ 4910796 h 6511058"/>
              <a:gd name="connsiteX57" fmla="*/ 1538081 w 3038957"/>
              <a:gd name="connsiteY57" fmla="*/ 4862389 h 6511058"/>
              <a:gd name="connsiteX58" fmla="*/ 1575745 w 3038957"/>
              <a:gd name="connsiteY58" fmla="*/ 4820080 h 6511058"/>
              <a:gd name="connsiteX59" fmla="*/ 1578784 w 3038957"/>
              <a:gd name="connsiteY59" fmla="*/ 4811171 h 6511058"/>
              <a:gd name="connsiteX60" fmla="*/ 1549114 w 3038957"/>
              <a:gd name="connsiteY60" fmla="*/ 4625645 h 6511058"/>
              <a:gd name="connsiteX61" fmla="*/ 2009936 w 3038957"/>
              <a:gd name="connsiteY61" fmla="*/ 4384975 h 6511058"/>
              <a:gd name="connsiteX62" fmla="*/ 2032830 w 3038957"/>
              <a:gd name="connsiteY62" fmla="*/ 4392783 h 6511058"/>
              <a:gd name="connsiteX63" fmla="*/ 2121227 w 3038957"/>
              <a:gd name="connsiteY63" fmla="*/ 4617325 h 6511058"/>
              <a:gd name="connsiteX64" fmla="*/ 2087527 w 3038957"/>
              <a:gd name="connsiteY64" fmla="*/ 4716140 h 6511058"/>
              <a:gd name="connsiteX65" fmla="*/ 2125974 w 3038957"/>
              <a:gd name="connsiteY65" fmla="*/ 5025816 h 6511058"/>
              <a:gd name="connsiteX66" fmla="*/ 2123212 w 3038957"/>
              <a:gd name="connsiteY66" fmla="*/ 5033915 h 6511058"/>
              <a:gd name="connsiteX67" fmla="*/ 2225939 w 3038957"/>
              <a:gd name="connsiteY67" fmla="*/ 5291373 h 6511058"/>
              <a:gd name="connsiteX68" fmla="*/ 2169311 w 3038957"/>
              <a:gd name="connsiteY68" fmla="*/ 5457414 h 6511058"/>
              <a:gd name="connsiteX69" fmla="*/ 2270869 w 3038957"/>
              <a:gd name="connsiteY69" fmla="*/ 5575233 h 6511058"/>
              <a:gd name="connsiteX70" fmla="*/ 2297730 w 3038957"/>
              <a:gd name="connsiteY70" fmla="*/ 5639547 h 6511058"/>
              <a:gd name="connsiteX71" fmla="*/ 2209889 w 3038957"/>
              <a:gd name="connsiteY71" fmla="*/ 5897113 h 6511058"/>
              <a:gd name="connsiteX72" fmla="*/ 2184229 w 3038957"/>
              <a:gd name="connsiteY72" fmla="*/ 5897402 h 6511058"/>
              <a:gd name="connsiteX73" fmla="*/ 2214779 w 3038957"/>
              <a:gd name="connsiteY73" fmla="*/ 6019033 h 6511058"/>
              <a:gd name="connsiteX74" fmla="*/ 2163952 w 3038957"/>
              <a:gd name="connsiteY74" fmla="*/ 6168065 h 6511058"/>
              <a:gd name="connsiteX75" fmla="*/ 2091110 w 3038957"/>
              <a:gd name="connsiteY75" fmla="*/ 6245393 h 6511058"/>
              <a:gd name="connsiteX76" fmla="*/ 2000506 w 3038957"/>
              <a:gd name="connsiteY76" fmla="*/ 6511058 h 6511058"/>
              <a:gd name="connsiteX77" fmla="*/ 1956795 w 3038957"/>
              <a:gd name="connsiteY77" fmla="*/ 6496150 h 6511058"/>
              <a:gd name="connsiteX78" fmla="*/ 1955868 w 3038957"/>
              <a:gd name="connsiteY78" fmla="*/ 6430734 h 6511058"/>
              <a:gd name="connsiteX79" fmla="*/ 1979446 w 3038957"/>
              <a:gd name="connsiteY79" fmla="*/ 6429733 h 6511058"/>
              <a:gd name="connsiteX80" fmla="*/ 1943616 w 3038957"/>
              <a:gd name="connsiteY80" fmla="*/ 6398526 h 6511058"/>
              <a:gd name="connsiteX81" fmla="*/ 2019855 w 3038957"/>
              <a:gd name="connsiteY81" fmla="*/ 6174980 h 6511058"/>
              <a:gd name="connsiteX82" fmla="*/ 1925984 w 3038957"/>
              <a:gd name="connsiteY82" fmla="*/ 6095948 h 6511058"/>
              <a:gd name="connsiteX83" fmla="*/ 1835088 w 3038957"/>
              <a:gd name="connsiteY83" fmla="*/ 6158078 h 6511058"/>
              <a:gd name="connsiteX84" fmla="*/ 1812193 w 3038957"/>
              <a:gd name="connsiteY84" fmla="*/ 6150270 h 6511058"/>
              <a:gd name="connsiteX85" fmla="*/ 1766875 w 3038957"/>
              <a:gd name="connsiteY85" fmla="*/ 6078755 h 6511058"/>
              <a:gd name="connsiteX86" fmla="*/ 1857202 w 3038957"/>
              <a:gd name="connsiteY86" fmla="*/ 5813900 h 6511058"/>
              <a:gd name="connsiteX87" fmla="*/ 1822055 w 3038957"/>
              <a:gd name="connsiteY87" fmla="*/ 5773885 h 6511058"/>
              <a:gd name="connsiteX88" fmla="*/ 1856031 w 3038957"/>
              <a:gd name="connsiteY88" fmla="*/ 5674261 h 6511058"/>
              <a:gd name="connsiteX89" fmla="*/ 1830325 w 3038957"/>
              <a:gd name="connsiteY89" fmla="*/ 5545241 h 6511058"/>
              <a:gd name="connsiteX90" fmla="*/ 1862466 w 3038957"/>
              <a:gd name="connsiteY90" fmla="*/ 5519132 h 6511058"/>
              <a:gd name="connsiteX91" fmla="*/ 1838644 w 3038957"/>
              <a:gd name="connsiteY91" fmla="*/ 5445907 h 6511058"/>
              <a:gd name="connsiteX92" fmla="*/ 1878145 w 3038957"/>
              <a:gd name="connsiteY92" fmla="*/ 5330084 h 6511058"/>
              <a:gd name="connsiteX93" fmla="*/ 1845077 w 3038957"/>
              <a:gd name="connsiteY93" fmla="*/ 5290777 h 6511058"/>
              <a:gd name="connsiteX94" fmla="*/ 1850601 w 3038957"/>
              <a:gd name="connsiteY94" fmla="*/ 5274578 h 6511058"/>
              <a:gd name="connsiteX95" fmla="*/ 1900796 w 3038957"/>
              <a:gd name="connsiteY95" fmla="*/ 5263669 h 6511058"/>
              <a:gd name="connsiteX96" fmla="*/ 1864689 w 3038957"/>
              <a:gd name="connsiteY96" fmla="*/ 5233271 h 6511058"/>
              <a:gd name="connsiteX97" fmla="*/ 1896830 w 3038957"/>
              <a:gd name="connsiteY97" fmla="*/ 5207161 h 6511058"/>
              <a:gd name="connsiteX98" fmla="*/ 1895903 w 3038957"/>
              <a:gd name="connsiteY98" fmla="*/ 5141746 h 6511058"/>
              <a:gd name="connsiteX99" fmla="*/ 1929879 w 3038957"/>
              <a:gd name="connsiteY99" fmla="*/ 5042122 h 6511058"/>
              <a:gd name="connsiteX100" fmla="*/ 1953457 w 3038957"/>
              <a:gd name="connsiteY100" fmla="*/ 5041122 h 6511058"/>
              <a:gd name="connsiteX101" fmla="*/ 1938166 w 3038957"/>
              <a:gd name="connsiteY101" fmla="*/ 5017824 h 6511058"/>
              <a:gd name="connsiteX102" fmla="*/ 2005487 w 3038957"/>
              <a:gd name="connsiteY102" fmla="*/ 4956696 h 6511058"/>
              <a:gd name="connsiteX103" fmla="*/ 1980706 w 3038957"/>
              <a:gd name="connsiteY103" fmla="*/ 4893090 h 6511058"/>
              <a:gd name="connsiteX104" fmla="*/ 2023245 w 3038957"/>
              <a:gd name="connsiteY104" fmla="*/ 4768358 h 6511058"/>
              <a:gd name="connsiteX105" fmla="*/ 1987821 w 3038957"/>
              <a:gd name="connsiteY105" fmla="*/ 4729151 h 6511058"/>
              <a:gd name="connsiteX106" fmla="*/ 2019035 w 3038957"/>
              <a:gd name="connsiteY106" fmla="*/ 4637627 h 6511058"/>
              <a:gd name="connsiteX107" fmla="*/ 1973197 w 3038957"/>
              <a:gd name="connsiteY107" fmla="*/ 4492699 h 6511058"/>
              <a:gd name="connsiteX108" fmla="*/ 741142 w 3038957"/>
              <a:gd name="connsiteY108" fmla="*/ 3710849 h 6511058"/>
              <a:gd name="connsiteX109" fmla="*/ 714525 w 3038957"/>
              <a:gd name="connsiteY109" fmla="*/ 3720759 h 6511058"/>
              <a:gd name="connsiteX110" fmla="*/ 672262 w 3038957"/>
              <a:gd name="connsiteY110" fmla="*/ 3844681 h 6511058"/>
              <a:gd name="connsiteX111" fmla="*/ 707703 w 3038957"/>
              <a:gd name="connsiteY111" fmla="*/ 4088234 h 6511058"/>
              <a:gd name="connsiteX112" fmla="*/ 727559 w 3038957"/>
              <a:gd name="connsiteY112" fmla="*/ 4104952 h 6511058"/>
              <a:gd name="connsiteX113" fmla="*/ 690576 w 3038957"/>
              <a:gd name="connsiteY113" fmla="*/ 4138451 h 6511058"/>
              <a:gd name="connsiteX114" fmla="*/ 728762 w 3038957"/>
              <a:gd name="connsiteY114" fmla="*/ 4169558 h 6511058"/>
              <a:gd name="connsiteX115" fmla="*/ 884834 w 3038957"/>
              <a:gd name="connsiteY115" fmla="*/ 4195660 h 6511058"/>
              <a:gd name="connsiteX116" fmla="*/ 941461 w 3038957"/>
              <a:gd name="connsiteY116" fmla="*/ 4029620 h 6511058"/>
              <a:gd name="connsiteX117" fmla="*/ 908395 w 3038957"/>
              <a:gd name="connsiteY117" fmla="*/ 3990313 h 6511058"/>
              <a:gd name="connsiteX118" fmla="*/ 928284 w 3038957"/>
              <a:gd name="connsiteY118" fmla="*/ 3931997 h 6511058"/>
              <a:gd name="connsiteX119" fmla="*/ 845706 w 3038957"/>
              <a:gd name="connsiteY119" fmla="*/ 3894792 h 6511058"/>
              <a:gd name="connsiteX120" fmla="*/ 873881 w 3038957"/>
              <a:gd name="connsiteY120" fmla="*/ 3812177 h 6511058"/>
              <a:gd name="connsiteX121" fmla="*/ 741142 w 3038957"/>
              <a:gd name="connsiteY121" fmla="*/ 3710849 h 6511058"/>
              <a:gd name="connsiteX122" fmla="*/ 733487 w 3038957"/>
              <a:gd name="connsiteY122" fmla="*/ 3597027 h 6511058"/>
              <a:gd name="connsiteX123" fmla="*/ 748501 w 3038957"/>
              <a:gd name="connsiteY123" fmla="*/ 3621135 h 6511058"/>
              <a:gd name="connsiteX124" fmla="*/ 701348 w 3038957"/>
              <a:gd name="connsiteY124" fmla="*/ 3623137 h 6511058"/>
              <a:gd name="connsiteX125" fmla="*/ 813953 w 3038957"/>
              <a:gd name="connsiteY125" fmla="*/ 3708555 h 6511058"/>
              <a:gd name="connsiteX126" fmla="*/ 866227 w 3038957"/>
              <a:gd name="connsiteY126" fmla="*/ 3698354 h 6511058"/>
              <a:gd name="connsiteX127" fmla="*/ 868989 w 3038957"/>
              <a:gd name="connsiteY127" fmla="*/ 3690256 h 6511058"/>
              <a:gd name="connsiteX128" fmla="*/ 777881 w 3038957"/>
              <a:gd name="connsiteY128" fmla="*/ 3603125 h 6511058"/>
              <a:gd name="connsiteX129" fmla="*/ 2177070 w 3038957"/>
              <a:gd name="connsiteY129" fmla="*/ 3123162 h 6511058"/>
              <a:gd name="connsiteX130" fmla="*/ 2213231 w 3038957"/>
              <a:gd name="connsiteY130" fmla="*/ 3136372 h 6511058"/>
              <a:gd name="connsiteX131" fmla="*/ 2263707 w 3038957"/>
              <a:gd name="connsiteY131" fmla="*/ 3206109 h 6511058"/>
              <a:gd name="connsiteX132" fmla="*/ 2254709 w 3038957"/>
              <a:gd name="connsiteY132" fmla="*/ 3222335 h 6511058"/>
              <a:gd name="connsiteX133" fmla="*/ 2233580 w 3038957"/>
              <a:gd name="connsiteY133" fmla="*/ 3221226 h 6511058"/>
              <a:gd name="connsiteX134" fmla="*/ 2242808 w 3038957"/>
              <a:gd name="connsiteY134" fmla="*/ 3243794 h 6511058"/>
              <a:gd name="connsiteX135" fmla="*/ 2223506 w 3038957"/>
              <a:gd name="connsiteY135" fmla="*/ 3278601 h 6511058"/>
              <a:gd name="connsiteX136" fmla="*/ 2205425 w 3038957"/>
              <a:gd name="connsiteY136" fmla="*/ 3271996 h 6511058"/>
              <a:gd name="connsiteX137" fmla="*/ 2219007 w 3038957"/>
              <a:gd name="connsiteY137" fmla="*/ 3286714 h 6511058"/>
              <a:gd name="connsiteX138" fmla="*/ 2204204 w 3038957"/>
              <a:gd name="connsiteY138" fmla="*/ 3313408 h 6511058"/>
              <a:gd name="connsiteX139" fmla="*/ 2148152 w 3038957"/>
              <a:gd name="connsiteY139" fmla="*/ 3292932 h 6511058"/>
              <a:gd name="connsiteX140" fmla="*/ 2131524 w 3038957"/>
              <a:gd name="connsiteY140" fmla="*/ 3283711 h 6511058"/>
              <a:gd name="connsiteX141" fmla="*/ 2138926 w 3038957"/>
              <a:gd name="connsiteY141" fmla="*/ 3270364 h 6511058"/>
              <a:gd name="connsiteX142" fmla="*/ 2132744 w 3038957"/>
              <a:gd name="connsiteY142" fmla="*/ 3242298 h 6511058"/>
              <a:gd name="connsiteX143" fmla="*/ 2149375 w 3038957"/>
              <a:gd name="connsiteY143" fmla="*/ 3251521 h 6511058"/>
              <a:gd name="connsiteX144" fmla="*/ 2128016 w 3038957"/>
              <a:gd name="connsiteY144" fmla="*/ 3211618 h 6511058"/>
              <a:gd name="connsiteX145" fmla="*/ 1973976 w 3038957"/>
              <a:gd name="connsiteY145" fmla="*/ 3007113 h 6511058"/>
              <a:gd name="connsiteX146" fmla="*/ 1968027 w 3038957"/>
              <a:gd name="connsiteY146" fmla="*/ 3017843 h 6511058"/>
              <a:gd name="connsiteX147" fmla="*/ 2004333 w 3038957"/>
              <a:gd name="connsiteY147" fmla="*/ 3030791 h 6511058"/>
              <a:gd name="connsiteX148" fmla="*/ 1973976 w 3038957"/>
              <a:gd name="connsiteY148" fmla="*/ 3007113 h 6511058"/>
              <a:gd name="connsiteX149" fmla="*/ 1582099 w 3038957"/>
              <a:gd name="connsiteY149" fmla="*/ 3000410 h 6511058"/>
              <a:gd name="connsiteX150" fmla="*/ 1576470 w 3038957"/>
              <a:gd name="connsiteY150" fmla="*/ 3005678 h 6511058"/>
              <a:gd name="connsiteX151" fmla="*/ 1607223 w 3038957"/>
              <a:gd name="connsiteY151" fmla="*/ 3024273 h 6511058"/>
              <a:gd name="connsiteX152" fmla="*/ 2712383 w 3038957"/>
              <a:gd name="connsiteY152" fmla="*/ 2957729 h 6511058"/>
              <a:gd name="connsiteX153" fmla="*/ 2730675 w 3038957"/>
              <a:gd name="connsiteY153" fmla="*/ 2967873 h 6511058"/>
              <a:gd name="connsiteX154" fmla="*/ 2817544 w 3038957"/>
              <a:gd name="connsiteY154" fmla="*/ 3089617 h 6511058"/>
              <a:gd name="connsiteX155" fmla="*/ 2799839 w 3038957"/>
              <a:gd name="connsiteY155" fmla="*/ 3121544 h 6511058"/>
              <a:gd name="connsiteX156" fmla="*/ 2855340 w 3038957"/>
              <a:gd name="connsiteY156" fmla="*/ 3264560 h 6511058"/>
              <a:gd name="connsiteX157" fmla="*/ 2853889 w 3038957"/>
              <a:gd name="connsiteY157" fmla="*/ 3267176 h 6511058"/>
              <a:gd name="connsiteX158" fmla="*/ 2954549 w 3038957"/>
              <a:gd name="connsiteY158" fmla="*/ 3407176 h 6511058"/>
              <a:gd name="connsiteX159" fmla="*/ 2924798 w 3038957"/>
              <a:gd name="connsiteY159" fmla="*/ 3460825 h 6511058"/>
              <a:gd name="connsiteX160" fmla="*/ 3012888 w 3038957"/>
              <a:gd name="connsiteY160" fmla="*/ 3541157 h 6511058"/>
              <a:gd name="connsiteX161" fmla="*/ 3038957 w 3038957"/>
              <a:gd name="connsiteY161" fmla="*/ 3576487 h 6511058"/>
              <a:gd name="connsiteX162" fmla="*/ 2992807 w 3038957"/>
              <a:gd name="connsiteY162" fmla="*/ 3659709 h 6511058"/>
              <a:gd name="connsiteX163" fmla="*/ 2973061 w 3038957"/>
              <a:gd name="connsiteY163" fmla="*/ 3652181 h 6511058"/>
              <a:gd name="connsiteX164" fmla="*/ 3006763 w 3038957"/>
              <a:gd name="connsiteY164" fmla="*/ 3712959 h 6511058"/>
              <a:gd name="connsiteX165" fmla="*/ 2980060 w 3038957"/>
              <a:gd name="connsiteY165" fmla="*/ 3761113 h 6511058"/>
              <a:gd name="connsiteX166" fmla="*/ 2930400 w 3038957"/>
              <a:gd name="connsiteY166" fmla="*/ 3772242 h 6511058"/>
              <a:gd name="connsiteX167" fmla="*/ 2882798 w 3038957"/>
              <a:gd name="connsiteY167" fmla="*/ 3858080 h 6511058"/>
              <a:gd name="connsiteX168" fmla="*/ 2847877 w 3038957"/>
              <a:gd name="connsiteY168" fmla="*/ 3838714 h 6511058"/>
              <a:gd name="connsiteX169" fmla="*/ 2841695 w 3038957"/>
              <a:gd name="connsiteY169" fmla="*/ 3810649 h 6511058"/>
              <a:gd name="connsiteX170" fmla="*/ 2859777 w 3038957"/>
              <a:gd name="connsiteY170" fmla="*/ 3817254 h 6511058"/>
              <a:gd name="connsiteX171" fmla="*/ 2829564 w 3038957"/>
              <a:gd name="connsiteY171" fmla="*/ 3793314 h 6511058"/>
              <a:gd name="connsiteX172" fmla="*/ 2869619 w 3038957"/>
              <a:gd name="connsiteY172" fmla="*/ 3721084 h 6511058"/>
              <a:gd name="connsiteX173" fmla="*/ 2790693 w 3038957"/>
              <a:gd name="connsiteY173" fmla="*/ 3659521 h 6511058"/>
              <a:gd name="connsiteX174" fmla="*/ 2725856 w 3038957"/>
              <a:gd name="connsiteY174" fmla="*/ 3658811 h 6511058"/>
              <a:gd name="connsiteX175" fmla="*/ 2707563 w 3038957"/>
              <a:gd name="connsiteY175" fmla="*/ 3648667 h 6511058"/>
              <a:gd name="connsiteX176" fmla="*/ 2666672 w 3038957"/>
              <a:gd name="connsiteY176" fmla="*/ 3604774 h 6511058"/>
              <a:gd name="connsiteX177" fmla="*/ 2714129 w 3038957"/>
              <a:gd name="connsiteY177" fmla="*/ 3519197 h 6511058"/>
              <a:gd name="connsiteX178" fmla="*/ 2683707 w 3038957"/>
              <a:gd name="connsiteY178" fmla="*/ 3491718 h 6511058"/>
              <a:gd name="connsiteX179" fmla="*/ 2701558 w 3038957"/>
              <a:gd name="connsiteY179" fmla="*/ 3459529 h 6511058"/>
              <a:gd name="connsiteX180" fmla="*/ 2670970 w 3038957"/>
              <a:gd name="connsiteY180" fmla="*/ 3397056 h 6511058"/>
              <a:gd name="connsiteX181" fmla="*/ 2693551 w 3038957"/>
              <a:gd name="connsiteY181" fmla="*/ 3395549 h 6511058"/>
              <a:gd name="connsiteX182" fmla="*/ 2669077 w 3038957"/>
              <a:gd name="connsiteY182" fmla="*/ 3357340 h 6511058"/>
              <a:gd name="connsiteX183" fmla="*/ 2689831 w 3038957"/>
              <a:gd name="connsiteY183" fmla="*/ 3319915 h 6511058"/>
              <a:gd name="connsiteX184" fmla="*/ 2661070 w 3038957"/>
              <a:gd name="connsiteY184" fmla="*/ 3293359 h 6511058"/>
              <a:gd name="connsiteX185" fmla="*/ 2663972 w 3038957"/>
              <a:gd name="connsiteY185" fmla="*/ 3288124 h 6511058"/>
              <a:gd name="connsiteX186" fmla="*/ 2701731 w 3038957"/>
              <a:gd name="connsiteY186" fmla="*/ 3298456 h 6511058"/>
              <a:gd name="connsiteX187" fmla="*/ 2671373 w 3038957"/>
              <a:gd name="connsiteY187" fmla="*/ 3274777 h 6511058"/>
              <a:gd name="connsiteX188" fmla="*/ 2693954 w 3038957"/>
              <a:gd name="connsiteY188" fmla="*/ 3273270 h 6511058"/>
              <a:gd name="connsiteX189" fmla="*/ 2687773 w 3038957"/>
              <a:gd name="connsiteY189" fmla="*/ 3245205 h 6511058"/>
              <a:gd name="connsiteX190" fmla="*/ 2705624 w 3038957"/>
              <a:gd name="connsiteY190" fmla="*/ 3213016 h 6511058"/>
              <a:gd name="connsiteX191" fmla="*/ 2723706 w 3038957"/>
              <a:gd name="connsiteY191" fmla="*/ 3219620 h 6511058"/>
              <a:gd name="connsiteX192" fmla="*/ 2709978 w 3038957"/>
              <a:gd name="connsiteY192" fmla="*/ 3205164 h 6511058"/>
              <a:gd name="connsiteX193" fmla="*/ 2756735 w 3038957"/>
              <a:gd name="connsiteY193" fmla="*/ 3199270 h 6511058"/>
              <a:gd name="connsiteX194" fmla="*/ 2732328 w 3038957"/>
              <a:gd name="connsiteY194" fmla="*/ 3164862 h 6511058"/>
              <a:gd name="connsiteX195" fmla="*/ 2754678 w 3038957"/>
              <a:gd name="connsiteY195" fmla="*/ 3124560 h 6511058"/>
              <a:gd name="connsiteX196" fmla="*/ 2724109 w 3038957"/>
              <a:gd name="connsiteY196" fmla="*/ 3097342 h 6511058"/>
              <a:gd name="connsiteX197" fmla="*/ 2740509 w 3038957"/>
              <a:gd name="connsiteY197" fmla="*/ 3067769 h 6511058"/>
              <a:gd name="connsiteX198" fmla="*/ 2693081 w 3038957"/>
              <a:gd name="connsiteY198" fmla="*/ 2992536 h 6511058"/>
              <a:gd name="connsiteX199" fmla="*/ 2377464 w 3038957"/>
              <a:gd name="connsiteY199" fmla="*/ 2922560 h 6511058"/>
              <a:gd name="connsiteX200" fmla="*/ 2410722 w 3038957"/>
              <a:gd name="connsiteY200" fmla="*/ 2941003 h 6511058"/>
              <a:gd name="connsiteX201" fmla="*/ 2472954 w 3038957"/>
              <a:gd name="connsiteY201" fmla="*/ 2989543 h 6511058"/>
              <a:gd name="connsiteX202" fmla="*/ 2450749 w 3038957"/>
              <a:gd name="connsiteY202" fmla="*/ 3029585 h 6511058"/>
              <a:gd name="connsiteX203" fmla="*/ 2502532 w 3038957"/>
              <a:gd name="connsiteY203" fmla="*/ 3096968 h 6511058"/>
              <a:gd name="connsiteX204" fmla="*/ 2484451 w 3038957"/>
              <a:gd name="connsiteY204" fmla="*/ 3090363 h 6511058"/>
              <a:gd name="connsiteX205" fmla="*/ 2493679 w 3038957"/>
              <a:gd name="connsiteY205" fmla="*/ 3112931 h 6511058"/>
              <a:gd name="connsiteX206" fmla="*/ 2452027 w 3038957"/>
              <a:gd name="connsiteY206" fmla="*/ 3188041 h 6511058"/>
              <a:gd name="connsiteX207" fmla="*/ 2480786 w 3038957"/>
              <a:gd name="connsiteY207" fmla="*/ 3214598 h 6511058"/>
              <a:gd name="connsiteX208" fmla="*/ 2475653 w 3038957"/>
              <a:gd name="connsiteY208" fmla="*/ 3306194 h 6511058"/>
              <a:gd name="connsiteX209" fmla="*/ 2459023 w 3038957"/>
              <a:gd name="connsiteY209" fmla="*/ 3296972 h 6511058"/>
              <a:gd name="connsiteX210" fmla="*/ 2472606 w 3038957"/>
              <a:gd name="connsiteY210" fmla="*/ 3311690 h 6511058"/>
              <a:gd name="connsiteX211" fmla="*/ 2419199 w 3038957"/>
              <a:gd name="connsiteY211" fmla="*/ 3407996 h 6511058"/>
              <a:gd name="connsiteX212" fmla="*/ 2393570 w 3038957"/>
              <a:gd name="connsiteY212" fmla="*/ 3415000 h 6511058"/>
              <a:gd name="connsiteX213" fmla="*/ 2404250 w 3038957"/>
              <a:gd name="connsiteY213" fmla="*/ 3434952 h 6511058"/>
              <a:gd name="connsiteX214" fmla="*/ 2378768 w 3038957"/>
              <a:gd name="connsiteY214" fmla="*/ 3441693 h 6511058"/>
              <a:gd name="connsiteX215" fmla="*/ 2327216 w 3038957"/>
              <a:gd name="connsiteY215" fmla="*/ 3413106 h 6511058"/>
              <a:gd name="connsiteX216" fmla="*/ 2336069 w 3038957"/>
              <a:gd name="connsiteY216" fmla="*/ 3397142 h 6511058"/>
              <a:gd name="connsiteX217" fmla="*/ 2326840 w 3038957"/>
              <a:gd name="connsiteY217" fmla="*/ 3374572 h 6511058"/>
              <a:gd name="connsiteX218" fmla="*/ 2343471 w 3038957"/>
              <a:gd name="connsiteY218" fmla="*/ 3383795 h 6511058"/>
              <a:gd name="connsiteX219" fmla="*/ 2313047 w 3038957"/>
              <a:gd name="connsiteY219" fmla="*/ 3356316 h 6511058"/>
              <a:gd name="connsiteX220" fmla="*/ 2334387 w 3038957"/>
              <a:gd name="connsiteY220" fmla="*/ 3360964 h 6511058"/>
              <a:gd name="connsiteX221" fmla="*/ 2338300 w 3038957"/>
              <a:gd name="connsiteY221" fmla="*/ 3310780 h 6511058"/>
              <a:gd name="connsiteX222" fmla="*/ 2350200 w 3038957"/>
              <a:gd name="connsiteY222" fmla="*/ 3289320 h 6511058"/>
              <a:gd name="connsiteX223" fmla="*/ 2400243 w 3038957"/>
              <a:gd name="connsiteY223" fmla="*/ 3120657 h 6511058"/>
              <a:gd name="connsiteX224" fmla="*/ 2417949 w 3038957"/>
              <a:gd name="connsiteY224" fmla="*/ 3088729 h 6511058"/>
              <a:gd name="connsiteX225" fmla="*/ 2387526 w 3038957"/>
              <a:gd name="connsiteY225" fmla="*/ 3061250 h 6511058"/>
              <a:gd name="connsiteX226" fmla="*/ 2397975 w 3038957"/>
              <a:gd name="connsiteY226" fmla="*/ 3042408 h 6511058"/>
              <a:gd name="connsiteX227" fmla="*/ 2388749 w 3038957"/>
              <a:gd name="connsiteY227" fmla="*/ 3019840 h 6511058"/>
              <a:gd name="connsiteX228" fmla="*/ 2414230 w 3038957"/>
              <a:gd name="connsiteY228" fmla="*/ 3013096 h 6511058"/>
              <a:gd name="connsiteX229" fmla="*/ 2415826 w 3038957"/>
              <a:gd name="connsiteY229" fmla="*/ 3010218 h 6511058"/>
              <a:gd name="connsiteX230" fmla="*/ 2377464 w 3038957"/>
              <a:gd name="connsiteY230" fmla="*/ 2922560 h 6511058"/>
              <a:gd name="connsiteX231" fmla="*/ 2567808 w 3038957"/>
              <a:gd name="connsiteY231" fmla="*/ 2053914 h 6511058"/>
              <a:gd name="connsiteX232" fmla="*/ 2602730 w 3038957"/>
              <a:gd name="connsiteY232" fmla="*/ 2073280 h 6511058"/>
              <a:gd name="connsiteX233" fmla="*/ 2610360 w 3038957"/>
              <a:gd name="connsiteY233" fmla="*/ 2098727 h 6511058"/>
              <a:gd name="connsiteX234" fmla="*/ 2577102 w 3038957"/>
              <a:gd name="connsiteY234" fmla="*/ 2080284 h 6511058"/>
              <a:gd name="connsiteX235" fmla="*/ 2566212 w 3038957"/>
              <a:gd name="connsiteY235" fmla="*/ 2056793 h 6511058"/>
              <a:gd name="connsiteX236" fmla="*/ 2561482 w 3038957"/>
              <a:gd name="connsiteY236" fmla="*/ 2026110 h 6511058"/>
              <a:gd name="connsiteX237" fmla="*/ 2578112 w 3038957"/>
              <a:gd name="connsiteY237" fmla="*/ 2035334 h 6511058"/>
              <a:gd name="connsiteX238" fmla="*/ 2610131 w 3038957"/>
              <a:gd name="connsiteY238" fmla="*/ 2059934 h 6511058"/>
              <a:gd name="connsiteX239" fmla="*/ 2589003 w 3038957"/>
              <a:gd name="connsiteY239" fmla="*/ 2058824 h 6511058"/>
              <a:gd name="connsiteX240" fmla="*/ 2554080 w 3038957"/>
              <a:gd name="connsiteY240" fmla="*/ 2039457 h 6511058"/>
              <a:gd name="connsiteX241" fmla="*/ 2246617 w 3038957"/>
              <a:gd name="connsiteY241" fmla="*/ 1511711 h 6511058"/>
              <a:gd name="connsiteX242" fmla="*/ 2294045 w 3038957"/>
              <a:gd name="connsiteY242" fmla="*/ 1586945 h 6511058"/>
              <a:gd name="connsiteX243" fmla="*/ 2241271 w 3038957"/>
              <a:gd name="connsiteY243" fmla="*/ 1599768 h 6511058"/>
              <a:gd name="connsiteX244" fmla="*/ 2274743 w 3038957"/>
              <a:gd name="connsiteY244" fmla="*/ 1621751 h 6511058"/>
              <a:gd name="connsiteX245" fmla="*/ 2308001 w 3038957"/>
              <a:gd name="connsiteY245" fmla="*/ 1640195 h 6511058"/>
              <a:gd name="connsiteX246" fmla="*/ 2309452 w 3038957"/>
              <a:gd name="connsiteY246" fmla="*/ 1637578 h 6511058"/>
              <a:gd name="connsiteX247" fmla="*/ 2260949 w 3038957"/>
              <a:gd name="connsiteY247" fmla="*/ 1603495 h 6511058"/>
              <a:gd name="connsiteX248" fmla="*/ 2318450 w 3038957"/>
              <a:gd name="connsiteY248" fmla="*/ 1621352 h 6511058"/>
              <a:gd name="connsiteX249" fmla="*/ 2303273 w 3038957"/>
              <a:gd name="connsiteY249" fmla="*/ 1609514 h 6511058"/>
              <a:gd name="connsiteX250" fmla="*/ 2339435 w 3038957"/>
              <a:gd name="connsiteY250" fmla="*/ 1622724 h 6511058"/>
              <a:gd name="connsiteX251" fmla="*/ 2309223 w 3038957"/>
              <a:gd name="connsiteY251" fmla="*/ 1598785 h 6511058"/>
              <a:gd name="connsiteX252" fmla="*/ 2312126 w 3038957"/>
              <a:gd name="connsiteY252" fmla="*/ 1593550 h 6511058"/>
              <a:gd name="connsiteX253" fmla="*/ 2392207 w 3038957"/>
              <a:gd name="connsiteY253" fmla="*/ 1609900 h 6511058"/>
              <a:gd name="connsiteX254" fmla="*/ 2398158 w 3038957"/>
              <a:gd name="connsiteY254" fmla="*/ 1599171 h 6511058"/>
              <a:gd name="connsiteX255" fmla="*/ 2369186 w 3038957"/>
              <a:gd name="connsiteY255" fmla="*/ 1569074 h 6511058"/>
              <a:gd name="connsiteX256" fmla="*/ 2316395 w 3038957"/>
              <a:gd name="connsiteY256" fmla="*/ 1546642 h 6511058"/>
              <a:gd name="connsiteX257" fmla="*/ 2319297 w 3038957"/>
              <a:gd name="connsiteY257" fmla="*/ 1541408 h 6511058"/>
              <a:gd name="connsiteX258" fmla="*/ 2267746 w 3038957"/>
              <a:gd name="connsiteY258" fmla="*/ 1512820 h 6511058"/>
              <a:gd name="connsiteX259" fmla="*/ 2246617 w 3038957"/>
              <a:gd name="connsiteY259" fmla="*/ 1511711 h 6511058"/>
              <a:gd name="connsiteX260" fmla="*/ 568405 w 3038957"/>
              <a:gd name="connsiteY260" fmla="*/ 34 h 6511058"/>
              <a:gd name="connsiteX261" fmla="*/ 601010 w 3038957"/>
              <a:gd name="connsiteY261" fmla="*/ 6632 h 6511058"/>
              <a:gd name="connsiteX262" fmla="*/ 644721 w 3038957"/>
              <a:gd name="connsiteY262" fmla="*/ 21540 h 6511058"/>
              <a:gd name="connsiteX263" fmla="*/ 845704 w 3038957"/>
              <a:gd name="connsiteY263" fmla="*/ 127154 h 6511058"/>
              <a:gd name="connsiteX264" fmla="*/ 1092235 w 3038957"/>
              <a:gd name="connsiteY264" fmla="*/ 174162 h 6511058"/>
              <a:gd name="connsiteX265" fmla="*/ 1113051 w 3038957"/>
              <a:gd name="connsiteY265" fmla="*/ 181261 h 6511058"/>
              <a:gd name="connsiteX266" fmla="*/ 1287696 w 3038957"/>
              <a:gd name="connsiteY266" fmla="*/ 295978 h 6511058"/>
              <a:gd name="connsiteX267" fmla="*/ 1396613 w 3038957"/>
              <a:gd name="connsiteY267" fmla="*/ 324081 h 6511058"/>
              <a:gd name="connsiteX268" fmla="*/ 1481953 w 3038957"/>
              <a:gd name="connsiteY268" fmla="*/ 353186 h 6511058"/>
              <a:gd name="connsiteX269" fmla="*/ 1846502 w 3038957"/>
              <a:gd name="connsiteY269" fmla="*/ 680948 h 6511058"/>
              <a:gd name="connsiteX270" fmla="*/ 1890213 w 3038957"/>
              <a:gd name="connsiteY270" fmla="*/ 695856 h 6511058"/>
              <a:gd name="connsiteX271" fmla="*/ 1907063 w 3038957"/>
              <a:gd name="connsiteY271" fmla="*/ 646449 h 6511058"/>
              <a:gd name="connsiteX272" fmla="*/ 1898256 w 3038957"/>
              <a:gd name="connsiteY272" fmla="*/ 597333 h 6511058"/>
              <a:gd name="connsiteX273" fmla="*/ 1918388 w 3038957"/>
              <a:gd name="connsiteY273" fmla="*/ 613242 h 6511058"/>
              <a:gd name="connsiteX274" fmla="*/ 1941966 w 3038957"/>
              <a:gd name="connsiteY274" fmla="*/ 612241 h 6511058"/>
              <a:gd name="connsiteX275" fmla="*/ 2145713 w 3038957"/>
              <a:gd name="connsiteY275" fmla="*/ 709757 h 6511058"/>
              <a:gd name="connsiteX276" fmla="*/ 2195225 w 3038957"/>
              <a:gd name="connsiteY276" fmla="*/ 707656 h 6511058"/>
              <a:gd name="connsiteX277" fmla="*/ 2246589 w 3038957"/>
              <a:gd name="connsiteY277" fmla="*/ 836383 h 6511058"/>
              <a:gd name="connsiteX278" fmla="*/ 2364362 w 3038957"/>
              <a:gd name="connsiteY278" fmla="*/ 1042916 h 6511058"/>
              <a:gd name="connsiteX279" fmla="*/ 2384495 w 3038957"/>
              <a:gd name="connsiteY279" fmla="*/ 1058823 h 6511058"/>
              <a:gd name="connsiteX280" fmla="*/ 2356043 w 3038957"/>
              <a:gd name="connsiteY280" fmla="*/ 1142249 h 6511058"/>
              <a:gd name="connsiteX281" fmla="*/ 2389109 w 3038957"/>
              <a:gd name="connsiteY281" fmla="*/ 1181555 h 6511058"/>
              <a:gd name="connsiteX282" fmla="*/ 2352370 w 3038957"/>
              <a:gd name="connsiteY282" fmla="*/ 1289279 h 6511058"/>
              <a:gd name="connsiteX283" fmla="*/ 2252942 w 3038957"/>
              <a:gd name="connsiteY283" fmla="*/ 1301482 h 6511058"/>
              <a:gd name="connsiteX284" fmla="*/ 2252663 w 3038957"/>
              <a:gd name="connsiteY284" fmla="*/ 1302300 h 6511058"/>
              <a:gd name="connsiteX285" fmla="*/ 2276917 w 3038957"/>
              <a:gd name="connsiteY285" fmla="*/ 1335521 h 6511058"/>
              <a:gd name="connsiteX286" fmla="*/ 2311839 w 3038957"/>
              <a:gd name="connsiteY286" fmla="*/ 1354887 h 6511058"/>
              <a:gd name="connsiteX287" fmla="*/ 2320692 w 3038957"/>
              <a:gd name="connsiteY287" fmla="*/ 1338924 h 6511058"/>
              <a:gd name="connsiteX288" fmla="*/ 2309802 w 3038957"/>
              <a:gd name="connsiteY288" fmla="*/ 1315433 h 6511058"/>
              <a:gd name="connsiteX289" fmla="*/ 2326642 w 3038957"/>
              <a:gd name="connsiteY289" fmla="*/ 1328194 h 6511058"/>
              <a:gd name="connsiteX290" fmla="*/ 2344724 w 3038957"/>
              <a:gd name="connsiteY290" fmla="*/ 1334799 h 6511058"/>
              <a:gd name="connsiteX291" fmla="*/ 2509848 w 3038957"/>
              <a:gd name="connsiteY291" fmla="*/ 1436977 h 6511058"/>
              <a:gd name="connsiteX292" fmla="*/ 2547817 w 3038957"/>
              <a:gd name="connsiteY292" fmla="*/ 1450848 h 6511058"/>
              <a:gd name="connsiteX293" fmla="*/ 2598148 w 3038957"/>
              <a:gd name="connsiteY293" fmla="*/ 1520848 h 6511058"/>
              <a:gd name="connsiteX294" fmla="*/ 2706145 w 3038957"/>
              <a:gd name="connsiteY294" fmla="*/ 1643699 h 6511058"/>
              <a:gd name="connsiteX295" fmla="*/ 2722986 w 3038957"/>
              <a:gd name="connsiteY295" fmla="*/ 1656460 h 6511058"/>
              <a:gd name="connsiteX296" fmla="*/ 2708038 w 3038957"/>
              <a:gd name="connsiteY296" fmla="*/ 1683417 h 6511058"/>
              <a:gd name="connsiteX297" fmla="*/ 2736797 w 3038957"/>
              <a:gd name="connsiteY297" fmla="*/ 1709972 h 6511058"/>
              <a:gd name="connsiteX298" fmla="*/ 2717495 w 3038957"/>
              <a:gd name="connsiteY298" fmla="*/ 1744780 h 6511058"/>
              <a:gd name="connsiteX299" fmla="*/ 2641913 w 3038957"/>
              <a:gd name="connsiteY299" fmla="*/ 1720316 h 6511058"/>
              <a:gd name="connsiteX300" fmla="*/ 2628560 w 3038957"/>
              <a:gd name="connsiteY300" fmla="*/ 1744393 h 6511058"/>
              <a:gd name="connsiteX301" fmla="*/ 2647084 w 3038957"/>
              <a:gd name="connsiteY301" fmla="*/ 1793332 h 6511058"/>
              <a:gd name="connsiteX302" fmla="*/ 2642730 w 3038957"/>
              <a:gd name="connsiteY302" fmla="*/ 1801183 h 6511058"/>
              <a:gd name="connsiteX303" fmla="*/ 2603308 w 3038957"/>
              <a:gd name="connsiteY303" fmla="*/ 1789929 h 6511058"/>
              <a:gd name="connsiteX304" fmla="*/ 2570655 w 3038957"/>
              <a:gd name="connsiteY304" fmla="*/ 1848812 h 6511058"/>
              <a:gd name="connsiteX305" fmla="*/ 2593676 w 3038957"/>
              <a:gd name="connsiteY305" fmla="*/ 1889638 h 6511058"/>
              <a:gd name="connsiteX306" fmla="*/ 2569875 w 3038957"/>
              <a:gd name="connsiteY306" fmla="*/ 1932559 h 6511058"/>
              <a:gd name="connsiteX307" fmla="*/ 2600462 w 3038957"/>
              <a:gd name="connsiteY307" fmla="*/ 1995031 h 6511058"/>
              <a:gd name="connsiteX308" fmla="*/ 2617303 w 3038957"/>
              <a:gd name="connsiteY308" fmla="*/ 2007791 h 6511058"/>
              <a:gd name="connsiteX309" fmla="*/ 2605402 w 3038957"/>
              <a:gd name="connsiteY309" fmla="*/ 2029251 h 6511058"/>
              <a:gd name="connsiteX310" fmla="*/ 2567432 w 3038957"/>
              <a:gd name="connsiteY310" fmla="*/ 2015381 h 6511058"/>
              <a:gd name="connsiteX311" fmla="*/ 2529233 w 3038957"/>
              <a:gd name="connsiteY311" fmla="*/ 1962716 h 6511058"/>
              <a:gd name="connsiteX312" fmla="*/ 2479344 w 3038957"/>
              <a:gd name="connsiteY312" fmla="*/ 1935050 h 6511058"/>
              <a:gd name="connsiteX313" fmla="*/ 2470491 w 3038957"/>
              <a:gd name="connsiteY313" fmla="*/ 1951014 h 6511058"/>
              <a:gd name="connsiteX314" fmla="*/ 2481169 w 3038957"/>
              <a:gd name="connsiteY314" fmla="*/ 1970966 h 6511058"/>
              <a:gd name="connsiteX315" fmla="*/ 2458590 w 3038957"/>
              <a:gd name="connsiteY315" fmla="*/ 1972474 h 6511058"/>
              <a:gd name="connsiteX316" fmla="*/ 2470720 w 3038957"/>
              <a:gd name="connsiteY316" fmla="*/ 1989808 h 6511058"/>
              <a:gd name="connsiteX317" fmla="*/ 2448141 w 3038957"/>
              <a:gd name="connsiteY317" fmla="*/ 1991316 h 6511058"/>
              <a:gd name="connsiteX318" fmla="*/ 2445238 w 3038957"/>
              <a:gd name="connsiteY318" fmla="*/ 1996550 h 6511058"/>
              <a:gd name="connsiteX319" fmla="*/ 2473999 w 3038957"/>
              <a:gd name="connsiteY319" fmla="*/ 2023107 h 6511058"/>
              <a:gd name="connsiteX320" fmla="*/ 2460647 w 3038957"/>
              <a:gd name="connsiteY320" fmla="*/ 2047184 h 6511058"/>
              <a:gd name="connsiteX321" fmla="*/ 2506478 w 3038957"/>
              <a:gd name="connsiteY321" fmla="*/ 2125297 h 6511058"/>
              <a:gd name="connsiteX322" fmla="*/ 2488398 w 3038957"/>
              <a:gd name="connsiteY322" fmla="*/ 2118692 h 6511058"/>
              <a:gd name="connsiteX323" fmla="*/ 2525750 w 3038957"/>
              <a:gd name="connsiteY323" fmla="*/ 2251300 h 6511058"/>
              <a:gd name="connsiteX324" fmla="*/ 2519800 w 3038957"/>
              <a:gd name="connsiteY324" fmla="*/ 2262030 h 6511058"/>
              <a:gd name="connsiteX325" fmla="*/ 2486542 w 3038957"/>
              <a:gd name="connsiteY325" fmla="*/ 2243587 h 6511058"/>
              <a:gd name="connsiteX326" fmla="*/ 2407470 w 3038957"/>
              <a:gd name="connsiteY326" fmla="*/ 2182285 h 6511058"/>
              <a:gd name="connsiteX327" fmla="*/ 2390840 w 3038957"/>
              <a:gd name="connsiteY327" fmla="*/ 2173064 h 6511058"/>
              <a:gd name="connsiteX328" fmla="*/ 2371538 w 3038957"/>
              <a:gd name="connsiteY328" fmla="*/ 2207870 h 6511058"/>
              <a:gd name="connsiteX329" fmla="*/ 2288177 w 3038957"/>
              <a:gd name="connsiteY329" fmla="*/ 2158220 h 6511058"/>
              <a:gd name="connsiteX330" fmla="*/ 2268499 w 3038957"/>
              <a:gd name="connsiteY330" fmla="*/ 2154494 h 6511058"/>
              <a:gd name="connsiteX331" fmla="*/ 2258195 w 3038957"/>
              <a:gd name="connsiteY331" fmla="*/ 2173075 h 6511058"/>
              <a:gd name="connsiteX332" fmla="*/ 2285947 w 3038957"/>
              <a:gd name="connsiteY332" fmla="*/ 2244583 h 6511058"/>
              <a:gd name="connsiteX333" fmla="*/ 2263156 w 3038957"/>
              <a:gd name="connsiteY333" fmla="*/ 2242552 h 6511058"/>
              <a:gd name="connsiteX334" fmla="*/ 2325387 w 3038957"/>
              <a:gd name="connsiteY334" fmla="*/ 2291092 h 6511058"/>
              <a:gd name="connsiteX335" fmla="*/ 2305853 w 3038957"/>
              <a:gd name="connsiteY335" fmla="*/ 2287103 h 6511058"/>
              <a:gd name="connsiteX336" fmla="*/ 2370143 w 3038957"/>
              <a:gd name="connsiteY336" fmla="*/ 2410355 h 6511058"/>
              <a:gd name="connsiteX337" fmla="*/ 2367094 w 3038957"/>
              <a:gd name="connsiteY337" fmla="*/ 2415851 h 6511058"/>
              <a:gd name="connsiteX338" fmla="*/ 2347562 w 3038957"/>
              <a:gd name="connsiteY338" fmla="*/ 2411862 h 6511058"/>
              <a:gd name="connsiteX339" fmla="*/ 2379437 w 3038957"/>
              <a:gd name="connsiteY339" fmla="*/ 2436724 h 6511058"/>
              <a:gd name="connsiteX340" fmla="*/ 2377986 w 3038957"/>
              <a:gd name="connsiteY340" fmla="*/ 2439341 h 6511058"/>
              <a:gd name="connsiteX341" fmla="*/ 2358242 w 3038957"/>
              <a:gd name="connsiteY341" fmla="*/ 2431814 h 6511058"/>
              <a:gd name="connsiteX342" fmla="*/ 2390490 w 3038957"/>
              <a:gd name="connsiteY342" fmla="*/ 2495208 h 6511058"/>
              <a:gd name="connsiteX343" fmla="*/ 2383089 w 3038957"/>
              <a:gd name="connsiteY343" fmla="*/ 2508555 h 6511058"/>
              <a:gd name="connsiteX344" fmla="*/ 2378821 w 3038957"/>
              <a:gd name="connsiteY344" fmla="*/ 2555463 h 6511058"/>
              <a:gd name="connsiteX345" fmla="*/ 2357836 w 3038957"/>
              <a:gd name="connsiteY345" fmla="*/ 2554092 h 6511058"/>
              <a:gd name="connsiteX346" fmla="*/ 2414348 w 3038957"/>
              <a:gd name="connsiteY346" fmla="*/ 2652157 h 6511058"/>
              <a:gd name="connsiteX347" fmla="*/ 2431190 w 3038957"/>
              <a:gd name="connsiteY347" fmla="*/ 2664918 h 6511058"/>
              <a:gd name="connsiteX348" fmla="*/ 2393221 w 3038957"/>
              <a:gd name="connsiteY348" fmla="*/ 2651048 h 6511058"/>
              <a:gd name="connsiteX349" fmla="*/ 2406946 w 3038957"/>
              <a:gd name="connsiteY349" fmla="*/ 2665504 h 6511058"/>
              <a:gd name="connsiteX350" fmla="*/ 2405495 w 3038957"/>
              <a:gd name="connsiteY350" fmla="*/ 2668121 h 6511058"/>
              <a:gd name="connsiteX351" fmla="*/ 2387270 w 3038957"/>
              <a:gd name="connsiteY351" fmla="*/ 2661778 h 6511058"/>
              <a:gd name="connsiteX352" fmla="*/ 2410293 w 3038957"/>
              <a:gd name="connsiteY352" fmla="*/ 2702604 h 6511058"/>
              <a:gd name="connsiteX353" fmla="*/ 2402890 w 3038957"/>
              <a:gd name="connsiteY353" fmla="*/ 2715950 h 6511058"/>
              <a:gd name="connsiteX354" fmla="*/ 2436149 w 3038957"/>
              <a:gd name="connsiteY354" fmla="*/ 2734394 h 6511058"/>
              <a:gd name="connsiteX355" fmla="*/ 2394642 w 3038957"/>
              <a:gd name="connsiteY355" fmla="*/ 2809242 h 6511058"/>
              <a:gd name="connsiteX356" fmla="*/ 2431621 w 3038957"/>
              <a:gd name="connsiteY356" fmla="*/ 2903318 h 6511058"/>
              <a:gd name="connsiteX357" fmla="*/ 2398362 w 3038957"/>
              <a:gd name="connsiteY357" fmla="*/ 2884875 h 6511058"/>
              <a:gd name="connsiteX358" fmla="*/ 2341936 w 3038957"/>
              <a:gd name="connsiteY358" fmla="*/ 2825866 h 6511058"/>
              <a:gd name="connsiteX359" fmla="*/ 2363064 w 3038957"/>
              <a:gd name="connsiteY359" fmla="*/ 2826975 h 6511058"/>
              <a:gd name="connsiteX360" fmla="*/ 2322807 w 3038957"/>
              <a:gd name="connsiteY360" fmla="*/ 2699600 h 6511058"/>
              <a:gd name="connsiteX361" fmla="*/ 2253175 w 3038957"/>
              <a:gd name="connsiteY361" fmla="*/ 2664406 h 6511058"/>
              <a:gd name="connsiteX362" fmla="*/ 2244322 w 3038957"/>
              <a:gd name="connsiteY362" fmla="*/ 2680370 h 6511058"/>
              <a:gd name="connsiteX363" fmla="*/ 2253405 w 3038957"/>
              <a:gd name="connsiteY363" fmla="*/ 2703201 h 6511058"/>
              <a:gd name="connsiteX364" fmla="*/ 2187050 w 3038957"/>
              <a:gd name="connsiteY364" fmla="*/ 2701306 h 6511058"/>
              <a:gd name="connsiteX365" fmla="*/ 2145948 w 3038957"/>
              <a:gd name="connsiteY365" fmla="*/ 2653876 h 6511058"/>
              <a:gd name="connsiteX366" fmla="*/ 2080880 w 3038957"/>
              <a:gd name="connsiteY366" fmla="*/ 2614371 h 6511058"/>
              <a:gd name="connsiteX367" fmla="*/ 2062588 w 3038957"/>
              <a:gd name="connsiteY367" fmla="*/ 2604227 h 6511058"/>
              <a:gd name="connsiteX368" fmla="*/ 1994848 w 3038957"/>
              <a:gd name="connsiteY368" fmla="*/ 2608750 h 6511058"/>
              <a:gd name="connsiteX369" fmla="*/ 1955427 w 3038957"/>
              <a:gd name="connsiteY369" fmla="*/ 2597496 h 6511058"/>
              <a:gd name="connsiteX370" fmla="*/ 1964653 w 3038957"/>
              <a:gd name="connsiteY370" fmla="*/ 2620064 h 6511058"/>
              <a:gd name="connsiteX371" fmla="*/ 1960154 w 3038957"/>
              <a:gd name="connsiteY371" fmla="*/ 2628177 h 6511058"/>
              <a:gd name="connsiteX372" fmla="*/ 1954360 w 3038957"/>
              <a:gd name="connsiteY372" fmla="*/ 2630822 h 6511058"/>
              <a:gd name="connsiteX373" fmla="*/ 1955874 w 3038957"/>
              <a:gd name="connsiteY373" fmla="*/ 2644339 h 6511058"/>
              <a:gd name="connsiteX374" fmla="*/ 1954629 w 3038957"/>
              <a:gd name="connsiteY374" fmla="*/ 2713138 h 6511058"/>
              <a:gd name="connsiteX375" fmla="*/ 1944095 w 3038957"/>
              <a:gd name="connsiteY375" fmla="*/ 2763667 h 6511058"/>
              <a:gd name="connsiteX376" fmla="*/ 1958161 w 3038957"/>
              <a:gd name="connsiteY376" fmla="*/ 2772929 h 6511058"/>
              <a:gd name="connsiteX377" fmla="*/ 1964481 w 3038957"/>
              <a:gd name="connsiteY377" fmla="*/ 2781138 h 6511058"/>
              <a:gd name="connsiteX378" fmla="*/ 1959982 w 3038957"/>
              <a:gd name="connsiteY378" fmla="*/ 2789251 h 6511058"/>
              <a:gd name="connsiteX379" fmla="*/ 1946995 w 3038957"/>
              <a:gd name="connsiteY379" fmla="*/ 2787182 h 6511058"/>
              <a:gd name="connsiteX380" fmla="*/ 1938222 w 3038957"/>
              <a:gd name="connsiteY380" fmla="*/ 2782964 h 6511058"/>
              <a:gd name="connsiteX381" fmla="*/ 1931656 w 3038957"/>
              <a:gd name="connsiteY381" fmla="*/ 2802217 h 6511058"/>
              <a:gd name="connsiteX382" fmla="*/ 1890027 w 3038957"/>
              <a:gd name="connsiteY382" fmla="*/ 2788020 h 6511058"/>
              <a:gd name="connsiteX383" fmla="*/ 1795880 w 3038957"/>
              <a:gd name="connsiteY383" fmla="*/ 2709800 h 6511058"/>
              <a:gd name="connsiteX384" fmla="*/ 1775064 w 3038957"/>
              <a:gd name="connsiteY384" fmla="*/ 2702701 h 6511058"/>
              <a:gd name="connsiteX385" fmla="*/ 1741845 w 3038957"/>
              <a:gd name="connsiteY385" fmla="*/ 2800106 h 6511058"/>
              <a:gd name="connsiteX386" fmla="*/ 1750534 w 3038957"/>
              <a:gd name="connsiteY386" fmla="*/ 2806212 h 6511058"/>
              <a:gd name="connsiteX387" fmla="*/ 1787052 w 3038957"/>
              <a:gd name="connsiteY387" fmla="*/ 2822698 h 6511058"/>
              <a:gd name="connsiteX388" fmla="*/ 1799183 w 3038957"/>
              <a:gd name="connsiteY388" fmla="*/ 2840033 h 6511058"/>
              <a:gd name="connsiteX389" fmla="*/ 1900624 w 3038957"/>
              <a:gd name="connsiteY389" fmla="*/ 2896288 h 6511058"/>
              <a:gd name="connsiteX390" fmla="*/ 1958356 w 3038957"/>
              <a:gd name="connsiteY390" fmla="*/ 2952941 h 6511058"/>
              <a:gd name="connsiteX391" fmla="*/ 2009909 w 3038957"/>
              <a:gd name="connsiteY391" fmla="*/ 2981530 h 6511058"/>
              <a:gd name="connsiteX392" fmla="*/ 2047666 w 3038957"/>
              <a:gd name="connsiteY392" fmla="*/ 2991860 h 6511058"/>
              <a:gd name="connsiteX393" fmla="*/ 2065959 w 3038957"/>
              <a:gd name="connsiteY393" fmla="*/ 3002004 h 6511058"/>
              <a:gd name="connsiteX394" fmla="*/ 2081366 w 3038957"/>
              <a:gd name="connsiteY394" fmla="*/ 3052637 h 6511058"/>
              <a:gd name="connsiteX395" fmla="*/ 2052838 w 3038957"/>
              <a:gd name="connsiteY395" fmla="*/ 3064875 h 6511058"/>
              <a:gd name="connsiteX396" fmla="*/ 2035361 w 3038957"/>
              <a:gd name="connsiteY396" fmla="*/ 3135597 h 6511058"/>
              <a:gd name="connsiteX397" fmla="*/ 2008511 w 3038957"/>
              <a:gd name="connsiteY397" fmla="*/ 3184013 h 6511058"/>
              <a:gd name="connsiteX398" fmla="*/ 1985933 w 3038957"/>
              <a:gd name="connsiteY398" fmla="*/ 3185521 h 6511058"/>
              <a:gd name="connsiteX399" fmla="*/ 1996611 w 3038957"/>
              <a:gd name="connsiteY399" fmla="*/ 3205473 h 6511058"/>
              <a:gd name="connsiteX400" fmla="*/ 1961054 w 3038957"/>
              <a:gd name="connsiteY400" fmla="*/ 3269590 h 6511058"/>
              <a:gd name="connsiteX401" fmla="*/ 2002389 w 3038957"/>
              <a:gd name="connsiteY401" fmla="*/ 3355816 h 6511058"/>
              <a:gd name="connsiteX402" fmla="*/ 1983087 w 3038957"/>
              <a:gd name="connsiteY402" fmla="*/ 3390623 h 6511058"/>
              <a:gd name="connsiteX403" fmla="*/ 2013656 w 3038957"/>
              <a:gd name="connsiteY403" fmla="*/ 3417840 h 6511058"/>
              <a:gd name="connsiteX404" fmla="*/ 2000159 w 3038957"/>
              <a:gd name="connsiteY404" fmla="*/ 3442179 h 6511058"/>
              <a:gd name="connsiteX405" fmla="*/ 1962333 w 3038957"/>
              <a:gd name="connsiteY405" fmla="*/ 3428047 h 6511058"/>
              <a:gd name="connsiteX406" fmla="*/ 1925584 w 3038957"/>
              <a:gd name="connsiteY406" fmla="*/ 3372764 h 6511058"/>
              <a:gd name="connsiteX407" fmla="*/ 1910550 w 3038957"/>
              <a:gd name="connsiteY407" fmla="*/ 3360662 h 6511058"/>
              <a:gd name="connsiteX408" fmla="*/ 1917951 w 3038957"/>
              <a:gd name="connsiteY408" fmla="*/ 3347316 h 6511058"/>
              <a:gd name="connsiteX409" fmla="*/ 1796161 w 3038957"/>
              <a:gd name="connsiteY409" fmla="*/ 3206207 h 6511058"/>
              <a:gd name="connsiteX410" fmla="*/ 1698632 w 3038957"/>
              <a:gd name="connsiteY410" fmla="*/ 3099767 h 6511058"/>
              <a:gd name="connsiteX411" fmla="*/ 1682004 w 3038957"/>
              <a:gd name="connsiteY411" fmla="*/ 3090546 h 6511058"/>
              <a:gd name="connsiteX412" fmla="*/ 1644391 w 3038957"/>
              <a:gd name="connsiteY412" fmla="*/ 3079953 h 6511058"/>
              <a:gd name="connsiteX413" fmla="*/ 1641726 w 3038957"/>
              <a:gd name="connsiteY413" fmla="*/ 3077711 h 6511058"/>
              <a:gd name="connsiteX414" fmla="*/ 1641137 w 3038957"/>
              <a:gd name="connsiteY414" fmla="*/ 3078365 h 6511058"/>
              <a:gd name="connsiteX415" fmla="*/ 1624144 w 3038957"/>
              <a:gd name="connsiteY415" fmla="*/ 3077090 h 6511058"/>
              <a:gd name="connsiteX416" fmla="*/ 1680400 w 3038957"/>
              <a:gd name="connsiteY416" fmla="*/ 3327741 h 6511058"/>
              <a:gd name="connsiteX417" fmla="*/ 1674600 w 3038957"/>
              <a:gd name="connsiteY417" fmla="*/ 3344750 h 6511058"/>
              <a:gd name="connsiteX418" fmla="*/ 1648259 w 3038957"/>
              <a:gd name="connsiteY418" fmla="*/ 3353849 h 6511058"/>
              <a:gd name="connsiteX419" fmla="*/ 1686169 w 3038957"/>
              <a:gd name="connsiteY419" fmla="*/ 3385766 h 6511058"/>
              <a:gd name="connsiteX420" fmla="*/ 1683407 w 3038957"/>
              <a:gd name="connsiteY420" fmla="*/ 3393866 h 6511058"/>
              <a:gd name="connsiteX421" fmla="*/ 1657749 w 3038957"/>
              <a:gd name="connsiteY421" fmla="*/ 3394157 h 6511058"/>
              <a:gd name="connsiteX422" fmla="*/ 1685534 w 3038957"/>
              <a:gd name="connsiteY422" fmla="*/ 3523887 h 6511058"/>
              <a:gd name="connsiteX423" fmla="*/ 1671447 w 3038957"/>
              <a:gd name="connsiteY423" fmla="*/ 3565194 h 6511058"/>
              <a:gd name="connsiteX424" fmla="*/ 1652485 w 3038957"/>
              <a:gd name="connsiteY424" fmla="*/ 3688926 h 6511058"/>
              <a:gd name="connsiteX425" fmla="*/ 1623383 w 3038957"/>
              <a:gd name="connsiteY425" fmla="*/ 3706126 h 6511058"/>
              <a:gd name="connsiteX426" fmla="*/ 1675673 w 3038957"/>
              <a:gd name="connsiteY426" fmla="*/ 3900271 h 6511058"/>
              <a:gd name="connsiteX427" fmla="*/ 1695808 w 3038957"/>
              <a:gd name="connsiteY427" fmla="*/ 3916179 h 6511058"/>
              <a:gd name="connsiteX428" fmla="*/ 1646297 w 3038957"/>
              <a:gd name="connsiteY428" fmla="*/ 3918281 h 6511058"/>
              <a:gd name="connsiteX429" fmla="*/ 1661585 w 3038957"/>
              <a:gd name="connsiteY429" fmla="*/ 3941579 h 6511058"/>
              <a:gd name="connsiteX430" fmla="*/ 1658824 w 3038957"/>
              <a:gd name="connsiteY430" fmla="*/ 3949678 h 6511058"/>
              <a:gd name="connsiteX431" fmla="*/ 1634971 w 3038957"/>
              <a:gd name="connsiteY431" fmla="*/ 3951490 h 6511058"/>
              <a:gd name="connsiteX432" fmla="*/ 1656031 w 3038957"/>
              <a:gd name="connsiteY432" fmla="*/ 4032813 h 6511058"/>
              <a:gd name="connsiteX433" fmla="*/ 1641943 w 3038957"/>
              <a:gd name="connsiteY433" fmla="*/ 4074121 h 6511058"/>
              <a:gd name="connsiteX434" fmla="*/ 1683572 w 3038957"/>
              <a:gd name="connsiteY434" fmla="*/ 4088318 h 6511058"/>
              <a:gd name="connsiteX435" fmla="*/ 1604570 w 3038957"/>
              <a:gd name="connsiteY435" fmla="*/ 4319965 h 6511058"/>
              <a:gd name="connsiteX436" fmla="*/ 1630520 w 3038957"/>
              <a:gd name="connsiteY436" fmla="*/ 4523209 h 6511058"/>
              <a:gd name="connsiteX437" fmla="*/ 1588892 w 3038957"/>
              <a:gd name="connsiteY437" fmla="*/ 4509013 h 6511058"/>
              <a:gd name="connsiteX438" fmla="*/ 1525927 w 3038957"/>
              <a:gd name="connsiteY438" fmla="*/ 4414302 h 6511058"/>
              <a:gd name="connsiteX439" fmla="*/ 1555303 w 3038957"/>
              <a:gd name="connsiteY439" fmla="*/ 4396290 h 6511058"/>
              <a:gd name="connsiteX440" fmla="*/ 1533951 w 3038957"/>
              <a:gd name="connsiteY440" fmla="*/ 4111432 h 6511058"/>
              <a:gd name="connsiteX441" fmla="*/ 1445849 w 3038957"/>
              <a:gd name="connsiteY441" fmla="*/ 4090426 h 6511058"/>
              <a:gd name="connsiteX442" fmla="*/ 1428998 w 3038957"/>
              <a:gd name="connsiteY442" fmla="*/ 4139833 h 6511058"/>
              <a:gd name="connsiteX443" fmla="*/ 1435450 w 3038957"/>
              <a:gd name="connsiteY443" fmla="*/ 4189050 h 6511058"/>
              <a:gd name="connsiteX444" fmla="*/ 1342749 w 3038957"/>
              <a:gd name="connsiteY444" fmla="*/ 4249659 h 6511058"/>
              <a:gd name="connsiteX445" fmla="*/ 1298112 w 3038957"/>
              <a:gd name="connsiteY445" fmla="*/ 4169337 h 6511058"/>
              <a:gd name="connsiteX446" fmla="*/ 1217615 w 3038957"/>
              <a:gd name="connsiteY446" fmla="*/ 4132842 h 6511058"/>
              <a:gd name="connsiteX447" fmla="*/ 1194720 w 3038957"/>
              <a:gd name="connsiteY447" fmla="*/ 4125033 h 6511058"/>
              <a:gd name="connsiteX448" fmla="*/ 1098299 w 3038957"/>
              <a:gd name="connsiteY448" fmla="*/ 4203362 h 6511058"/>
              <a:gd name="connsiteX449" fmla="*/ 1046025 w 3038957"/>
              <a:gd name="connsiteY449" fmla="*/ 4213563 h 6511058"/>
              <a:gd name="connsiteX450" fmla="*/ 1052751 w 3038957"/>
              <a:gd name="connsiteY450" fmla="*/ 4261968 h 6511058"/>
              <a:gd name="connsiteX451" fmla="*/ 1044187 w 3038957"/>
              <a:gd name="connsiteY451" fmla="*/ 4287077 h 6511058"/>
              <a:gd name="connsiteX452" fmla="*/ 1012325 w 3038957"/>
              <a:gd name="connsiteY452" fmla="*/ 4312378 h 6511058"/>
              <a:gd name="connsiteX453" fmla="*/ 1024575 w 3038957"/>
              <a:gd name="connsiteY453" fmla="*/ 4344584 h 6511058"/>
              <a:gd name="connsiteX454" fmla="*/ 1003762 w 3038957"/>
              <a:gd name="connsiteY454" fmla="*/ 4337486 h 6511058"/>
              <a:gd name="connsiteX455" fmla="*/ 1018774 w 3038957"/>
              <a:gd name="connsiteY455" fmla="*/ 4361593 h 6511058"/>
              <a:gd name="connsiteX456" fmla="*/ 999162 w 3038957"/>
              <a:gd name="connsiteY456" fmla="*/ 4419099 h 6511058"/>
              <a:gd name="connsiteX457" fmla="*/ 993608 w 3038957"/>
              <a:gd name="connsiteY457" fmla="*/ 4510333 h 6511058"/>
              <a:gd name="connsiteX458" fmla="*/ 949897 w 3038957"/>
              <a:gd name="connsiteY458" fmla="*/ 4495425 h 6511058"/>
              <a:gd name="connsiteX459" fmla="*/ 811064 w 3038957"/>
              <a:gd name="connsiteY459" fmla="*/ 4207572 h 6511058"/>
              <a:gd name="connsiteX460" fmla="*/ 814102 w 3038957"/>
              <a:gd name="connsiteY460" fmla="*/ 4198662 h 6511058"/>
              <a:gd name="connsiteX461" fmla="*/ 791207 w 3038957"/>
              <a:gd name="connsiteY461" fmla="*/ 4190854 h 6511058"/>
              <a:gd name="connsiteX462" fmla="*/ 764590 w 3038957"/>
              <a:gd name="connsiteY462" fmla="*/ 4200764 h 6511058"/>
              <a:gd name="connsiteX463" fmla="*/ 702145 w 3038957"/>
              <a:gd name="connsiteY463" fmla="*/ 4179468 h 6511058"/>
              <a:gd name="connsiteX464" fmla="*/ 664776 w 3038957"/>
              <a:gd name="connsiteY464" fmla="*/ 4425312 h 6511058"/>
              <a:gd name="connsiteX465" fmla="*/ 661736 w 3038957"/>
              <a:gd name="connsiteY465" fmla="*/ 4434222 h 6511058"/>
              <a:gd name="connsiteX466" fmla="*/ 693488 w 3038957"/>
              <a:gd name="connsiteY466" fmla="*/ 4620458 h 6511058"/>
              <a:gd name="connsiteX467" fmla="*/ 659512 w 3038957"/>
              <a:gd name="connsiteY467" fmla="*/ 4720081 h 6511058"/>
              <a:gd name="connsiteX468" fmla="*/ 667409 w 3038957"/>
              <a:gd name="connsiteY468" fmla="*/ 4908127 h 6511058"/>
              <a:gd name="connsiteX469" fmla="*/ 641751 w 3038957"/>
              <a:gd name="connsiteY469" fmla="*/ 4908418 h 6511058"/>
              <a:gd name="connsiteX470" fmla="*/ 700476 w 3038957"/>
              <a:gd name="connsiteY470" fmla="*/ 4947434 h 6511058"/>
              <a:gd name="connsiteX471" fmla="*/ 747226 w 3038957"/>
              <a:gd name="connsiteY471" fmla="*/ 4953433 h 6511058"/>
              <a:gd name="connsiteX472" fmla="*/ 759476 w 3038957"/>
              <a:gd name="connsiteY472" fmla="*/ 4985638 h 6511058"/>
              <a:gd name="connsiteX473" fmla="*/ 886447 w 3038957"/>
              <a:gd name="connsiteY473" fmla="*/ 5028941 h 6511058"/>
              <a:gd name="connsiteX474" fmla="*/ 951898 w 3038957"/>
              <a:gd name="connsiteY474" fmla="*/ 5116362 h 6511058"/>
              <a:gd name="connsiteX475" fmla="*/ 1016425 w 3038957"/>
              <a:gd name="connsiteY475" fmla="*/ 5138369 h 6511058"/>
              <a:gd name="connsiteX476" fmla="*/ 1066616 w 3038957"/>
              <a:gd name="connsiteY476" fmla="*/ 5127458 h 6511058"/>
              <a:gd name="connsiteX477" fmla="*/ 1089512 w 3038957"/>
              <a:gd name="connsiteY477" fmla="*/ 5135266 h 6511058"/>
              <a:gd name="connsiteX478" fmla="*/ 1097164 w 3038957"/>
              <a:gd name="connsiteY478" fmla="*/ 5249087 h 6511058"/>
              <a:gd name="connsiteX479" fmla="*/ 1053700 w 3038957"/>
              <a:gd name="connsiteY479" fmla="*/ 5308405 h 6511058"/>
              <a:gd name="connsiteX480" fmla="*/ 1009600 w 3038957"/>
              <a:gd name="connsiteY480" fmla="*/ 5505843 h 6511058"/>
              <a:gd name="connsiteX481" fmla="*/ 958496 w 3038957"/>
              <a:gd name="connsiteY481" fmla="*/ 5655685 h 6511058"/>
              <a:gd name="connsiteX482" fmla="*/ 926357 w 3038957"/>
              <a:gd name="connsiteY482" fmla="*/ 5681794 h 6511058"/>
              <a:gd name="connsiteX483" fmla="*/ 935845 w 3038957"/>
              <a:gd name="connsiteY483" fmla="*/ 5722101 h 6511058"/>
              <a:gd name="connsiteX484" fmla="*/ 868170 w 3038957"/>
              <a:gd name="connsiteY484" fmla="*/ 5920539 h 6511058"/>
              <a:gd name="connsiteX485" fmla="*/ 902409 w 3038957"/>
              <a:gd name="connsiteY485" fmla="*/ 6099486 h 6511058"/>
              <a:gd name="connsiteX486" fmla="*/ 865671 w 3038957"/>
              <a:gd name="connsiteY486" fmla="*/ 6207210 h 6511058"/>
              <a:gd name="connsiteX487" fmla="*/ 901094 w 3038957"/>
              <a:gd name="connsiteY487" fmla="*/ 6246416 h 6511058"/>
              <a:gd name="connsiteX488" fmla="*/ 875405 w 3038957"/>
              <a:gd name="connsiteY488" fmla="*/ 6321742 h 6511058"/>
              <a:gd name="connsiteX489" fmla="*/ 826169 w 3038957"/>
              <a:gd name="connsiteY489" fmla="*/ 6323033 h 6511058"/>
              <a:gd name="connsiteX490" fmla="*/ 789818 w 3038957"/>
              <a:gd name="connsiteY490" fmla="*/ 6218412 h 6511058"/>
              <a:gd name="connsiteX491" fmla="*/ 772041 w 3038957"/>
              <a:gd name="connsiteY491" fmla="*/ 6202403 h 6511058"/>
              <a:gd name="connsiteX492" fmla="*/ 786128 w 3038957"/>
              <a:gd name="connsiteY492" fmla="*/ 6161096 h 6511058"/>
              <a:gd name="connsiteX493" fmla="*/ 654023 w 3038957"/>
              <a:gd name="connsiteY493" fmla="*/ 5921647 h 6511058"/>
              <a:gd name="connsiteX494" fmla="*/ 546421 w 3038957"/>
              <a:gd name="connsiteY494" fmla="*/ 5746613 h 6511058"/>
              <a:gd name="connsiteX495" fmla="*/ 525607 w 3038957"/>
              <a:gd name="connsiteY495" fmla="*/ 5739514 h 6511058"/>
              <a:gd name="connsiteX496" fmla="*/ 475691 w 3038957"/>
              <a:gd name="connsiteY496" fmla="*/ 5749616 h 6511058"/>
              <a:gd name="connsiteX497" fmla="*/ 404437 w 3038957"/>
              <a:gd name="connsiteY497" fmla="*/ 5679204 h 6511058"/>
              <a:gd name="connsiteX498" fmla="*/ 413000 w 3038957"/>
              <a:gd name="connsiteY498" fmla="*/ 5654095 h 6511058"/>
              <a:gd name="connsiteX499" fmla="*/ 439341 w 3038957"/>
              <a:gd name="connsiteY499" fmla="*/ 5644995 h 6511058"/>
              <a:gd name="connsiteX500" fmla="*/ 338465 w 3038957"/>
              <a:gd name="connsiteY500" fmla="*/ 5518368 h 6511058"/>
              <a:gd name="connsiteX501" fmla="*/ 298038 w 3038957"/>
              <a:gd name="connsiteY501" fmla="*/ 5568775 h 6511058"/>
              <a:gd name="connsiteX502" fmla="*/ 277225 w 3038957"/>
              <a:gd name="connsiteY502" fmla="*/ 5561677 h 6511058"/>
              <a:gd name="connsiteX503" fmla="*/ 104168 w 3038957"/>
              <a:gd name="connsiteY503" fmla="*/ 5299220 h 6511058"/>
              <a:gd name="connsiteX504" fmla="*/ 75455 w 3038957"/>
              <a:gd name="connsiteY504" fmla="*/ 5104075 h 6511058"/>
              <a:gd name="connsiteX505" fmla="*/ 106916 w 3038957"/>
              <a:gd name="connsiteY505" fmla="*/ 5086776 h 6511058"/>
              <a:gd name="connsiteX506" fmla="*/ 68730 w 3038957"/>
              <a:gd name="connsiteY506" fmla="*/ 5055669 h 6511058"/>
              <a:gd name="connsiteX507" fmla="*/ 77293 w 3038957"/>
              <a:gd name="connsiteY507" fmla="*/ 5030561 h 6511058"/>
              <a:gd name="connsiteX508" fmla="*/ 75163 w 3038957"/>
              <a:gd name="connsiteY508" fmla="*/ 4900540 h 6511058"/>
              <a:gd name="connsiteX509" fmla="*/ 130882 w 3038957"/>
              <a:gd name="connsiteY509" fmla="*/ 4873431 h 6511058"/>
              <a:gd name="connsiteX510" fmla="*/ 95051 w 3038957"/>
              <a:gd name="connsiteY510" fmla="*/ 4842223 h 6511058"/>
              <a:gd name="connsiteX511" fmla="*/ 120465 w 3038957"/>
              <a:gd name="connsiteY511" fmla="*/ 4767707 h 6511058"/>
              <a:gd name="connsiteX512" fmla="*/ 83189 w 3038957"/>
              <a:gd name="connsiteY512" fmla="*/ 4597671 h 6511058"/>
              <a:gd name="connsiteX513" fmla="*/ 108601 w 3038957"/>
              <a:gd name="connsiteY513" fmla="*/ 4523156 h 6511058"/>
              <a:gd name="connsiteX514" fmla="*/ 87542 w 3038957"/>
              <a:gd name="connsiteY514" fmla="*/ 4441832 h 6511058"/>
              <a:gd name="connsiteX515" fmla="*/ 112955 w 3038957"/>
              <a:gd name="connsiteY515" fmla="*/ 4367316 h 6511058"/>
              <a:gd name="connsiteX516" fmla="*/ 79890 w 3038957"/>
              <a:gd name="connsiteY516" fmla="*/ 4328009 h 6511058"/>
              <a:gd name="connsiteX517" fmla="*/ 108065 w 3038957"/>
              <a:gd name="connsiteY517" fmla="*/ 4245395 h 6511058"/>
              <a:gd name="connsiteX518" fmla="*/ 95568 w 3038957"/>
              <a:gd name="connsiteY518" fmla="*/ 4138963 h 6511058"/>
              <a:gd name="connsiteX519" fmla="*/ 115457 w 3038957"/>
              <a:gd name="connsiteY519" fmla="*/ 4080646 h 6511058"/>
              <a:gd name="connsiteX520" fmla="*/ 82115 w 3038957"/>
              <a:gd name="connsiteY520" fmla="*/ 4042150 h 6511058"/>
              <a:gd name="connsiteX521" fmla="*/ 110567 w 3038957"/>
              <a:gd name="connsiteY521" fmla="*/ 3958725 h 6511058"/>
              <a:gd name="connsiteX522" fmla="*/ 92901 w 3038957"/>
              <a:gd name="connsiteY522" fmla="*/ 3731181 h 6511058"/>
              <a:gd name="connsiteX523" fmla="*/ 116755 w 3038957"/>
              <a:gd name="connsiteY523" fmla="*/ 3729371 h 6511058"/>
              <a:gd name="connsiteX524" fmla="*/ 91440 w 3038957"/>
              <a:gd name="connsiteY524" fmla="*/ 3388005 h 6511058"/>
              <a:gd name="connsiteX525" fmla="*/ 112252 w 3038957"/>
              <a:gd name="connsiteY525" fmla="*/ 3395104 h 6511058"/>
              <a:gd name="connsiteX526" fmla="*/ 91193 w 3038957"/>
              <a:gd name="connsiteY526" fmla="*/ 3313780 h 6511058"/>
              <a:gd name="connsiteX527" fmla="*/ 108318 w 3038957"/>
              <a:gd name="connsiteY527" fmla="*/ 3263563 h 6511058"/>
              <a:gd name="connsiteX528" fmla="*/ 74977 w 3038957"/>
              <a:gd name="connsiteY528" fmla="*/ 3225067 h 6511058"/>
              <a:gd name="connsiteX529" fmla="*/ 106191 w 3038957"/>
              <a:gd name="connsiteY529" fmla="*/ 3133543 h 6511058"/>
              <a:gd name="connsiteX530" fmla="*/ 70751 w 3038957"/>
              <a:gd name="connsiteY530" fmla="*/ 2889990 h 6511058"/>
              <a:gd name="connsiteX531" fmla="*/ 91566 w 3038957"/>
              <a:gd name="connsiteY531" fmla="*/ 2897090 h 6511058"/>
              <a:gd name="connsiteX532" fmla="*/ 40200 w 3038957"/>
              <a:gd name="connsiteY532" fmla="*/ 2768360 h 6511058"/>
              <a:gd name="connsiteX533" fmla="*/ 65614 w 3038957"/>
              <a:gd name="connsiteY533" fmla="*/ 2693844 h 6511058"/>
              <a:gd name="connsiteX534" fmla="*/ 37829 w 3038957"/>
              <a:gd name="connsiteY534" fmla="*/ 2564115 h 6511058"/>
              <a:gd name="connsiteX535" fmla="*/ 19776 w 3038957"/>
              <a:gd name="connsiteY535" fmla="*/ 2548916 h 6511058"/>
              <a:gd name="connsiteX536" fmla="*/ 50989 w 3038957"/>
              <a:gd name="connsiteY536" fmla="*/ 2457392 h 6511058"/>
              <a:gd name="connsiteX537" fmla="*/ 17924 w 3038957"/>
              <a:gd name="connsiteY537" fmla="*/ 2418085 h 6511058"/>
              <a:gd name="connsiteX538" fmla="*/ 54663 w 3038957"/>
              <a:gd name="connsiteY538" fmla="*/ 2310361 h 6511058"/>
              <a:gd name="connsiteX539" fmla="*/ 24111 w 3038957"/>
              <a:gd name="connsiteY539" fmla="*/ 2188732 h 6511058"/>
              <a:gd name="connsiteX540" fmla="*/ 6061 w 3038957"/>
              <a:gd name="connsiteY540" fmla="*/ 2173534 h 6511058"/>
              <a:gd name="connsiteX541" fmla="*/ 29637 w 3038957"/>
              <a:gd name="connsiteY541" fmla="*/ 2172532 h 6511058"/>
              <a:gd name="connsiteX542" fmla="*/ 1851 w 3038957"/>
              <a:gd name="connsiteY542" fmla="*/ 2042803 h 6511058"/>
              <a:gd name="connsiteX543" fmla="*/ 33064 w 3038957"/>
              <a:gd name="connsiteY543" fmla="*/ 1951278 h 6511058"/>
              <a:gd name="connsiteX544" fmla="*/ 0 w 3038957"/>
              <a:gd name="connsiteY544" fmla="*/ 1911972 h 6511058"/>
              <a:gd name="connsiteX545" fmla="*/ 28175 w 3038957"/>
              <a:gd name="connsiteY545" fmla="*/ 1829356 h 6511058"/>
              <a:gd name="connsiteX546" fmla="*/ 20276 w 3038957"/>
              <a:gd name="connsiteY546" fmla="*/ 1641309 h 6511058"/>
              <a:gd name="connsiteX547" fmla="*/ 28563 w 3038957"/>
              <a:gd name="connsiteY547" fmla="*/ 1617012 h 6511058"/>
              <a:gd name="connsiteX548" fmla="*/ 7747 w 3038957"/>
              <a:gd name="connsiteY548" fmla="*/ 1609913 h 6511058"/>
              <a:gd name="connsiteX549" fmla="*/ 41723 w 3038957"/>
              <a:gd name="connsiteY549" fmla="*/ 1510288 h 6511058"/>
              <a:gd name="connsiteX550" fmla="*/ 6576 w 3038957"/>
              <a:gd name="connsiteY550" fmla="*/ 1470272 h 6511058"/>
              <a:gd name="connsiteX551" fmla="*/ 51877 w 3038957"/>
              <a:gd name="connsiteY551" fmla="*/ 1337439 h 6511058"/>
              <a:gd name="connsiteX552" fmla="*/ 96642 w 3038957"/>
              <a:gd name="connsiteY552" fmla="*/ 926847 h 6511058"/>
              <a:gd name="connsiteX553" fmla="*/ 122300 w 3038957"/>
              <a:gd name="connsiteY553" fmla="*/ 926556 h 6511058"/>
              <a:gd name="connsiteX554" fmla="*/ 119294 w 3038957"/>
              <a:gd name="connsiteY554" fmla="*/ 860430 h 6511058"/>
              <a:gd name="connsiteX555" fmla="*/ 206858 w 3038957"/>
              <a:gd name="connsiteY555" fmla="*/ 603675 h 6511058"/>
              <a:gd name="connsiteX556" fmla="*/ 264657 w 3038957"/>
              <a:gd name="connsiteY556" fmla="*/ 577275 h 6511058"/>
              <a:gd name="connsiteX557" fmla="*/ 249642 w 3038957"/>
              <a:gd name="connsiteY557" fmla="*/ 553167 h 6511058"/>
              <a:gd name="connsiteX558" fmla="*/ 291905 w 3038957"/>
              <a:gd name="connsiteY558" fmla="*/ 429244 h 6511058"/>
              <a:gd name="connsiteX559" fmla="*/ 324046 w 3038957"/>
              <a:gd name="connsiteY559" fmla="*/ 403135 h 6511058"/>
              <a:gd name="connsiteX560" fmla="*/ 302987 w 3038957"/>
              <a:gd name="connsiteY560" fmla="*/ 321811 h 6511058"/>
              <a:gd name="connsiteX561" fmla="*/ 365415 w 3038957"/>
              <a:gd name="connsiteY561" fmla="*/ 138762 h 6511058"/>
              <a:gd name="connsiteX562" fmla="*/ 493945 w 3038957"/>
              <a:gd name="connsiteY562" fmla="*/ 109359 h 6511058"/>
              <a:gd name="connsiteX563" fmla="*/ 572835 w 3038957"/>
              <a:gd name="connsiteY563" fmla="*/ 89248 h 6511058"/>
              <a:gd name="connsiteX564" fmla="*/ 584160 w 3038957"/>
              <a:gd name="connsiteY564" fmla="*/ 56041 h 6511058"/>
              <a:gd name="connsiteX565" fmla="*/ 550816 w 3038957"/>
              <a:gd name="connsiteY565" fmla="*/ 17543 h 6511058"/>
              <a:gd name="connsiteX566" fmla="*/ 553854 w 3038957"/>
              <a:gd name="connsiteY566" fmla="*/ 8633 h 6511058"/>
              <a:gd name="connsiteX567" fmla="*/ 568405 w 3038957"/>
              <a:gd name="connsiteY567" fmla="*/ 34 h 651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</a:cxnLst>
            <a:rect l="l" t="t" r="r" b="b"/>
            <a:pathLst>
              <a:path w="3038957" h="6511058">
                <a:moveTo>
                  <a:pt x="1226680" y="5325808"/>
                </a:moveTo>
                <a:cubicBezTo>
                  <a:pt x="1234539" y="5325475"/>
                  <a:pt x="1245406" y="5327675"/>
                  <a:pt x="1259282" y="5332407"/>
                </a:cubicBezTo>
                <a:lnTo>
                  <a:pt x="1310923" y="5460325"/>
                </a:lnTo>
                <a:lnTo>
                  <a:pt x="1293796" y="5510543"/>
                </a:lnTo>
                <a:cubicBezTo>
                  <a:pt x="1288088" y="5527282"/>
                  <a:pt x="1278296" y="5533285"/>
                  <a:pt x="1264418" y="5528552"/>
                </a:cubicBezTo>
                <a:lnTo>
                  <a:pt x="1271145" y="5576959"/>
                </a:lnTo>
                <a:lnTo>
                  <a:pt x="1234406" y="5684682"/>
                </a:lnTo>
                <a:cubicBezTo>
                  <a:pt x="1232566" y="5690082"/>
                  <a:pt x="1224707" y="5690417"/>
                  <a:pt x="1210828" y="5685683"/>
                </a:cubicBezTo>
                <a:lnTo>
                  <a:pt x="1225843" y="5709792"/>
                </a:lnTo>
                <a:lnTo>
                  <a:pt x="1197668" y="5792407"/>
                </a:lnTo>
                <a:cubicBezTo>
                  <a:pt x="1194906" y="5800506"/>
                  <a:pt x="1170542" y="5801540"/>
                  <a:pt x="1124578" y="5795508"/>
                </a:cubicBezTo>
                <a:lnTo>
                  <a:pt x="1103765" y="5788410"/>
                </a:lnTo>
                <a:lnTo>
                  <a:pt x="1117852" y="5747103"/>
                </a:lnTo>
                <a:lnTo>
                  <a:pt x="1116925" y="5681687"/>
                </a:lnTo>
                <a:lnTo>
                  <a:pt x="1137741" y="5688786"/>
                </a:lnTo>
                <a:cubicBezTo>
                  <a:pt x="1116986" y="5658802"/>
                  <a:pt x="1110660" y="5631932"/>
                  <a:pt x="1118763" y="5608172"/>
                </a:cubicBezTo>
                <a:lnTo>
                  <a:pt x="1212129" y="5334409"/>
                </a:lnTo>
                <a:cubicBezTo>
                  <a:pt x="1213971" y="5329010"/>
                  <a:pt x="1218821" y="5326142"/>
                  <a:pt x="1226680" y="5325808"/>
                </a:cubicBezTo>
                <a:close/>
                <a:moveTo>
                  <a:pt x="958870" y="5238993"/>
                </a:moveTo>
                <a:lnTo>
                  <a:pt x="947545" y="5272202"/>
                </a:lnTo>
                <a:cubicBezTo>
                  <a:pt x="975297" y="5281666"/>
                  <a:pt x="991107" y="5280730"/>
                  <a:pt x="994975" y="5269390"/>
                </a:cubicBezTo>
                <a:cubicBezTo>
                  <a:pt x="994496" y="5257171"/>
                  <a:pt x="982462" y="5247039"/>
                  <a:pt x="958870" y="5238993"/>
                </a:cubicBezTo>
                <a:close/>
                <a:moveTo>
                  <a:pt x="951344" y="4634256"/>
                </a:moveTo>
                <a:lnTo>
                  <a:pt x="972157" y="4641355"/>
                </a:lnTo>
                <a:cubicBezTo>
                  <a:pt x="999177" y="4652980"/>
                  <a:pt x="1011119" y="4663382"/>
                  <a:pt x="1007988" y="4672562"/>
                </a:cubicBezTo>
                <a:lnTo>
                  <a:pt x="999425" y="4697671"/>
                </a:lnTo>
                <a:cubicBezTo>
                  <a:pt x="991578" y="4707050"/>
                  <a:pt x="975860" y="4707717"/>
                  <a:pt x="952269" y="4699671"/>
                </a:cubicBezTo>
                <a:lnTo>
                  <a:pt x="919884" y="4651557"/>
                </a:lnTo>
                <a:cubicBezTo>
                  <a:pt x="938832" y="4645962"/>
                  <a:pt x="949318" y="4640196"/>
                  <a:pt x="951344" y="4634256"/>
                </a:cubicBezTo>
                <a:close/>
                <a:moveTo>
                  <a:pt x="1549114" y="4625645"/>
                </a:moveTo>
                <a:lnTo>
                  <a:pt x="1590743" y="4639843"/>
                </a:lnTo>
                <a:cubicBezTo>
                  <a:pt x="1612946" y="4647414"/>
                  <a:pt x="1637619" y="4668185"/>
                  <a:pt x="1664758" y="4702155"/>
                </a:cubicBezTo>
                <a:lnTo>
                  <a:pt x="1622495" y="4826078"/>
                </a:lnTo>
                <a:cubicBezTo>
                  <a:pt x="1667050" y="4881659"/>
                  <a:pt x="1685094" y="4921870"/>
                  <a:pt x="1676623" y="4946709"/>
                </a:cubicBezTo>
                <a:cubicBezTo>
                  <a:pt x="1674781" y="4952108"/>
                  <a:pt x="1666921" y="4952442"/>
                  <a:pt x="1653044" y="4947709"/>
                </a:cubicBezTo>
                <a:lnTo>
                  <a:pt x="1659773" y="4996115"/>
                </a:lnTo>
                <a:lnTo>
                  <a:pt x="1580494" y="5228572"/>
                </a:lnTo>
                <a:lnTo>
                  <a:pt x="1613560" y="5267878"/>
                </a:lnTo>
                <a:cubicBezTo>
                  <a:pt x="1594776" y="5322954"/>
                  <a:pt x="1583932" y="5402440"/>
                  <a:pt x="1581031" y="5506333"/>
                </a:cubicBezTo>
                <a:lnTo>
                  <a:pt x="1560215" y="5499233"/>
                </a:lnTo>
                <a:lnTo>
                  <a:pt x="1575230" y="5523342"/>
                </a:lnTo>
                <a:lnTo>
                  <a:pt x="1473578" y="5821404"/>
                </a:lnTo>
                <a:lnTo>
                  <a:pt x="1435636" y="5864523"/>
                </a:lnTo>
                <a:cubicBezTo>
                  <a:pt x="1446197" y="5878974"/>
                  <a:pt x="1449362" y="5892409"/>
                  <a:pt x="1445126" y="5904829"/>
                </a:cubicBezTo>
                <a:lnTo>
                  <a:pt x="1407460" y="5947138"/>
                </a:lnTo>
                <a:lnTo>
                  <a:pt x="1342936" y="5925133"/>
                </a:lnTo>
                <a:lnTo>
                  <a:pt x="1359786" y="5875724"/>
                </a:lnTo>
                <a:lnTo>
                  <a:pt x="1353059" y="5827319"/>
                </a:lnTo>
                <a:lnTo>
                  <a:pt x="1373875" y="5834418"/>
                </a:lnTo>
                <a:cubicBezTo>
                  <a:pt x="1365707" y="5812946"/>
                  <a:pt x="1353989" y="5799607"/>
                  <a:pt x="1338726" y="5794402"/>
                </a:cubicBezTo>
                <a:cubicBezTo>
                  <a:pt x="1342594" y="5783062"/>
                  <a:pt x="1352157" y="5779995"/>
                  <a:pt x="1367423" y="5785201"/>
                </a:cubicBezTo>
                <a:cubicBezTo>
                  <a:pt x="1370941" y="5724918"/>
                  <a:pt x="1377399" y="5681007"/>
                  <a:pt x="1386791" y="5653469"/>
                </a:cubicBezTo>
                <a:lnTo>
                  <a:pt x="1409441" y="5587054"/>
                </a:lnTo>
                <a:cubicBezTo>
                  <a:pt x="1475236" y="5303284"/>
                  <a:pt x="1514213" y="5143580"/>
                  <a:pt x="1526366" y="5107942"/>
                </a:cubicBezTo>
                <a:lnTo>
                  <a:pt x="1560067" y="5009128"/>
                </a:lnTo>
                <a:lnTo>
                  <a:pt x="1524919" y="4969111"/>
                </a:lnTo>
                <a:lnTo>
                  <a:pt x="1544808" y="4910796"/>
                </a:lnTo>
                <a:cubicBezTo>
                  <a:pt x="1551069" y="4892436"/>
                  <a:pt x="1548828" y="4876302"/>
                  <a:pt x="1538081" y="4862389"/>
                </a:cubicBezTo>
                <a:lnTo>
                  <a:pt x="1575745" y="4820080"/>
                </a:lnTo>
                <a:lnTo>
                  <a:pt x="1578784" y="4811171"/>
                </a:lnTo>
                <a:cubicBezTo>
                  <a:pt x="1551639" y="4709086"/>
                  <a:pt x="1541749" y="4647243"/>
                  <a:pt x="1549114" y="4625645"/>
                </a:cubicBezTo>
                <a:close/>
                <a:moveTo>
                  <a:pt x="2009936" y="4384975"/>
                </a:moveTo>
                <a:lnTo>
                  <a:pt x="2032830" y="4392783"/>
                </a:lnTo>
                <a:cubicBezTo>
                  <a:pt x="2086949" y="4411240"/>
                  <a:pt x="2116414" y="4486087"/>
                  <a:pt x="2121227" y="4617325"/>
                </a:cubicBezTo>
                <a:lnTo>
                  <a:pt x="2087527" y="4716140"/>
                </a:lnTo>
                <a:cubicBezTo>
                  <a:pt x="2143175" y="4834577"/>
                  <a:pt x="2155991" y="4937802"/>
                  <a:pt x="2125974" y="5025816"/>
                </a:cubicBezTo>
                <a:lnTo>
                  <a:pt x="2123212" y="5033915"/>
                </a:lnTo>
                <a:cubicBezTo>
                  <a:pt x="2190988" y="5098622"/>
                  <a:pt x="2225231" y="5184442"/>
                  <a:pt x="2225939" y="5291373"/>
                </a:cubicBezTo>
                <a:lnTo>
                  <a:pt x="2169311" y="5457414"/>
                </a:lnTo>
                <a:cubicBezTo>
                  <a:pt x="2235920" y="5480131"/>
                  <a:pt x="2269770" y="5519403"/>
                  <a:pt x="2270869" y="5575233"/>
                </a:cubicBezTo>
                <a:cubicBezTo>
                  <a:pt x="2263871" y="5595751"/>
                  <a:pt x="2272824" y="5617188"/>
                  <a:pt x="2297730" y="5639547"/>
                </a:cubicBezTo>
                <a:lnTo>
                  <a:pt x="2209889" y="5897113"/>
                </a:lnTo>
                <a:cubicBezTo>
                  <a:pt x="2208047" y="5902512"/>
                  <a:pt x="2199494" y="5902609"/>
                  <a:pt x="2184229" y="5897402"/>
                </a:cubicBezTo>
                <a:cubicBezTo>
                  <a:pt x="2186177" y="5964372"/>
                  <a:pt x="2196358" y="6004915"/>
                  <a:pt x="2214779" y="6019033"/>
                </a:cubicBezTo>
                <a:lnTo>
                  <a:pt x="2163952" y="6168065"/>
                </a:lnTo>
                <a:cubicBezTo>
                  <a:pt x="2117969" y="6212057"/>
                  <a:pt x="2093688" y="6237832"/>
                  <a:pt x="2091110" y="6245393"/>
                </a:cubicBezTo>
                <a:lnTo>
                  <a:pt x="2000506" y="6511058"/>
                </a:lnTo>
                <a:lnTo>
                  <a:pt x="1956795" y="6496150"/>
                </a:lnTo>
                <a:lnTo>
                  <a:pt x="1955868" y="6430734"/>
                </a:lnTo>
                <a:cubicBezTo>
                  <a:pt x="1969744" y="6435467"/>
                  <a:pt x="1977604" y="6435133"/>
                  <a:pt x="1979446" y="6429733"/>
                </a:cubicBezTo>
                <a:cubicBezTo>
                  <a:pt x="1951694" y="6420269"/>
                  <a:pt x="1939748" y="6409866"/>
                  <a:pt x="1943616" y="6398526"/>
                </a:cubicBezTo>
                <a:lnTo>
                  <a:pt x="2019855" y="6174980"/>
                </a:lnTo>
                <a:cubicBezTo>
                  <a:pt x="1994839" y="6139322"/>
                  <a:pt x="1963549" y="6112979"/>
                  <a:pt x="1925984" y="6095948"/>
                </a:cubicBezTo>
                <a:cubicBezTo>
                  <a:pt x="1893140" y="6146833"/>
                  <a:pt x="1862841" y="6167543"/>
                  <a:pt x="1835088" y="6158078"/>
                </a:cubicBezTo>
                <a:lnTo>
                  <a:pt x="1812193" y="6150270"/>
                </a:lnTo>
                <a:cubicBezTo>
                  <a:pt x="1772403" y="6130672"/>
                  <a:pt x="1757298" y="6106834"/>
                  <a:pt x="1766875" y="6078755"/>
                </a:cubicBezTo>
                <a:lnTo>
                  <a:pt x="1857202" y="5813900"/>
                </a:lnTo>
                <a:lnTo>
                  <a:pt x="1822055" y="5773885"/>
                </a:lnTo>
                <a:lnTo>
                  <a:pt x="1856031" y="5674261"/>
                </a:lnTo>
                <a:lnTo>
                  <a:pt x="1830325" y="5545241"/>
                </a:lnTo>
                <a:cubicBezTo>
                  <a:pt x="1847515" y="5540254"/>
                  <a:pt x="1858230" y="5531551"/>
                  <a:pt x="1862466" y="5519132"/>
                </a:cubicBezTo>
                <a:lnTo>
                  <a:pt x="1838644" y="5445907"/>
                </a:lnTo>
                <a:lnTo>
                  <a:pt x="1878145" y="5330084"/>
                </a:lnTo>
                <a:lnTo>
                  <a:pt x="1845077" y="5290777"/>
                </a:lnTo>
                <a:lnTo>
                  <a:pt x="1850601" y="5274578"/>
                </a:lnTo>
                <a:lnTo>
                  <a:pt x="1900796" y="5263669"/>
                </a:lnTo>
                <a:cubicBezTo>
                  <a:pt x="1873040" y="5254202"/>
                  <a:pt x="1861006" y="5244071"/>
                  <a:pt x="1864689" y="5233271"/>
                </a:cubicBezTo>
                <a:cubicBezTo>
                  <a:pt x="1872239" y="5211132"/>
                  <a:pt x="1882954" y="5202429"/>
                  <a:pt x="1896830" y="5207161"/>
                </a:cubicBezTo>
                <a:lnTo>
                  <a:pt x="1895903" y="5141746"/>
                </a:lnTo>
                <a:lnTo>
                  <a:pt x="1929879" y="5042122"/>
                </a:lnTo>
                <a:cubicBezTo>
                  <a:pt x="1931721" y="5036723"/>
                  <a:pt x="1939581" y="5036389"/>
                  <a:pt x="1953457" y="5041122"/>
                </a:cubicBezTo>
                <a:lnTo>
                  <a:pt x="1938166" y="5017824"/>
                </a:lnTo>
                <a:lnTo>
                  <a:pt x="2005487" y="4956696"/>
                </a:lnTo>
                <a:cubicBezTo>
                  <a:pt x="1983808" y="4929411"/>
                  <a:pt x="1975550" y="4908209"/>
                  <a:pt x="1980706" y="4893090"/>
                </a:cubicBezTo>
                <a:lnTo>
                  <a:pt x="2023245" y="4768358"/>
                </a:lnTo>
                <a:lnTo>
                  <a:pt x="1987821" y="4729151"/>
                </a:lnTo>
                <a:lnTo>
                  <a:pt x="2019035" y="4637627"/>
                </a:lnTo>
                <a:cubicBezTo>
                  <a:pt x="2011723" y="4568226"/>
                  <a:pt x="1996445" y="4519917"/>
                  <a:pt x="1973197" y="4492699"/>
                </a:cubicBezTo>
                <a:close/>
                <a:moveTo>
                  <a:pt x="741142" y="3710849"/>
                </a:moveTo>
                <a:lnTo>
                  <a:pt x="714525" y="3720759"/>
                </a:lnTo>
                <a:lnTo>
                  <a:pt x="672262" y="3844681"/>
                </a:lnTo>
                <a:lnTo>
                  <a:pt x="707703" y="4088234"/>
                </a:lnTo>
                <a:cubicBezTo>
                  <a:pt x="722967" y="4093440"/>
                  <a:pt x="729585" y="4099012"/>
                  <a:pt x="727559" y="4104952"/>
                </a:cubicBezTo>
                <a:lnTo>
                  <a:pt x="690576" y="4138451"/>
                </a:lnTo>
                <a:cubicBezTo>
                  <a:pt x="719165" y="4150009"/>
                  <a:pt x="731893" y="4160377"/>
                  <a:pt x="728762" y="4169558"/>
                </a:cubicBezTo>
                <a:cubicBezTo>
                  <a:pt x="805057" y="4177494"/>
                  <a:pt x="857081" y="4186195"/>
                  <a:pt x="884834" y="4195660"/>
                </a:cubicBezTo>
                <a:lnTo>
                  <a:pt x="941461" y="4029620"/>
                </a:lnTo>
                <a:lnTo>
                  <a:pt x="908395" y="3990313"/>
                </a:lnTo>
                <a:lnTo>
                  <a:pt x="928284" y="3931997"/>
                </a:lnTo>
                <a:lnTo>
                  <a:pt x="845706" y="3894792"/>
                </a:lnTo>
                <a:lnTo>
                  <a:pt x="873881" y="3812177"/>
                </a:lnTo>
                <a:cubicBezTo>
                  <a:pt x="857544" y="3769234"/>
                  <a:pt x="813299" y="3735458"/>
                  <a:pt x="741142" y="3710849"/>
                </a:cubicBezTo>
                <a:close/>
                <a:moveTo>
                  <a:pt x="733487" y="3597027"/>
                </a:moveTo>
                <a:lnTo>
                  <a:pt x="748501" y="3621135"/>
                </a:lnTo>
                <a:cubicBezTo>
                  <a:pt x="740657" y="3630514"/>
                  <a:pt x="724937" y="3631181"/>
                  <a:pt x="701348" y="3623137"/>
                </a:cubicBezTo>
                <a:cubicBezTo>
                  <a:pt x="713975" y="3658787"/>
                  <a:pt x="751509" y="3687260"/>
                  <a:pt x="813953" y="3708555"/>
                </a:cubicBezTo>
                <a:lnTo>
                  <a:pt x="866227" y="3698354"/>
                </a:lnTo>
                <a:lnTo>
                  <a:pt x="868989" y="3690256"/>
                </a:lnTo>
                <a:cubicBezTo>
                  <a:pt x="830453" y="3639740"/>
                  <a:pt x="800083" y="3610696"/>
                  <a:pt x="777881" y="3603125"/>
                </a:cubicBezTo>
                <a:close/>
                <a:moveTo>
                  <a:pt x="2177070" y="3123162"/>
                </a:moveTo>
                <a:cubicBezTo>
                  <a:pt x="2179005" y="3119672"/>
                  <a:pt x="2191059" y="3124076"/>
                  <a:pt x="2213231" y="3136372"/>
                </a:cubicBezTo>
                <a:lnTo>
                  <a:pt x="2263707" y="3206109"/>
                </a:lnTo>
                <a:lnTo>
                  <a:pt x="2254709" y="3222335"/>
                </a:lnTo>
                <a:cubicBezTo>
                  <a:pt x="2251710" y="3227743"/>
                  <a:pt x="2244668" y="3227375"/>
                  <a:pt x="2233580" y="3221226"/>
                </a:cubicBezTo>
                <a:lnTo>
                  <a:pt x="2242808" y="3243794"/>
                </a:lnTo>
                <a:lnTo>
                  <a:pt x="2223506" y="3278601"/>
                </a:lnTo>
                <a:cubicBezTo>
                  <a:pt x="2222539" y="3280346"/>
                  <a:pt x="2216513" y="3278145"/>
                  <a:pt x="2205425" y="3271996"/>
                </a:cubicBezTo>
                <a:lnTo>
                  <a:pt x="2219007" y="3286714"/>
                </a:lnTo>
                <a:lnTo>
                  <a:pt x="2204204" y="3313408"/>
                </a:lnTo>
                <a:cubicBezTo>
                  <a:pt x="2202753" y="3316025"/>
                  <a:pt x="2184069" y="3309200"/>
                  <a:pt x="2148152" y="3292932"/>
                </a:cubicBezTo>
                <a:lnTo>
                  <a:pt x="2131524" y="3283711"/>
                </a:lnTo>
                <a:lnTo>
                  <a:pt x="2138926" y="3270364"/>
                </a:lnTo>
                <a:lnTo>
                  <a:pt x="2132744" y="3242298"/>
                </a:lnTo>
                <a:lnTo>
                  <a:pt x="2149375" y="3251521"/>
                </a:lnTo>
                <a:cubicBezTo>
                  <a:pt x="2130879" y="3232595"/>
                  <a:pt x="2123759" y="3219294"/>
                  <a:pt x="2128016" y="3211618"/>
                </a:cubicBezTo>
                <a:close/>
                <a:moveTo>
                  <a:pt x="1973976" y="3007113"/>
                </a:moveTo>
                <a:lnTo>
                  <a:pt x="1968027" y="3017843"/>
                </a:lnTo>
                <a:cubicBezTo>
                  <a:pt x="1990199" y="3030139"/>
                  <a:pt x="2002300" y="3034455"/>
                  <a:pt x="2004333" y="3030791"/>
                </a:cubicBezTo>
                <a:cubicBezTo>
                  <a:pt x="2002943" y="3025458"/>
                  <a:pt x="1992824" y="3017565"/>
                  <a:pt x="1973976" y="3007113"/>
                </a:cubicBezTo>
                <a:close/>
                <a:moveTo>
                  <a:pt x="1582099" y="3000410"/>
                </a:moveTo>
                <a:lnTo>
                  <a:pt x="1576470" y="3005678"/>
                </a:lnTo>
                <a:lnTo>
                  <a:pt x="1607223" y="3024273"/>
                </a:lnTo>
                <a:close/>
                <a:moveTo>
                  <a:pt x="2712383" y="2957729"/>
                </a:moveTo>
                <a:lnTo>
                  <a:pt x="2730675" y="2967873"/>
                </a:lnTo>
                <a:cubicBezTo>
                  <a:pt x="2773912" y="2991851"/>
                  <a:pt x="2802868" y="3032431"/>
                  <a:pt x="2817544" y="3089617"/>
                </a:cubicBezTo>
                <a:lnTo>
                  <a:pt x="2799839" y="3121544"/>
                </a:lnTo>
                <a:cubicBezTo>
                  <a:pt x="2852610" y="3188449"/>
                  <a:pt x="2871110" y="3236121"/>
                  <a:pt x="2855340" y="3264560"/>
                </a:cubicBezTo>
                <a:lnTo>
                  <a:pt x="2853889" y="3267176"/>
                </a:lnTo>
                <a:cubicBezTo>
                  <a:pt x="2911513" y="3314873"/>
                  <a:pt x="2945067" y="3361539"/>
                  <a:pt x="2954549" y="3407176"/>
                </a:cubicBezTo>
                <a:lnTo>
                  <a:pt x="2924798" y="3460825"/>
                </a:lnTo>
                <a:cubicBezTo>
                  <a:pt x="2978014" y="3490337"/>
                  <a:pt x="3007376" y="3517113"/>
                  <a:pt x="3012888" y="3541157"/>
                </a:cubicBezTo>
                <a:cubicBezTo>
                  <a:pt x="3009211" y="3547787"/>
                  <a:pt x="3017901" y="3559563"/>
                  <a:pt x="3038957" y="3576487"/>
                </a:cubicBezTo>
                <a:lnTo>
                  <a:pt x="2992807" y="3659709"/>
                </a:lnTo>
                <a:cubicBezTo>
                  <a:pt x="2991839" y="3661453"/>
                  <a:pt x="2985258" y="3658944"/>
                  <a:pt x="2973061" y="3652181"/>
                </a:cubicBezTo>
                <a:cubicBezTo>
                  <a:pt x="2980158" y="3681210"/>
                  <a:pt x="2991391" y="3701469"/>
                  <a:pt x="3006763" y="3712959"/>
                </a:cubicBezTo>
                <a:lnTo>
                  <a:pt x="2980060" y="3761113"/>
                </a:lnTo>
                <a:cubicBezTo>
                  <a:pt x="2948308" y="3766089"/>
                  <a:pt x="2931755" y="3769798"/>
                  <a:pt x="2930400" y="3772242"/>
                </a:cubicBezTo>
                <a:lnTo>
                  <a:pt x="2882798" y="3858080"/>
                </a:lnTo>
                <a:lnTo>
                  <a:pt x="2847877" y="3838714"/>
                </a:lnTo>
                <a:lnTo>
                  <a:pt x="2841695" y="3810649"/>
                </a:lnTo>
                <a:cubicBezTo>
                  <a:pt x="2852781" y="3816797"/>
                  <a:pt x="2858810" y="3818999"/>
                  <a:pt x="2859777" y="3817254"/>
                </a:cubicBezTo>
                <a:cubicBezTo>
                  <a:pt x="2837605" y="3804958"/>
                  <a:pt x="2827532" y="3796978"/>
                  <a:pt x="2829564" y="3793314"/>
                </a:cubicBezTo>
                <a:lnTo>
                  <a:pt x="2869619" y="3721084"/>
                </a:lnTo>
                <a:cubicBezTo>
                  <a:pt x="2847367" y="3698477"/>
                  <a:pt x="2821058" y="3677956"/>
                  <a:pt x="2790693" y="3659521"/>
                </a:cubicBezTo>
                <a:cubicBezTo>
                  <a:pt x="2769642" y="3671343"/>
                  <a:pt x="2748028" y="3671106"/>
                  <a:pt x="2725856" y="3658811"/>
                </a:cubicBezTo>
                <a:lnTo>
                  <a:pt x="2707563" y="3648667"/>
                </a:lnTo>
                <a:cubicBezTo>
                  <a:pt x="2675270" y="3628477"/>
                  <a:pt x="2661641" y="3613847"/>
                  <a:pt x="2666672" y="3604774"/>
                </a:cubicBezTo>
                <a:lnTo>
                  <a:pt x="2714129" y="3519197"/>
                </a:lnTo>
                <a:lnTo>
                  <a:pt x="2683707" y="3491718"/>
                </a:lnTo>
                <a:lnTo>
                  <a:pt x="2701558" y="3459529"/>
                </a:lnTo>
                <a:lnTo>
                  <a:pt x="2670970" y="3397056"/>
                </a:lnTo>
                <a:cubicBezTo>
                  <a:pt x="2683798" y="3400064"/>
                  <a:pt x="2691326" y="3399561"/>
                  <a:pt x="2693551" y="3395549"/>
                </a:cubicBezTo>
                <a:lnTo>
                  <a:pt x="2669077" y="3357340"/>
                </a:lnTo>
                <a:lnTo>
                  <a:pt x="2689831" y="3319915"/>
                </a:lnTo>
                <a:lnTo>
                  <a:pt x="2661070" y="3293359"/>
                </a:lnTo>
                <a:lnTo>
                  <a:pt x="2663972" y="3288124"/>
                </a:lnTo>
                <a:lnTo>
                  <a:pt x="2701731" y="3298456"/>
                </a:lnTo>
                <a:cubicBezTo>
                  <a:pt x="2679557" y="3286159"/>
                  <a:pt x="2669439" y="3278267"/>
                  <a:pt x="2671373" y="3274777"/>
                </a:cubicBezTo>
                <a:cubicBezTo>
                  <a:pt x="2675341" y="3267624"/>
                  <a:pt x="2682868" y="3267122"/>
                  <a:pt x="2693954" y="3273270"/>
                </a:cubicBezTo>
                <a:lnTo>
                  <a:pt x="2687773" y="3245205"/>
                </a:lnTo>
                <a:lnTo>
                  <a:pt x="2705624" y="3213016"/>
                </a:lnTo>
                <a:cubicBezTo>
                  <a:pt x="2706592" y="3211271"/>
                  <a:pt x="2712619" y="3213472"/>
                  <a:pt x="2723706" y="3219620"/>
                </a:cubicBezTo>
                <a:lnTo>
                  <a:pt x="2709978" y="3205164"/>
                </a:lnTo>
                <a:lnTo>
                  <a:pt x="2756735" y="3199270"/>
                </a:lnTo>
                <a:cubicBezTo>
                  <a:pt x="2737755" y="3181216"/>
                  <a:pt x="2729619" y="3169747"/>
                  <a:pt x="2732328" y="3164862"/>
                </a:cubicBezTo>
                <a:lnTo>
                  <a:pt x="2754678" y="3124560"/>
                </a:lnTo>
                <a:lnTo>
                  <a:pt x="2724109" y="3097342"/>
                </a:lnTo>
                <a:lnTo>
                  <a:pt x="2740509" y="3067769"/>
                </a:lnTo>
                <a:cubicBezTo>
                  <a:pt x="2729076" y="3036107"/>
                  <a:pt x="2713267" y="3011030"/>
                  <a:pt x="2693081" y="2992536"/>
                </a:cubicBezTo>
                <a:close/>
                <a:moveTo>
                  <a:pt x="2377464" y="2922560"/>
                </a:moveTo>
                <a:lnTo>
                  <a:pt x="2410722" y="2941003"/>
                </a:lnTo>
                <a:cubicBezTo>
                  <a:pt x="2428460" y="2950840"/>
                  <a:pt x="2449205" y="2967021"/>
                  <a:pt x="2472954" y="2989543"/>
                </a:cubicBezTo>
                <a:lnTo>
                  <a:pt x="2450749" y="3029585"/>
                </a:lnTo>
                <a:cubicBezTo>
                  <a:pt x="2489721" y="3066481"/>
                  <a:pt x="2506983" y="3088942"/>
                  <a:pt x="2502532" y="3096968"/>
                </a:cubicBezTo>
                <a:cubicBezTo>
                  <a:pt x="2501565" y="3098712"/>
                  <a:pt x="2495536" y="3096511"/>
                  <a:pt x="2484451" y="3090363"/>
                </a:cubicBezTo>
                <a:lnTo>
                  <a:pt x="2493679" y="3112931"/>
                </a:lnTo>
                <a:lnTo>
                  <a:pt x="2452027" y="3188041"/>
                </a:lnTo>
                <a:lnTo>
                  <a:pt x="2480786" y="3214598"/>
                </a:lnTo>
                <a:cubicBezTo>
                  <a:pt x="2470919" y="3232393"/>
                  <a:pt x="2469207" y="3262926"/>
                  <a:pt x="2475653" y="3306194"/>
                </a:cubicBezTo>
                <a:lnTo>
                  <a:pt x="2459023" y="3296972"/>
                </a:lnTo>
                <a:lnTo>
                  <a:pt x="2472606" y="3311690"/>
                </a:lnTo>
                <a:lnTo>
                  <a:pt x="2419199" y="3407996"/>
                </a:lnTo>
                <a:lnTo>
                  <a:pt x="2393570" y="3415000"/>
                </a:lnTo>
                <a:cubicBezTo>
                  <a:pt x="2402915" y="3424288"/>
                  <a:pt x="2406476" y="3430939"/>
                  <a:pt x="2404250" y="3434952"/>
                </a:cubicBezTo>
                <a:lnTo>
                  <a:pt x="2378768" y="3441693"/>
                </a:lnTo>
                <a:lnTo>
                  <a:pt x="2327216" y="3413106"/>
                </a:lnTo>
                <a:lnTo>
                  <a:pt x="2336069" y="3397142"/>
                </a:lnTo>
                <a:lnTo>
                  <a:pt x="2326840" y="3374572"/>
                </a:lnTo>
                <a:lnTo>
                  <a:pt x="2343471" y="3383795"/>
                </a:lnTo>
                <a:cubicBezTo>
                  <a:pt x="2335384" y="3372239"/>
                  <a:pt x="2325242" y="3363079"/>
                  <a:pt x="2313047" y="3356316"/>
                </a:cubicBezTo>
                <a:cubicBezTo>
                  <a:pt x="2315079" y="3352652"/>
                  <a:pt x="2322192" y="3354201"/>
                  <a:pt x="2334387" y="3360964"/>
                </a:cubicBezTo>
                <a:cubicBezTo>
                  <a:pt x="2332060" y="3336405"/>
                  <a:pt x="2333366" y="3319677"/>
                  <a:pt x="2338300" y="3310780"/>
                </a:cubicBezTo>
                <a:lnTo>
                  <a:pt x="2350200" y="3289320"/>
                </a:lnTo>
                <a:cubicBezTo>
                  <a:pt x="2377176" y="3188393"/>
                  <a:pt x="2393858" y="3132172"/>
                  <a:pt x="2400243" y="3120657"/>
                </a:cubicBezTo>
                <a:lnTo>
                  <a:pt x="2417949" y="3088729"/>
                </a:lnTo>
                <a:lnTo>
                  <a:pt x="2387526" y="3061250"/>
                </a:lnTo>
                <a:lnTo>
                  <a:pt x="2397975" y="3042408"/>
                </a:lnTo>
                <a:cubicBezTo>
                  <a:pt x="2401265" y="3036475"/>
                  <a:pt x="2398189" y="3028953"/>
                  <a:pt x="2388749" y="3019840"/>
                </a:cubicBezTo>
                <a:lnTo>
                  <a:pt x="2414230" y="3013096"/>
                </a:lnTo>
                <a:lnTo>
                  <a:pt x="2415826" y="3010218"/>
                </a:lnTo>
                <a:cubicBezTo>
                  <a:pt x="2386381" y="2958758"/>
                  <a:pt x="2373594" y="2929539"/>
                  <a:pt x="2377464" y="2922560"/>
                </a:cubicBezTo>
                <a:close/>
                <a:moveTo>
                  <a:pt x="2567808" y="2053914"/>
                </a:moveTo>
                <a:lnTo>
                  <a:pt x="2602730" y="2073280"/>
                </a:lnTo>
                <a:lnTo>
                  <a:pt x="2610360" y="2098727"/>
                </a:lnTo>
                <a:lnTo>
                  <a:pt x="2577102" y="2080284"/>
                </a:lnTo>
                <a:lnTo>
                  <a:pt x="2566212" y="2056793"/>
                </a:lnTo>
                <a:close/>
                <a:moveTo>
                  <a:pt x="2561482" y="2026110"/>
                </a:moveTo>
                <a:lnTo>
                  <a:pt x="2578112" y="2035334"/>
                </a:lnTo>
                <a:cubicBezTo>
                  <a:pt x="2601102" y="2048767"/>
                  <a:pt x="2611776" y="2056967"/>
                  <a:pt x="2610131" y="2059934"/>
                </a:cubicBezTo>
                <a:cubicBezTo>
                  <a:pt x="2597110" y="2057274"/>
                  <a:pt x="2590067" y="2056905"/>
                  <a:pt x="2589003" y="2058824"/>
                </a:cubicBezTo>
                <a:lnTo>
                  <a:pt x="2554080" y="2039457"/>
                </a:lnTo>
                <a:close/>
                <a:moveTo>
                  <a:pt x="2246617" y="1511711"/>
                </a:moveTo>
                <a:cubicBezTo>
                  <a:pt x="2275908" y="1537308"/>
                  <a:pt x="2291719" y="1562387"/>
                  <a:pt x="2294045" y="1586945"/>
                </a:cubicBezTo>
                <a:cubicBezTo>
                  <a:pt x="2283530" y="1584993"/>
                  <a:pt x="2265940" y="1589267"/>
                  <a:pt x="2241271" y="1599768"/>
                </a:cubicBezTo>
                <a:lnTo>
                  <a:pt x="2274743" y="1621751"/>
                </a:lnTo>
                <a:lnTo>
                  <a:pt x="2308001" y="1640195"/>
                </a:lnTo>
                <a:lnTo>
                  <a:pt x="2309452" y="1637578"/>
                </a:lnTo>
                <a:cubicBezTo>
                  <a:pt x="2311484" y="1633914"/>
                  <a:pt x="2295316" y="1622553"/>
                  <a:pt x="2260949" y="1603495"/>
                </a:cubicBezTo>
                <a:lnTo>
                  <a:pt x="2318450" y="1621352"/>
                </a:lnTo>
                <a:cubicBezTo>
                  <a:pt x="2307364" y="1615204"/>
                  <a:pt x="2302306" y="1611259"/>
                  <a:pt x="2303273" y="1609514"/>
                </a:cubicBezTo>
                <a:cubicBezTo>
                  <a:pt x="2325446" y="1621810"/>
                  <a:pt x="2337500" y="1626214"/>
                  <a:pt x="2339435" y="1622724"/>
                </a:cubicBezTo>
                <a:cubicBezTo>
                  <a:pt x="2317262" y="1610428"/>
                  <a:pt x="2307192" y="1602448"/>
                  <a:pt x="2309223" y="1598785"/>
                </a:cubicBezTo>
                <a:lnTo>
                  <a:pt x="2312126" y="1593550"/>
                </a:lnTo>
                <a:lnTo>
                  <a:pt x="2392207" y="1609900"/>
                </a:lnTo>
                <a:lnTo>
                  <a:pt x="2398158" y="1599171"/>
                </a:lnTo>
                <a:cubicBezTo>
                  <a:pt x="2377295" y="1581898"/>
                  <a:pt x="2367638" y="1571867"/>
                  <a:pt x="2369186" y="1569074"/>
                </a:cubicBezTo>
                <a:lnTo>
                  <a:pt x="2316395" y="1546642"/>
                </a:lnTo>
                <a:lnTo>
                  <a:pt x="2319297" y="1541408"/>
                </a:lnTo>
                <a:lnTo>
                  <a:pt x="2267746" y="1512820"/>
                </a:lnTo>
                <a:cubicBezTo>
                  <a:pt x="2266682" y="1514740"/>
                  <a:pt x="2259638" y="1514369"/>
                  <a:pt x="2246617" y="1511711"/>
                </a:cubicBezTo>
                <a:close/>
                <a:moveTo>
                  <a:pt x="568405" y="34"/>
                </a:moveTo>
                <a:cubicBezTo>
                  <a:pt x="576264" y="-300"/>
                  <a:pt x="587133" y="1900"/>
                  <a:pt x="601010" y="6632"/>
                </a:cubicBezTo>
                <a:lnTo>
                  <a:pt x="644721" y="21540"/>
                </a:lnTo>
                <a:cubicBezTo>
                  <a:pt x="709328" y="68287"/>
                  <a:pt x="776323" y="103492"/>
                  <a:pt x="845704" y="127154"/>
                </a:cubicBezTo>
                <a:cubicBezTo>
                  <a:pt x="941452" y="159808"/>
                  <a:pt x="1023629" y="175478"/>
                  <a:pt x="1092235" y="174162"/>
                </a:cubicBezTo>
                <a:lnTo>
                  <a:pt x="1113051" y="181261"/>
                </a:lnTo>
                <a:cubicBezTo>
                  <a:pt x="1232244" y="249640"/>
                  <a:pt x="1290458" y="287877"/>
                  <a:pt x="1287696" y="295978"/>
                </a:cubicBezTo>
                <a:lnTo>
                  <a:pt x="1396613" y="324081"/>
                </a:lnTo>
                <a:lnTo>
                  <a:pt x="1481953" y="353186"/>
                </a:lnTo>
                <a:cubicBezTo>
                  <a:pt x="1690100" y="424172"/>
                  <a:pt x="1811616" y="533427"/>
                  <a:pt x="1846502" y="680948"/>
                </a:cubicBezTo>
                <a:lnTo>
                  <a:pt x="1890213" y="695856"/>
                </a:lnTo>
                <a:lnTo>
                  <a:pt x="1907063" y="646449"/>
                </a:lnTo>
                <a:lnTo>
                  <a:pt x="1898256" y="597333"/>
                </a:lnTo>
                <a:cubicBezTo>
                  <a:pt x="1913520" y="602539"/>
                  <a:pt x="1920230" y="607842"/>
                  <a:pt x="1918388" y="613242"/>
                </a:cubicBezTo>
                <a:cubicBezTo>
                  <a:pt x="1932264" y="617974"/>
                  <a:pt x="1940125" y="617641"/>
                  <a:pt x="1941966" y="612241"/>
                </a:cubicBezTo>
                <a:cubicBezTo>
                  <a:pt x="2033097" y="649348"/>
                  <a:pt x="2101013" y="681854"/>
                  <a:pt x="2145713" y="709757"/>
                </a:cubicBezTo>
                <a:cubicBezTo>
                  <a:pt x="2149581" y="698417"/>
                  <a:pt x="2166084" y="697717"/>
                  <a:pt x="2195225" y="707656"/>
                </a:cubicBezTo>
                <a:cubicBezTo>
                  <a:pt x="2236853" y="721853"/>
                  <a:pt x="2253975" y="764762"/>
                  <a:pt x="2246589" y="836383"/>
                </a:cubicBezTo>
                <a:cubicBezTo>
                  <a:pt x="2340941" y="927634"/>
                  <a:pt x="2380199" y="996478"/>
                  <a:pt x="2364362" y="1042916"/>
                </a:cubicBezTo>
                <a:cubicBezTo>
                  <a:pt x="2379625" y="1048121"/>
                  <a:pt x="2386336" y="1053423"/>
                  <a:pt x="2384495" y="1058823"/>
                </a:cubicBezTo>
                <a:lnTo>
                  <a:pt x="2356043" y="1142249"/>
                </a:lnTo>
                <a:lnTo>
                  <a:pt x="2389109" y="1181555"/>
                </a:lnTo>
                <a:lnTo>
                  <a:pt x="2352370" y="1289279"/>
                </a:lnTo>
                <a:cubicBezTo>
                  <a:pt x="2287190" y="1294174"/>
                  <a:pt x="2254048" y="1298241"/>
                  <a:pt x="2252942" y="1301482"/>
                </a:cubicBezTo>
                <a:lnTo>
                  <a:pt x="2252663" y="1302300"/>
                </a:lnTo>
                <a:lnTo>
                  <a:pt x="2276917" y="1335521"/>
                </a:lnTo>
                <a:lnTo>
                  <a:pt x="2311839" y="1354887"/>
                </a:lnTo>
                <a:lnTo>
                  <a:pt x="2320692" y="1338924"/>
                </a:lnTo>
                <a:lnTo>
                  <a:pt x="2309802" y="1315433"/>
                </a:lnTo>
                <a:cubicBezTo>
                  <a:pt x="2321997" y="1322196"/>
                  <a:pt x="2327609" y="1326449"/>
                  <a:pt x="2326642" y="1328194"/>
                </a:cubicBezTo>
                <a:cubicBezTo>
                  <a:pt x="2337728" y="1334342"/>
                  <a:pt x="2343757" y="1336544"/>
                  <a:pt x="2344724" y="1334799"/>
                </a:cubicBezTo>
                <a:cubicBezTo>
                  <a:pt x="2418036" y="1377736"/>
                  <a:pt x="2473077" y="1411795"/>
                  <a:pt x="2509848" y="1436977"/>
                </a:cubicBezTo>
                <a:cubicBezTo>
                  <a:pt x="2511880" y="1433314"/>
                  <a:pt x="2524536" y="1437937"/>
                  <a:pt x="2547817" y="1450848"/>
                </a:cubicBezTo>
                <a:cubicBezTo>
                  <a:pt x="2581077" y="1469292"/>
                  <a:pt x="2597853" y="1492624"/>
                  <a:pt x="2598148" y="1520848"/>
                </a:cubicBezTo>
                <a:cubicBezTo>
                  <a:pt x="2678466" y="1587744"/>
                  <a:pt x="2714466" y="1628695"/>
                  <a:pt x="2706145" y="1643699"/>
                </a:cubicBezTo>
                <a:cubicBezTo>
                  <a:pt x="2718339" y="1650462"/>
                  <a:pt x="2723954" y="1654716"/>
                  <a:pt x="2722986" y="1656460"/>
                </a:cubicBezTo>
                <a:lnTo>
                  <a:pt x="2708038" y="1683417"/>
                </a:lnTo>
                <a:lnTo>
                  <a:pt x="2736797" y="1709972"/>
                </a:lnTo>
                <a:lnTo>
                  <a:pt x="2717495" y="1744780"/>
                </a:lnTo>
                <a:cubicBezTo>
                  <a:pt x="2667687" y="1727423"/>
                  <a:pt x="2642493" y="1719269"/>
                  <a:pt x="2641913" y="1720316"/>
                </a:cubicBezTo>
                <a:lnTo>
                  <a:pt x="2628560" y="1744393"/>
                </a:lnTo>
                <a:cubicBezTo>
                  <a:pt x="2627399" y="1746487"/>
                  <a:pt x="2633573" y="1762799"/>
                  <a:pt x="2647084" y="1793332"/>
                </a:cubicBezTo>
                <a:lnTo>
                  <a:pt x="2642730" y="1801183"/>
                </a:lnTo>
                <a:lnTo>
                  <a:pt x="2603308" y="1789929"/>
                </a:lnTo>
                <a:lnTo>
                  <a:pt x="2570655" y="1848812"/>
                </a:lnTo>
                <a:cubicBezTo>
                  <a:pt x="2569687" y="1850558"/>
                  <a:pt x="2577360" y="1864166"/>
                  <a:pt x="2593676" y="1889638"/>
                </a:cubicBezTo>
                <a:lnTo>
                  <a:pt x="2569875" y="1932559"/>
                </a:lnTo>
                <a:cubicBezTo>
                  <a:pt x="2587271" y="1945627"/>
                  <a:pt x="2597465" y="1966451"/>
                  <a:pt x="2600462" y="1995031"/>
                </a:cubicBezTo>
                <a:cubicBezTo>
                  <a:pt x="2612656" y="2001793"/>
                  <a:pt x="2618270" y="2006047"/>
                  <a:pt x="2617303" y="2007791"/>
                </a:cubicBezTo>
                <a:lnTo>
                  <a:pt x="2605402" y="2029251"/>
                </a:lnTo>
                <a:cubicBezTo>
                  <a:pt x="2598936" y="2030456"/>
                  <a:pt x="2586280" y="2025833"/>
                  <a:pt x="2567432" y="2015381"/>
                </a:cubicBezTo>
                <a:cubicBezTo>
                  <a:pt x="2540224" y="1983411"/>
                  <a:pt x="2527491" y="1965857"/>
                  <a:pt x="2529233" y="1962716"/>
                </a:cubicBezTo>
                <a:lnTo>
                  <a:pt x="2479344" y="1935050"/>
                </a:lnTo>
                <a:lnTo>
                  <a:pt x="2470491" y="1951014"/>
                </a:lnTo>
                <a:cubicBezTo>
                  <a:pt x="2468265" y="1955027"/>
                  <a:pt x="2471825" y="1961677"/>
                  <a:pt x="2481169" y="1970966"/>
                </a:cubicBezTo>
                <a:cubicBezTo>
                  <a:pt x="2468342" y="1967959"/>
                  <a:pt x="2460816" y="1968460"/>
                  <a:pt x="2458590" y="1972474"/>
                </a:cubicBezTo>
                <a:cubicBezTo>
                  <a:pt x="2457526" y="1974393"/>
                  <a:pt x="2461569" y="1980171"/>
                  <a:pt x="2470720" y="1989808"/>
                </a:cubicBezTo>
                <a:cubicBezTo>
                  <a:pt x="2457892" y="1986801"/>
                  <a:pt x="2450367" y="1987303"/>
                  <a:pt x="2448141" y="1991316"/>
                </a:cubicBezTo>
                <a:lnTo>
                  <a:pt x="2445238" y="1996550"/>
                </a:lnTo>
                <a:lnTo>
                  <a:pt x="2473999" y="2023107"/>
                </a:lnTo>
                <a:lnTo>
                  <a:pt x="2460647" y="2047184"/>
                </a:lnTo>
                <a:cubicBezTo>
                  <a:pt x="2475256" y="2083573"/>
                  <a:pt x="2490533" y="2109610"/>
                  <a:pt x="2506478" y="2125297"/>
                </a:cubicBezTo>
                <a:cubicBezTo>
                  <a:pt x="2505511" y="2127040"/>
                  <a:pt x="2499485" y="2124840"/>
                  <a:pt x="2488398" y="2118692"/>
                </a:cubicBezTo>
                <a:cubicBezTo>
                  <a:pt x="2525103" y="2185812"/>
                  <a:pt x="2537554" y="2230015"/>
                  <a:pt x="2525750" y="2251300"/>
                </a:cubicBezTo>
                <a:lnTo>
                  <a:pt x="2519800" y="2262030"/>
                </a:lnTo>
                <a:lnTo>
                  <a:pt x="2486542" y="2243587"/>
                </a:lnTo>
                <a:cubicBezTo>
                  <a:pt x="2489154" y="2238876"/>
                  <a:pt x="2462797" y="2218443"/>
                  <a:pt x="2407470" y="2182285"/>
                </a:cubicBezTo>
                <a:lnTo>
                  <a:pt x="2390840" y="2173064"/>
                </a:lnTo>
                <a:lnTo>
                  <a:pt x="2371538" y="2207870"/>
                </a:lnTo>
                <a:lnTo>
                  <a:pt x="2288177" y="2158220"/>
                </a:lnTo>
                <a:lnTo>
                  <a:pt x="2268499" y="2154494"/>
                </a:lnTo>
                <a:lnTo>
                  <a:pt x="2258195" y="2173075"/>
                </a:lnTo>
                <a:lnTo>
                  <a:pt x="2285947" y="2244583"/>
                </a:lnTo>
                <a:cubicBezTo>
                  <a:pt x="2271815" y="2241309"/>
                  <a:pt x="2264220" y="2240633"/>
                  <a:pt x="2263156" y="2242552"/>
                </a:cubicBezTo>
                <a:cubicBezTo>
                  <a:pt x="2280893" y="2252389"/>
                  <a:pt x="2301637" y="2268568"/>
                  <a:pt x="2325387" y="2291092"/>
                </a:cubicBezTo>
                <a:cubicBezTo>
                  <a:pt x="2323452" y="2294581"/>
                  <a:pt x="2316940" y="2293251"/>
                  <a:pt x="2305853" y="2287103"/>
                </a:cubicBezTo>
                <a:cubicBezTo>
                  <a:pt x="2315454" y="2350827"/>
                  <a:pt x="2336884" y="2391911"/>
                  <a:pt x="2370143" y="2410355"/>
                </a:cubicBezTo>
                <a:lnTo>
                  <a:pt x="2367094" y="2415851"/>
                </a:lnTo>
                <a:lnTo>
                  <a:pt x="2347562" y="2411862"/>
                </a:lnTo>
                <a:cubicBezTo>
                  <a:pt x="2370554" y="2425297"/>
                  <a:pt x="2381178" y="2433584"/>
                  <a:pt x="2379437" y="2436724"/>
                </a:cubicBezTo>
                <a:lnTo>
                  <a:pt x="2377986" y="2439341"/>
                </a:lnTo>
                <a:cubicBezTo>
                  <a:pt x="2377018" y="2441086"/>
                  <a:pt x="2370436" y="2438577"/>
                  <a:pt x="2358242" y="2431814"/>
                </a:cubicBezTo>
                <a:cubicBezTo>
                  <a:pt x="2361236" y="2460393"/>
                  <a:pt x="2371986" y="2481525"/>
                  <a:pt x="2390490" y="2495208"/>
                </a:cubicBezTo>
                <a:lnTo>
                  <a:pt x="2383089" y="2508555"/>
                </a:lnTo>
                <a:cubicBezTo>
                  <a:pt x="2377574" y="2518499"/>
                  <a:pt x="2376152" y="2534137"/>
                  <a:pt x="2378821" y="2555463"/>
                </a:cubicBezTo>
                <a:cubicBezTo>
                  <a:pt x="2365800" y="2552804"/>
                  <a:pt x="2358804" y="2552347"/>
                  <a:pt x="2357836" y="2554092"/>
                </a:cubicBezTo>
                <a:cubicBezTo>
                  <a:pt x="2376684" y="2564544"/>
                  <a:pt x="2395522" y="2597233"/>
                  <a:pt x="2414348" y="2652157"/>
                </a:cubicBezTo>
                <a:cubicBezTo>
                  <a:pt x="2426543" y="2658920"/>
                  <a:pt x="2432158" y="2663173"/>
                  <a:pt x="2431190" y="2664918"/>
                </a:cubicBezTo>
                <a:cubicBezTo>
                  <a:pt x="2424724" y="2666123"/>
                  <a:pt x="2412066" y="2661499"/>
                  <a:pt x="2393221" y="2651048"/>
                </a:cubicBezTo>
                <a:lnTo>
                  <a:pt x="2406946" y="2665504"/>
                </a:lnTo>
                <a:lnTo>
                  <a:pt x="2405495" y="2668121"/>
                </a:lnTo>
                <a:cubicBezTo>
                  <a:pt x="2404431" y="2670040"/>
                  <a:pt x="2398357" y="2667926"/>
                  <a:pt x="2387270" y="2661778"/>
                </a:cubicBezTo>
                <a:cubicBezTo>
                  <a:pt x="2406971" y="2681143"/>
                  <a:pt x="2414645" y="2694753"/>
                  <a:pt x="2410293" y="2702604"/>
                </a:cubicBezTo>
                <a:lnTo>
                  <a:pt x="2402890" y="2715950"/>
                </a:lnTo>
                <a:lnTo>
                  <a:pt x="2436149" y="2734394"/>
                </a:lnTo>
                <a:lnTo>
                  <a:pt x="2394642" y="2809242"/>
                </a:lnTo>
                <a:cubicBezTo>
                  <a:pt x="2392611" y="2812906"/>
                  <a:pt x="2404936" y="2844264"/>
                  <a:pt x="2431621" y="2903318"/>
                </a:cubicBezTo>
                <a:lnTo>
                  <a:pt x="2398362" y="2884875"/>
                </a:lnTo>
                <a:cubicBezTo>
                  <a:pt x="2363993" y="2865815"/>
                  <a:pt x="2345186" y="2846146"/>
                  <a:pt x="2341936" y="2825866"/>
                </a:cubicBezTo>
                <a:cubicBezTo>
                  <a:pt x="2343000" y="2823947"/>
                  <a:pt x="2350043" y="2824317"/>
                  <a:pt x="2363064" y="2826975"/>
                </a:cubicBezTo>
                <a:cubicBezTo>
                  <a:pt x="2366878" y="2793959"/>
                  <a:pt x="2353458" y="2751500"/>
                  <a:pt x="2322807" y="2699600"/>
                </a:cubicBezTo>
                <a:cubicBezTo>
                  <a:pt x="2301884" y="2690278"/>
                  <a:pt x="2278674" y="2678547"/>
                  <a:pt x="2253175" y="2664406"/>
                </a:cubicBezTo>
                <a:lnTo>
                  <a:pt x="2244322" y="2680370"/>
                </a:lnTo>
                <a:cubicBezTo>
                  <a:pt x="2240936" y="2686477"/>
                  <a:pt x="2243964" y="2694087"/>
                  <a:pt x="2253405" y="2703201"/>
                </a:cubicBezTo>
                <a:cubicBezTo>
                  <a:pt x="2232450" y="2714849"/>
                  <a:pt x="2210332" y="2714218"/>
                  <a:pt x="2187050" y="2701306"/>
                </a:cubicBezTo>
                <a:lnTo>
                  <a:pt x="2145948" y="2653876"/>
                </a:lnTo>
                <a:cubicBezTo>
                  <a:pt x="2128068" y="2641679"/>
                  <a:pt x="2106379" y="2628511"/>
                  <a:pt x="2080880" y="2614371"/>
                </a:cubicBezTo>
                <a:lnTo>
                  <a:pt x="2062588" y="2604227"/>
                </a:lnTo>
                <a:cubicBezTo>
                  <a:pt x="2040415" y="2591931"/>
                  <a:pt x="2017835" y="2593438"/>
                  <a:pt x="1994848" y="2608750"/>
                </a:cubicBezTo>
                <a:cubicBezTo>
                  <a:pt x="1987086" y="2604446"/>
                  <a:pt x="1973947" y="2600695"/>
                  <a:pt x="1955427" y="2597496"/>
                </a:cubicBezTo>
                <a:lnTo>
                  <a:pt x="1964653" y="2620064"/>
                </a:lnTo>
                <a:lnTo>
                  <a:pt x="1960154" y="2628177"/>
                </a:lnTo>
                <a:lnTo>
                  <a:pt x="1954360" y="2630822"/>
                </a:lnTo>
                <a:lnTo>
                  <a:pt x="1955874" y="2644339"/>
                </a:lnTo>
                <a:cubicBezTo>
                  <a:pt x="1957193" y="2669427"/>
                  <a:pt x="1956779" y="2692360"/>
                  <a:pt x="1954629" y="2713138"/>
                </a:cubicBezTo>
                <a:lnTo>
                  <a:pt x="1944095" y="2763667"/>
                </a:lnTo>
                <a:lnTo>
                  <a:pt x="1958161" y="2772929"/>
                </a:lnTo>
                <a:cubicBezTo>
                  <a:pt x="1963196" y="2776918"/>
                  <a:pt x="1965302" y="2779655"/>
                  <a:pt x="1964481" y="2781138"/>
                </a:cubicBezTo>
                <a:lnTo>
                  <a:pt x="1959982" y="2789251"/>
                </a:lnTo>
                <a:cubicBezTo>
                  <a:pt x="1957351" y="2790074"/>
                  <a:pt x="1953021" y="2789384"/>
                  <a:pt x="1946995" y="2787182"/>
                </a:cubicBezTo>
                <a:lnTo>
                  <a:pt x="1938222" y="2782964"/>
                </a:lnTo>
                <a:lnTo>
                  <a:pt x="1931656" y="2802217"/>
                </a:lnTo>
                <a:lnTo>
                  <a:pt x="1890027" y="2788020"/>
                </a:lnTo>
                <a:cubicBezTo>
                  <a:pt x="1894999" y="2773442"/>
                  <a:pt x="1863617" y="2747368"/>
                  <a:pt x="1795880" y="2709800"/>
                </a:cubicBezTo>
                <a:lnTo>
                  <a:pt x="1775064" y="2702701"/>
                </a:lnTo>
                <a:lnTo>
                  <a:pt x="1741845" y="2800106"/>
                </a:lnTo>
                <a:lnTo>
                  <a:pt x="1750534" y="2806212"/>
                </a:lnTo>
                <a:lnTo>
                  <a:pt x="1787052" y="2822698"/>
                </a:lnTo>
                <a:cubicBezTo>
                  <a:pt x="1796204" y="2832336"/>
                  <a:pt x="1800247" y="2838114"/>
                  <a:pt x="1799183" y="2840033"/>
                </a:cubicBezTo>
                <a:lnTo>
                  <a:pt x="1900624" y="2896288"/>
                </a:lnTo>
                <a:lnTo>
                  <a:pt x="1958356" y="2952941"/>
                </a:lnTo>
                <a:lnTo>
                  <a:pt x="2009909" y="2981530"/>
                </a:lnTo>
                <a:cubicBezTo>
                  <a:pt x="2012908" y="2976122"/>
                  <a:pt x="2025494" y="2979564"/>
                  <a:pt x="2047666" y="2991860"/>
                </a:cubicBezTo>
                <a:lnTo>
                  <a:pt x="2065959" y="3002004"/>
                </a:lnTo>
                <a:cubicBezTo>
                  <a:pt x="2078745" y="3031224"/>
                  <a:pt x="2083882" y="3048101"/>
                  <a:pt x="2081366" y="3052637"/>
                </a:cubicBezTo>
                <a:cubicBezTo>
                  <a:pt x="2077303" y="3059965"/>
                  <a:pt x="2067794" y="3064046"/>
                  <a:pt x="2052838" y="3064875"/>
                </a:cubicBezTo>
                <a:cubicBezTo>
                  <a:pt x="2050572" y="3095101"/>
                  <a:pt x="2044745" y="3118674"/>
                  <a:pt x="2035361" y="3135597"/>
                </a:cubicBezTo>
                <a:lnTo>
                  <a:pt x="2008511" y="3184013"/>
                </a:lnTo>
                <a:cubicBezTo>
                  <a:pt x="2006286" y="3188026"/>
                  <a:pt x="1998761" y="3188528"/>
                  <a:pt x="1985933" y="3185521"/>
                </a:cubicBezTo>
                <a:cubicBezTo>
                  <a:pt x="1995374" y="3194635"/>
                  <a:pt x="1998933" y="3201285"/>
                  <a:pt x="1996611" y="3205473"/>
                </a:cubicBezTo>
                <a:lnTo>
                  <a:pt x="1961054" y="3269590"/>
                </a:lnTo>
                <a:cubicBezTo>
                  <a:pt x="1972183" y="3312261"/>
                  <a:pt x="1985960" y="3341002"/>
                  <a:pt x="2002389" y="3355816"/>
                </a:cubicBezTo>
                <a:lnTo>
                  <a:pt x="1983087" y="3390623"/>
                </a:lnTo>
                <a:lnTo>
                  <a:pt x="2013656" y="3417840"/>
                </a:lnTo>
                <a:lnTo>
                  <a:pt x="2000159" y="3442179"/>
                </a:lnTo>
                <a:cubicBezTo>
                  <a:pt x="1993789" y="3443209"/>
                  <a:pt x="1981179" y="3438497"/>
                  <a:pt x="1962333" y="3428047"/>
                </a:cubicBezTo>
                <a:cubicBezTo>
                  <a:pt x="1940159" y="3415750"/>
                  <a:pt x="1927911" y="3397323"/>
                  <a:pt x="1925584" y="3372764"/>
                </a:cubicBezTo>
                <a:cubicBezTo>
                  <a:pt x="1914498" y="3366616"/>
                  <a:pt x="1909485" y="3362582"/>
                  <a:pt x="1910550" y="3360662"/>
                </a:cubicBezTo>
                <a:lnTo>
                  <a:pt x="1917951" y="3347316"/>
                </a:lnTo>
                <a:cubicBezTo>
                  <a:pt x="1938753" y="3309805"/>
                  <a:pt x="1898157" y="3262769"/>
                  <a:pt x="1796161" y="3206207"/>
                </a:cubicBezTo>
                <a:cubicBezTo>
                  <a:pt x="1730272" y="3136819"/>
                  <a:pt x="1697761" y="3101338"/>
                  <a:pt x="1698632" y="3099767"/>
                </a:cubicBezTo>
                <a:lnTo>
                  <a:pt x="1682004" y="3090546"/>
                </a:lnTo>
                <a:cubicBezTo>
                  <a:pt x="1659831" y="3078250"/>
                  <a:pt x="1647293" y="3074719"/>
                  <a:pt x="1644391" y="3079953"/>
                </a:cubicBezTo>
                <a:lnTo>
                  <a:pt x="1641726" y="3077711"/>
                </a:lnTo>
                <a:lnTo>
                  <a:pt x="1641137" y="3078365"/>
                </a:lnTo>
                <a:cubicBezTo>
                  <a:pt x="1636747" y="3079881"/>
                  <a:pt x="1631082" y="3079457"/>
                  <a:pt x="1624144" y="3077090"/>
                </a:cubicBezTo>
                <a:cubicBezTo>
                  <a:pt x="1620019" y="3229993"/>
                  <a:pt x="1638772" y="3313544"/>
                  <a:pt x="1680400" y="3327741"/>
                </a:cubicBezTo>
                <a:lnTo>
                  <a:pt x="1674600" y="3344750"/>
                </a:lnTo>
                <a:lnTo>
                  <a:pt x="1648259" y="3353849"/>
                </a:lnTo>
                <a:cubicBezTo>
                  <a:pt x="1676848" y="3365409"/>
                  <a:pt x="1689484" y="3376047"/>
                  <a:pt x="1686169" y="3385766"/>
                </a:cubicBezTo>
                <a:lnTo>
                  <a:pt x="1683407" y="3393866"/>
                </a:lnTo>
                <a:cubicBezTo>
                  <a:pt x="1681565" y="3399265"/>
                  <a:pt x="1673012" y="3399363"/>
                  <a:pt x="1657749" y="3394157"/>
                </a:cubicBezTo>
                <a:cubicBezTo>
                  <a:pt x="1654057" y="3464026"/>
                  <a:pt x="1663319" y="3507269"/>
                  <a:pt x="1685534" y="3523887"/>
                </a:cubicBezTo>
                <a:lnTo>
                  <a:pt x="1671447" y="3565194"/>
                </a:lnTo>
                <a:cubicBezTo>
                  <a:pt x="1660951" y="3595972"/>
                  <a:pt x="1654631" y="3637217"/>
                  <a:pt x="1652485" y="3688926"/>
                </a:cubicBezTo>
                <a:cubicBezTo>
                  <a:pt x="1634927" y="3694993"/>
                  <a:pt x="1625225" y="3700726"/>
                  <a:pt x="1623383" y="3706126"/>
                </a:cubicBezTo>
                <a:cubicBezTo>
                  <a:pt x="1646974" y="3714172"/>
                  <a:pt x="1664404" y="3778887"/>
                  <a:pt x="1675673" y="3900271"/>
                </a:cubicBezTo>
                <a:cubicBezTo>
                  <a:pt x="1690938" y="3905477"/>
                  <a:pt x="1697650" y="3910779"/>
                  <a:pt x="1695808" y="3916179"/>
                </a:cubicBezTo>
                <a:cubicBezTo>
                  <a:pt x="1686391" y="3925627"/>
                  <a:pt x="1669886" y="3926326"/>
                  <a:pt x="1646297" y="3918281"/>
                </a:cubicBezTo>
                <a:lnTo>
                  <a:pt x="1661585" y="3941579"/>
                </a:lnTo>
                <a:lnTo>
                  <a:pt x="1658824" y="3949678"/>
                </a:lnTo>
                <a:cubicBezTo>
                  <a:pt x="1656798" y="3955618"/>
                  <a:pt x="1648847" y="3956222"/>
                  <a:pt x="1634971" y="3951490"/>
                </a:cubicBezTo>
                <a:cubicBezTo>
                  <a:pt x="1657297" y="3981406"/>
                  <a:pt x="1664318" y="4008514"/>
                  <a:pt x="1656031" y="4032813"/>
                </a:cubicBezTo>
                <a:lnTo>
                  <a:pt x="1641943" y="4074121"/>
                </a:lnTo>
                <a:lnTo>
                  <a:pt x="1683572" y="4088318"/>
                </a:lnTo>
                <a:lnTo>
                  <a:pt x="1604570" y="4319965"/>
                </a:lnTo>
                <a:cubicBezTo>
                  <a:pt x="1600703" y="4331303"/>
                  <a:pt x="1609353" y="4399053"/>
                  <a:pt x="1630520" y="4523209"/>
                </a:cubicBezTo>
                <a:lnTo>
                  <a:pt x="1588892" y="4509013"/>
                </a:lnTo>
                <a:cubicBezTo>
                  <a:pt x="1545875" y="4494341"/>
                  <a:pt x="1524887" y="4462772"/>
                  <a:pt x="1525927" y="4414302"/>
                </a:cubicBezTo>
                <a:cubicBezTo>
                  <a:pt x="1527953" y="4408361"/>
                  <a:pt x="1537743" y="4402359"/>
                  <a:pt x="1555303" y="4396290"/>
                </a:cubicBezTo>
                <a:cubicBezTo>
                  <a:pt x="1569787" y="4308403"/>
                  <a:pt x="1562668" y="4213450"/>
                  <a:pt x="1533951" y="4111432"/>
                </a:cubicBezTo>
                <a:cubicBezTo>
                  <a:pt x="1507132" y="4108312"/>
                  <a:pt x="1477765" y="4101311"/>
                  <a:pt x="1445849" y="4090426"/>
                </a:cubicBezTo>
                <a:lnTo>
                  <a:pt x="1428998" y="4139833"/>
                </a:lnTo>
                <a:cubicBezTo>
                  <a:pt x="1422553" y="4158732"/>
                  <a:pt x="1424705" y="4175137"/>
                  <a:pt x="1435450" y="4189050"/>
                </a:cubicBezTo>
                <a:cubicBezTo>
                  <a:pt x="1402790" y="4239395"/>
                  <a:pt x="1371890" y="4259598"/>
                  <a:pt x="1342749" y="4249659"/>
                </a:cubicBezTo>
                <a:lnTo>
                  <a:pt x="1298112" y="4169337"/>
                </a:lnTo>
                <a:cubicBezTo>
                  <a:pt x="1276363" y="4155892"/>
                  <a:pt x="1249532" y="4143727"/>
                  <a:pt x="1217615" y="4132842"/>
                </a:cubicBezTo>
                <a:lnTo>
                  <a:pt x="1194720" y="4125033"/>
                </a:lnTo>
                <a:cubicBezTo>
                  <a:pt x="1166967" y="4115569"/>
                  <a:pt x="1134826" y="4141678"/>
                  <a:pt x="1098299" y="4203362"/>
                </a:cubicBezTo>
                <a:cubicBezTo>
                  <a:pt x="1088584" y="4200049"/>
                  <a:pt x="1071161" y="4203449"/>
                  <a:pt x="1046025" y="4213563"/>
                </a:cubicBezTo>
                <a:lnTo>
                  <a:pt x="1052751" y="4261968"/>
                </a:lnTo>
                <a:lnTo>
                  <a:pt x="1044187" y="4287077"/>
                </a:lnTo>
                <a:cubicBezTo>
                  <a:pt x="1039951" y="4299497"/>
                  <a:pt x="1029332" y="4307930"/>
                  <a:pt x="1012325" y="4312378"/>
                </a:cubicBezTo>
                <a:cubicBezTo>
                  <a:pt x="1022518" y="4327909"/>
                  <a:pt x="1026601" y="4338644"/>
                  <a:pt x="1024575" y="4344584"/>
                </a:cubicBezTo>
                <a:lnTo>
                  <a:pt x="1003762" y="4337486"/>
                </a:lnTo>
                <a:lnTo>
                  <a:pt x="1018774" y="4361593"/>
                </a:lnTo>
                <a:lnTo>
                  <a:pt x="999162" y="4419099"/>
                </a:lnTo>
                <a:lnTo>
                  <a:pt x="993608" y="4510333"/>
                </a:lnTo>
                <a:lnTo>
                  <a:pt x="949897" y="4495425"/>
                </a:lnTo>
                <a:cubicBezTo>
                  <a:pt x="986543" y="4387974"/>
                  <a:pt x="940265" y="4292021"/>
                  <a:pt x="811064" y="4207572"/>
                </a:cubicBezTo>
                <a:lnTo>
                  <a:pt x="814102" y="4198662"/>
                </a:lnTo>
                <a:lnTo>
                  <a:pt x="791207" y="4190854"/>
                </a:lnTo>
                <a:cubicBezTo>
                  <a:pt x="787340" y="4202193"/>
                  <a:pt x="778466" y="4205496"/>
                  <a:pt x="764590" y="4200764"/>
                </a:cubicBezTo>
                <a:lnTo>
                  <a:pt x="702145" y="4179468"/>
                </a:lnTo>
                <a:cubicBezTo>
                  <a:pt x="691042" y="4302866"/>
                  <a:pt x="678587" y="4384814"/>
                  <a:pt x="664776" y="4425312"/>
                </a:cubicBezTo>
                <a:lnTo>
                  <a:pt x="661736" y="4434222"/>
                </a:lnTo>
                <a:cubicBezTo>
                  <a:pt x="680905" y="4455226"/>
                  <a:pt x="691491" y="4517304"/>
                  <a:pt x="693488" y="4620458"/>
                </a:cubicBezTo>
                <a:lnTo>
                  <a:pt x="659512" y="4720081"/>
                </a:lnTo>
                <a:cubicBezTo>
                  <a:pt x="673636" y="4769504"/>
                  <a:pt x="676270" y="4832186"/>
                  <a:pt x="667409" y="4908127"/>
                </a:cubicBezTo>
                <a:cubicBezTo>
                  <a:pt x="652146" y="4902922"/>
                  <a:pt x="643593" y="4903019"/>
                  <a:pt x="641751" y="4908418"/>
                </a:cubicBezTo>
                <a:lnTo>
                  <a:pt x="700476" y="4947434"/>
                </a:lnTo>
                <a:lnTo>
                  <a:pt x="747226" y="4953433"/>
                </a:lnTo>
                <a:cubicBezTo>
                  <a:pt x="757419" y="4968964"/>
                  <a:pt x="761501" y="4979699"/>
                  <a:pt x="759476" y="4985638"/>
                </a:cubicBezTo>
                <a:lnTo>
                  <a:pt x="886447" y="5028941"/>
                </a:lnTo>
                <a:lnTo>
                  <a:pt x="951898" y="5116362"/>
                </a:lnTo>
                <a:lnTo>
                  <a:pt x="1016425" y="5138369"/>
                </a:lnTo>
                <a:cubicBezTo>
                  <a:pt x="1022133" y="5121631"/>
                  <a:pt x="1038864" y="5117993"/>
                  <a:pt x="1066616" y="5127458"/>
                </a:cubicBezTo>
                <a:lnTo>
                  <a:pt x="1089512" y="5135266"/>
                </a:lnTo>
                <a:cubicBezTo>
                  <a:pt x="1099401" y="5197109"/>
                  <a:pt x="1101952" y="5235049"/>
                  <a:pt x="1097164" y="5249087"/>
                </a:cubicBezTo>
                <a:cubicBezTo>
                  <a:pt x="1089429" y="5271767"/>
                  <a:pt x="1074942" y="5291540"/>
                  <a:pt x="1053700" y="5308405"/>
                </a:cubicBezTo>
                <a:cubicBezTo>
                  <a:pt x="1042163" y="5387654"/>
                  <a:pt x="1027462" y="5453467"/>
                  <a:pt x="1009600" y="5505843"/>
                </a:cubicBezTo>
                <a:lnTo>
                  <a:pt x="958496" y="5655685"/>
                </a:lnTo>
                <a:cubicBezTo>
                  <a:pt x="954261" y="5668104"/>
                  <a:pt x="943549" y="5676807"/>
                  <a:pt x="926357" y="5681794"/>
                </a:cubicBezTo>
                <a:cubicBezTo>
                  <a:pt x="937104" y="5695706"/>
                  <a:pt x="940265" y="5709141"/>
                  <a:pt x="935845" y="5722101"/>
                </a:cubicBezTo>
                <a:lnTo>
                  <a:pt x="868170" y="5920539"/>
                </a:lnTo>
                <a:cubicBezTo>
                  <a:pt x="872011" y="6018293"/>
                  <a:pt x="883422" y="6077941"/>
                  <a:pt x="902409" y="6099486"/>
                </a:cubicBezTo>
                <a:lnTo>
                  <a:pt x="865671" y="6207210"/>
                </a:lnTo>
                <a:lnTo>
                  <a:pt x="901094" y="6246416"/>
                </a:lnTo>
                <a:lnTo>
                  <a:pt x="875405" y="6321742"/>
                </a:lnTo>
                <a:cubicBezTo>
                  <a:pt x="866171" y="6330649"/>
                  <a:pt x="849758" y="6331079"/>
                  <a:pt x="826169" y="6323033"/>
                </a:cubicBezTo>
                <a:cubicBezTo>
                  <a:pt x="798414" y="6313568"/>
                  <a:pt x="786299" y="6278695"/>
                  <a:pt x="789818" y="6218412"/>
                </a:cubicBezTo>
                <a:cubicBezTo>
                  <a:pt x="775942" y="6213680"/>
                  <a:pt x="770015" y="6208343"/>
                  <a:pt x="772041" y="6202403"/>
                </a:cubicBezTo>
                <a:lnTo>
                  <a:pt x="786128" y="6161096"/>
                </a:lnTo>
                <a:cubicBezTo>
                  <a:pt x="825722" y="6045001"/>
                  <a:pt x="781688" y="5965187"/>
                  <a:pt x="654023" y="5921647"/>
                </a:cubicBezTo>
                <a:cubicBezTo>
                  <a:pt x="580632" y="5809819"/>
                  <a:pt x="544763" y="5751473"/>
                  <a:pt x="546421" y="5746613"/>
                </a:cubicBezTo>
                <a:lnTo>
                  <a:pt x="525607" y="5739514"/>
                </a:lnTo>
                <a:cubicBezTo>
                  <a:pt x="497855" y="5730050"/>
                  <a:pt x="481216" y="5733418"/>
                  <a:pt x="475691" y="5749616"/>
                </a:cubicBezTo>
                <a:cubicBezTo>
                  <a:pt x="456262" y="5742990"/>
                  <a:pt x="432512" y="5719520"/>
                  <a:pt x="404437" y="5679204"/>
                </a:cubicBezTo>
                <a:lnTo>
                  <a:pt x="413000" y="5654095"/>
                </a:lnTo>
                <a:lnTo>
                  <a:pt x="439341" y="5644995"/>
                </a:lnTo>
                <a:lnTo>
                  <a:pt x="338465" y="5518368"/>
                </a:lnTo>
                <a:cubicBezTo>
                  <a:pt x="317223" y="5535234"/>
                  <a:pt x="303746" y="5552036"/>
                  <a:pt x="298038" y="5568775"/>
                </a:cubicBezTo>
                <a:lnTo>
                  <a:pt x="277225" y="5561677"/>
                </a:lnTo>
                <a:cubicBezTo>
                  <a:pt x="142885" y="5442323"/>
                  <a:pt x="85200" y="5354838"/>
                  <a:pt x="104168" y="5299220"/>
                </a:cubicBezTo>
                <a:cubicBezTo>
                  <a:pt x="90292" y="5294488"/>
                  <a:pt x="80721" y="5229440"/>
                  <a:pt x="75455" y="5104075"/>
                </a:cubicBezTo>
                <a:cubicBezTo>
                  <a:pt x="94404" y="5098482"/>
                  <a:pt x="104891" y="5092715"/>
                  <a:pt x="106916" y="5086776"/>
                </a:cubicBezTo>
                <a:cubicBezTo>
                  <a:pt x="77775" y="5076838"/>
                  <a:pt x="65047" y="5066470"/>
                  <a:pt x="68730" y="5055669"/>
                </a:cubicBezTo>
                <a:lnTo>
                  <a:pt x="77293" y="5030561"/>
                </a:lnTo>
                <a:cubicBezTo>
                  <a:pt x="89448" y="4994923"/>
                  <a:pt x="88739" y="4951583"/>
                  <a:pt x="75163" y="4900540"/>
                </a:cubicBezTo>
                <a:lnTo>
                  <a:pt x="130882" y="4873431"/>
                </a:lnTo>
                <a:cubicBezTo>
                  <a:pt x="103127" y="4863965"/>
                  <a:pt x="91185" y="4853563"/>
                  <a:pt x="95051" y="4842223"/>
                </a:cubicBezTo>
                <a:lnTo>
                  <a:pt x="120465" y="4767707"/>
                </a:lnTo>
                <a:cubicBezTo>
                  <a:pt x="95746" y="4744810"/>
                  <a:pt x="83319" y="4688131"/>
                  <a:pt x="83189" y="4597671"/>
                </a:cubicBezTo>
                <a:lnTo>
                  <a:pt x="108601" y="4523156"/>
                </a:lnTo>
                <a:cubicBezTo>
                  <a:pt x="92720" y="4474338"/>
                  <a:pt x="85700" y="4447231"/>
                  <a:pt x="87542" y="4441832"/>
                </a:cubicBezTo>
                <a:lnTo>
                  <a:pt x="112955" y="4367316"/>
                </a:lnTo>
                <a:lnTo>
                  <a:pt x="79890" y="4328009"/>
                </a:lnTo>
                <a:lnTo>
                  <a:pt x="108065" y="4245395"/>
                </a:lnTo>
                <a:cubicBezTo>
                  <a:pt x="110275" y="4238916"/>
                  <a:pt x="106110" y="4203438"/>
                  <a:pt x="95568" y="4138963"/>
                </a:cubicBezTo>
                <a:lnTo>
                  <a:pt x="115457" y="4080646"/>
                </a:lnTo>
                <a:lnTo>
                  <a:pt x="82115" y="4042150"/>
                </a:lnTo>
                <a:lnTo>
                  <a:pt x="110567" y="3958725"/>
                </a:lnTo>
                <a:lnTo>
                  <a:pt x="92901" y="3731181"/>
                </a:lnTo>
                <a:cubicBezTo>
                  <a:pt x="94927" y="3725241"/>
                  <a:pt x="102879" y="3724639"/>
                  <a:pt x="116755" y="3729371"/>
                </a:cubicBezTo>
                <a:cubicBezTo>
                  <a:pt x="118965" y="3722891"/>
                  <a:pt x="110527" y="3609103"/>
                  <a:pt x="91440" y="3388005"/>
                </a:cubicBezTo>
                <a:lnTo>
                  <a:pt x="112252" y="3395104"/>
                </a:lnTo>
                <a:cubicBezTo>
                  <a:pt x="90112" y="3364648"/>
                  <a:pt x="83090" y="3337539"/>
                  <a:pt x="91193" y="3313780"/>
                </a:cubicBezTo>
                <a:lnTo>
                  <a:pt x="108318" y="3263563"/>
                </a:lnTo>
                <a:lnTo>
                  <a:pt x="74977" y="3225067"/>
                </a:lnTo>
                <a:lnTo>
                  <a:pt x="106191" y="3133543"/>
                </a:lnTo>
                <a:cubicBezTo>
                  <a:pt x="81653" y="3110105"/>
                  <a:pt x="69840" y="3028921"/>
                  <a:pt x="70751" y="2889990"/>
                </a:cubicBezTo>
                <a:lnTo>
                  <a:pt x="91566" y="2897090"/>
                </a:lnTo>
                <a:lnTo>
                  <a:pt x="40200" y="2768360"/>
                </a:lnTo>
                <a:lnTo>
                  <a:pt x="65614" y="2693844"/>
                </a:lnTo>
                <a:cubicBezTo>
                  <a:pt x="43399" y="2677226"/>
                  <a:pt x="34136" y="2633984"/>
                  <a:pt x="37829" y="2564115"/>
                </a:cubicBezTo>
                <a:cubicBezTo>
                  <a:pt x="23952" y="2559382"/>
                  <a:pt x="17934" y="2554316"/>
                  <a:pt x="19776" y="2548916"/>
                </a:cubicBezTo>
                <a:lnTo>
                  <a:pt x="50989" y="2457392"/>
                </a:lnTo>
                <a:lnTo>
                  <a:pt x="17924" y="2418085"/>
                </a:lnTo>
                <a:lnTo>
                  <a:pt x="54663" y="2310361"/>
                </a:lnTo>
                <a:cubicBezTo>
                  <a:pt x="34854" y="2295771"/>
                  <a:pt x="24671" y="2255226"/>
                  <a:pt x="24111" y="2188732"/>
                </a:cubicBezTo>
                <a:cubicBezTo>
                  <a:pt x="10235" y="2184000"/>
                  <a:pt x="4219" y="2178934"/>
                  <a:pt x="6061" y="2173534"/>
                </a:cubicBezTo>
                <a:cubicBezTo>
                  <a:pt x="7903" y="2168135"/>
                  <a:pt x="15760" y="2167799"/>
                  <a:pt x="29637" y="2172532"/>
                </a:cubicBezTo>
                <a:cubicBezTo>
                  <a:pt x="33328" y="2102664"/>
                  <a:pt x="24066" y="2059421"/>
                  <a:pt x="1851" y="2042803"/>
                </a:cubicBezTo>
                <a:lnTo>
                  <a:pt x="33064" y="1951278"/>
                </a:lnTo>
                <a:lnTo>
                  <a:pt x="0" y="1911972"/>
                </a:lnTo>
                <a:lnTo>
                  <a:pt x="28175" y="1829356"/>
                </a:lnTo>
                <a:cubicBezTo>
                  <a:pt x="12661" y="1779461"/>
                  <a:pt x="10028" y="1716778"/>
                  <a:pt x="20276" y="1641309"/>
                </a:cubicBezTo>
                <a:lnTo>
                  <a:pt x="28563" y="1617012"/>
                </a:lnTo>
                <a:lnTo>
                  <a:pt x="7747" y="1609913"/>
                </a:lnTo>
                <a:lnTo>
                  <a:pt x="41723" y="1510288"/>
                </a:lnTo>
                <a:lnTo>
                  <a:pt x="6576" y="1470272"/>
                </a:lnTo>
                <a:lnTo>
                  <a:pt x="51877" y="1337439"/>
                </a:lnTo>
                <a:cubicBezTo>
                  <a:pt x="44014" y="1269658"/>
                  <a:pt x="58936" y="1132794"/>
                  <a:pt x="96642" y="926847"/>
                </a:cubicBezTo>
                <a:cubicBezTo>
                  <a:pt x="98484" y="921447"/>
                  <a:pt x="107037" y="921351"/>
                  <a:pt x="122300" y="926556"/>
                </a:cubicBezTo>
                <a:lnTo>
                  <a:pt x="119294" y="860430"/>
                </a:lnTo>
                <a:lnTo>
                  <a:pt x="206858" y="603675"/>
                </a:lnTo>
                <a:cubicBezTo>
                  <a:pt x="216250" y="576137"/>
                  <a:pt x="235515" y="567337"/>
                  <a:pt x="264657" y="577275"/>
                </a:cubicBezTo>
                <a:lnTo>
                  <a:pt x="249642" y="553167"/>
                </a:lnTo>
                <a:lnTo>
                  <a:pt x="291905" y="429244"/>
                </a:lnTo>
                <a:cubicBezTo>
                  <a:pt x="296141" y="416824"/>
                  <a:pt x="306855" y="408122"/>
                  <a:pt x="324046" y="403135"/>
                </a:cubicBezTo>
                <a:cubicBezTo>
                  <a:pt x="301903" y="372678"/>
                  <a:pt x="294883" y="345571"/>
                  <a:pt x="302987" y="321811"/>
                </a:cubicBezTo>
                <a:lnTo>
                  <a:pt x="365415" y="138762"/>
                </a:lnTo>
                <a:cubicBezTo>
                  <a:pt x="415023" y="106855"/>
                  <a:pt x="457866" y="97055"/>
                  <a:pt x="493945" y="109359"/>
                </a:cubicBezTo>
                <a:cubicBezTo>
                  <a:pt x="505045" y="113146"/>
                  <a:pt x="531342" y="106441"/>
                  <a:pt x="572835" y="89248"/>
                </a:cubicBezTo>
                <a:lnTo>
                  <a:pt x="584160" y="56041"/>
                </a:lnTo>
                <a:lnTo>
                  <a:pt x="550816" y="17543"/>
                </a:lnTo>
                <a:lnTo>
                  <a:pt x="553854" y="8633"/>
                </a:lnTo>
                <a:cubicBezTo>
                  <a:pt x="555696" y="3233"/>
                  <a:pt x="560547" y="367"/>
                  <a:pt x="568405" y="3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1958071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4443663" y="0"/>
            <a:ext cx="7748337" cy="685800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14883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5136428" y="1891912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2123597" y="1891911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8149259" y="1891912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2123597" y="802524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4"/>
          </p:nvPr>
        </p:nvSpPr>
        <p:spPr>
          <a:xfrm>
            <a:off x="5136428" y="802524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5"/>
          </p:nvPr>
        </p:nvSpPr>
        <p:spPr>
          <a:xfrm>
            <a:off x="8149259" y="802524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6081540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5922491" y="3020219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4"/>
          </p:nvPr>
        </p:nvSpPr>
        <p:spPr>
          <a:xfrm>
            <a:off x="5922491" y="1492334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5"/>
          </p:nvPr>
        </p:nvSpPr>
        <p:spPr>
          <a:xfrm>
            <a:off x="8935322" y="1492334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16"/>
          </p:nvPr>
        </p:nvSpPr>
        <p:spPr>
          <a:xfrm>
            <a:off x="8935322" y="3020219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7"/>
          </p:nvPr>
        </p:nvSpPr>
        <p:spPr>
          <a:xfrm>
            <a:off x="5922491" y="4548104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2" name="Рисунок 2"/>
          <p:cNvSpPr>
            <a:spLocks noGrp="1"/>
          </p:cNvSpPr>
          <p:nvPr>
            <p:ph type="pic" sz="quarter" idx="18"/>
          </p:nvPr>
        </p:nvSpPr>
        <p:spPr>
          <a:xfrm>
            <a:off x="8935322" y="4548104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3601549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1369616" y="2290220"/>
            <a:ext cx="1919288" cy="1796297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4"/>
          </p:nvPr>
        </p:nvSpPr>
        <p:spPr>
          <a:xfrm>
            <a:off x="3885143" y="2290220"/>
            <a:ext cx="1919288" cy="1796296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5"/>
          </p:nvPr>
        </p:nvSpPr>
        <p:spPr>
          <a:xfrm>
            <a:off x="6400670" y="2290220"/>
            <a:ext cx="1919288" cy="1796296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16"/>
          </p:nvPr>
        </p:nvSpPr>
        <p:spPr>
          <a:xfrm>
            <a:off x="8916197" y="2290220"/>
            <a:ext cx="1919288" cy="1796296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335689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7979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5"/>
          <p:cNvSpPr>
            <a:spLocks noGrp="1"/>
          </p:cNvSpPr>
          <p:nvPr>
            <p:ph type="pic" sz="quarter" idx="11"/>
          </p:nvPr>
        </p:nvSpPr>
        <p:spPr>
          <a:xfrm>
            <a:off x="5136428" y="3207363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52330887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4" name="Рисунок 2"/>
          <p:cNvSpPr>
            <a:spLocks noGrp="1"/>
          </p:cNvSpPr>
          <p:nvPr>
            <p:ph type="pic" sz="quarter" idx="14"/>
          </p:nvPr>
        </p:nvSpPr>
        <p:spPr>
          <a:xfrm>
            <a:off x="8886092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7950614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4" name="Рисунок 2"/>
          <p:cNvSpPr>
            <a:spLocks noGrp="1"/>
          </p:cNvSpPr>
          <p:nvPr>
            <p:ph type="pic" sz="quarter" idx="14"/>
          </p:nvPr>
        </p:nvSpPr>
        <p:spPr>
          <a:xfrm>
            <a:off x="3305908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9692740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DD583-1F96-8640-A765-A01519596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A96AC-ADEC-A244-8F2B-10F26209F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B890A-FC7E-6346-B555-7A9E7F94E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7AB21-A15B-554C-99E0-FF78C832E9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DAFA12-5B7B-3C42-958D-05AA358D05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649592-C9A8-3C46-B8B7-FA8F563E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866FE5-3707-7045-B13A-E6DD3210E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8F8375-C9B8-3D43-905D-E5F942920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3952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5580184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4" name="Рисунок 2"/>
          <p:cNvSpPr>
            <a:spLocks noGrp="1"/>
          </p:cNvSpPr>
          <p:nvPr>
            <p:ph type="pic" sz="quarter" idx="14"/>
          </p:nvPr>
        </p:nvSpPr>
        <p:spPr>
          <a:xfrm>
            <a:off x="8886092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469351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/>
          <p:cNvSpPr>
            <a:spLocks noGrp="1"/>
          </p:cNvSpPr>
          <p:nvPr>
            <p:ph type="pic" sz="quarter" idx="14"/>
          </p:nvPr>
        </p:nvSpPr>
        <p:spPr>
          <a:xfrm>
            <a:off x="8886092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7"/>
          </p:nvPr>
        </p:nvSpPr>
        <p:spPr>
          <a:xfrm>
            <a:off x="5580184" y="4546502"/>
            <a:ext cx="3305908" cy="2311498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18"/>
          </p:nvPr>
        </p:nvSpPr>
        <p:spPr>
          <a:xfrm>
            <a:off x="5580184" y="2273251"/>
            <a:ext cx="3305908" cy="2311498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9"/>
          </p:nvPr>
        </p:nvSpPr>
        <p:spPr>
          <a:xfrm>
            <a:off x="5580184" y="-1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975224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7"/>
          </p:nvPr>
        </p:nvSpPr>
        <p:spPr>
          <a:xfrm>
            <a:off x="3305908" y="4546502"/>
            <a:ext cx="3305908" cy="2311498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18"/>
          </p:nvPr>
        </p:nvSpPr>
        <p:spPr>
          <a:xfrm>
            <a:off x="3305908" y="2273251"/>
            <a:ext cx="3305908" cy="2311498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9"/>
          </p:nvPr>
        </p:nvSpPr>
        <p:spPr>
          <a:xfrm>
            <a:off x="3305908" y="-1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6949821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"/>
          <p:cNvSpPr>
            <a:spLocks noGrp="1"/>
          </p:cNvSpPr>
          <p:nvPr>
            <p:ph type="pic" sz="quarter" idx="17"/>
          </p:nvPr>
        </p:nvSpPr>
        <p:spPr>
          <a:xfrm>
            <a:off x="8261684" y="721107"/>
            <a:ext cx="3160295" cy="2707893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9"/>
          </p:nvPr>
        </p:nvSpPr>
        <p:spPr>
          <a:xfrm>
            <a:off x="771254" y="721108"/>
            <a:ext cx="7490430" cy="270789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454531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2"/>
          <p:cNvSpPr>
            <a:spLocks noGrp="1"/>
          </p:cNvSpPr>
          <p:nvPr>
            <p:ph type="pic" sz="quarter" idx="19"/>
          </p:nvPr>
        </p:nvSpPr>
        <p:spPr>
          <a:xfrm>
            <a:off x="3931549" y="2075054"/>
            <a:ext cx="7490430" cy="270789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4" name="Рисунок 2"/>
          <p:cNvSpPr>
            <a:spLocks noGrp="1"/>
          </p:cNvSpPr>
          <p:nvPr>
            <p:ph type="pic" sz="quarter" idx="20"/>
          </p:nvPr>
        </p:nvSpPr>
        <p:spPr>
          <a:xfrm>
            <a:off x="771254" y="2075054"/>
            <a:ext cx="3160295" cy="2707893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27437994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19"/>
          </p:nvPr>
        </p:nvSpPr>
        <p:spPr>
          <a:xfrm>
            <a:off x="4443046" y="2053389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6" name="Рисунок 2"/>
          <p:cNvSpPr>
            <a:spLocks noGrp="1"/>
          </p:cNvSpPr>
          <p:nvPr>
            <p:ph type="pic" sz="quarter" idx="20"/>
          </p:nvPr>
        </p:nvSpPr>
        <p:spPr>
          <a:xfrm>
            <a:off x="600961" y="2053388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21"/>
          </p:nvPr>
        </p:nvSpPr>
        <p:spPr>
          <a:xfrm>
            <a:off x="8285131" y="2053387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9557227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19"/>
          </p:nvPr>
        </p:nvSpPr>
        <p:spPr>
          <a:xfrm>
            <a:off x="4330751" y="882312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6" name="Рисунок 2"/>
          <p:cNvSpPr>
            <a:spLocks noGrp="1"/>
          </p:cNvSpPr>
          <p:nvPr>
            <p:ph type="pic" sz="quarter" idx="20"/>
          </p:nvPr>
        </p:nvSpPr>
        <p:spPr>
          <a:xfrm>
            <a:off x="4330751" y="3717758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21"/>
          </p:nvPr>
        </p:nvSpPr>
        <p:spPr>
          <a:xfrm>
            <a:off x="8188879" y="882313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22"/>
          </p:nvPr>
        </p:nvSpPr>
        <p:spPr>
          <a:xfrm>
            <a:off x="8188879" y="3717758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3291640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19"/>
          </p:nvPr>
        </p:nvSpPr>
        <p:spPr>
          <a:xfrm>
            <a:off x="1138989" y="2220258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22"/>
          </p:nvPr>
        </p:nvSpPr>
        <p:spPr>
          <a:xfrm>
            <a:off x="4444897" y="4539129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23"/>
          </p:nvPr>
        </p:nvSpPr>
        <p:spPr>
          <a:xfrm>
            <a:off x="7750805" y="2220258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44752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19"/>
          </p:nvPr>
        </p:nvSpPr>
        <p:spPr>
          <a:xfrm>
            <a:off x="5580184" y="1110129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6" name="Рисунок 2"/>
          <p:cNvSpPr>
            <a:spLocks noGrp="1"/>
          </p:cNvSpPr>
          <p:nvPr>
            <p:ph type="pic" sz="quarter" idx="20"/>
          </p:nvPr>
        </p:nvSpPr>
        <p:spPr>
          <a:xfrm>
            <a:off x="5580184" y="3429000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21"/>
          </p:nvPr>
        </p:nvSpPr>
        <p:spPr>
          <a:xfrm>
            <a:off x="8886092" y="1110130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22"/>
          </p:nvPr>
        </p:nvSpPr>
        <p:spPr>
          <a:xfrm>
            <a:off x="8886092" y="3429000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73123580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823411" cy="203892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20"/>
          </p:nvPr>
        </p:nvSpPr>
        <p:spPr>
          <a:xfrm>
            <a:off x="2823411" y="0"/>
            <a:ext cx="3593431" cy="4028143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21"/>
          </p:nvPr>
        </p:nvSpPr>
        <p:spPr>
          <a:xfrm>
            <a:off x="0" y="4028143"/>
            <a:ext cx="6416842" cy="2822624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22"/>
          </p:nvPr>
        </p:nvSpPr>
        <p:spPr>
          <a:xfrm>
            <a:off x="0" y="2038922"/>
            <a:ext cx="2823411" cy="198922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648425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D847-218A-1E46-9D52-F1DB3BBFB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B6C3DE-6C18-624C-A61B-4ADE8601E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551976-BF58-1248-85DF-D62B6052F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878906-1DA9-4A4D-82A9-1E48B765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9548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>
          <a:xfrm>
            <a:off x="930693" y="817563"/>
            <a:ext cx="2052637" cy="3144837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5"/>
          </p:nvPr>
        </p:nvSpPr>
        <p:spPr>
          <a:xfrm>
            <a:off x="930692" y="3962401"/>
            <a:ext cx="2052637" cy="206943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6"/>
          </p:nvPr>
        </p:nvSpPr>
        <p:spPr>
          <a:xfrm>
            <a:off x="5035964" y="817561"/>
            <a:ext cx="2052637" cy="3161634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9"/>
          </p:nvPr>
        </p:nvSpPr>
        <p:spPr>
          <a:xfrm>
            <a:off x="2983327" y="3962401"/>
            <a:ext cx="4105274" cy="2077348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4" name="Рисунок 9"/>
          <p:cNvSpPr>
            <a:spLocks noGrp="1"/>
          </p:cNvSpPr>
          <p:nvPr>
            <p:ph type="pic" sz="quarter" idx="22"/>
          </p:nvPr>
        </p:nvSpPr>
        <p:spPr>
          <a:xfrm>
            <a:off x="7088601" y="817560"/>
            <a:ext cx="4105274" cy="2077348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23"/>
          </p:nvPr>
        </p:nvSpPr>
        <p:spPr>
          <a:xfrm>
            <a:off x="9141238" y="2869235"/>
            <a:ext cx="2052637" cy="3162598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24"/>
          </p:nvPr>
        </p:nvSpPr>
        <p:spPr>
          <a:xfrm>
            <a:off x="7088601" y="2869235"/>
            <a:ext cx="2052637" cy="3162597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25"/>
          </p:nvPr>
        </p:nvSpPr>
        <p:spPr>
          <a:xfrm>
            <a:off x="2983327" y="818233"/>
            <a:ext cx="2052637" cy="206943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5795134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1204574" y="1162466"/>
            <a:ext cx="3290386" cy="4427997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5160084" y="1736632"/>
            <a:ext cx="1871831" cy="327420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125403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7"/>
          <p:cNvSpPr>
            <a:spLocks noGrp="1"/>
          </p:cNvSpPr>
          <p:nvPr>
            <p:ph type="pic" sz="quarter" idx="12"/>
          </p:nvPr>
        </p:nvSpPr>
        <p:spPr>
          <a:xfrm>
            <a:off x="8517819" y="1925083"/>
            <a:ext cx="1871831" cy="3274209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7339972" y="1532490"/>
            <a:ext cx="1871831" cy="327420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1506251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7780421" y="1341469"/>
            <a:ext cx="2261937" cy="405815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2728333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7"/>
          <p:cNvSpPr>
            <a:spLocks noGrp="1"/>
          </p:cNvSpPr>
          <p:nvPr>
            <p:ph type="pic" sz="quarter" idx="12"/>
          </p:nvPr>
        </p:nvSpPr>
        <p:spPr>
          <a:xfrm>
            <a:off x="5158565" y="2088903"/>
            <a:ext cx="1881115" cy="3242479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3"/>
          </p:nvPr>
        </p:nvSpPr>
        <p:spPr>
          <a:xfrm>
            <a:off x="8239508" y="2088903"/>
            <a:ext cx="1881115" cy="3242479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2077622" y="2079716"/>
            <a:ext cx="1881115" cy="324247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956817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2"/>
          </p:nvPr>
        </p:nvSpPr>
        <p:spPr>
          <a:xfrm>
            <a:off x="8117115" y="2217821"/>
            <a:ext cx="2422297" cy="2422442"/>
          </a:xfrm>
          <a:prstGeom prst="ellipse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700464" y="1359656"/>
            <a:ext cx="2258274" cy="403996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759589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425352" y="1162467"/>
            <a:ext cx="3290082" cy="4427997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799056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7328847" y="1162467"/>
            <a:ext cx="3290082" cy="4427997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43269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313057" y="1227157"/>
            <a:ext cx="3290082" cy="4427997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883386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2342705" y="0"/>
            <a:ext cx="7374503" cy="3930555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25083844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42D42A-D0A1-D64A-9212-212696FF1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F8AADA-2FFD-ED46-A2ED-BD6BE9EAB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003CF-40FE-F34E-BB27-68B477B93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5737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434848" y="2654905"/>
            <a:ext cx="3290082" cy="4203095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912978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6408891" y="1058594"/>
            <a:ext cx="5783109" cy="428309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4588244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531423" y="1567035"/>
            <a:ext cx="5550568" cy="356643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5314321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2751606" y="2869351"/>
            <a:ext cx="6689558" cy="398864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3216583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0" y="1443631"/>
            <a:ext cx="5703376" cy="381505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879167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6112042" y="1877447"/>
            <a:ext cx="4684295" cy="296726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1458283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4611687"/>
            <a:ext cx="12192000" cy="2246313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2490828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755E-0816-2744-8C80-C3248B33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8E5D5-5032-5E47-9D9A-C85A4B637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76982-4F29-D445-BB7F-408AF2280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DB618-D1E8-FD49-9247-1B0C415AE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56B7B-23CA-644F-83C9-A983355F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BB9EBA-E5F8-E240-A16C-8F4D2A86C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655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0EC74-18D5-BC48-86BD-D12B55A40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F627F7-1DF9-C44C-B4BB-62E9CD596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A47168-6BC3-4E4A-9AEA-298993A71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886855-9FF5-EA4A-87CD-2D9C4D3EF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12770-0D76-B14B-8049-46D0A495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0574B8-9663-9B48-B9E8-4899BE7CE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19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B21D98B9-1627-2941-9EDF-A5D387ABF529}"/>
              </a:ext>
            </a:extLst>
          </p:cNvPr>
          <p:cNvSpPr/>
          <p:nvPr userDrawn="1"/>
        </p:nvSpPr>
        <p:spPr>
          <a:xfrm>
            <a:off x="0" y="4957530"/>
            <a:ext cx="914402" cy="1906061"/>
          </a:xfrm>
          <a:prstGeom prst="rtTriangle">
            <a:avLst/>
          </a:prstGeom>
          <a:solidFill>
            <a:srgbClr val="F4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6389327D-FCE4-F84E-A129-F579CF966496}"/>
              </a:ext>
            </a:extLst>
          </p:cNvPr>
          <p:cNvSpPr/>
          <p:nvPr userDrawn="1"/>
        </p:nvSpPr>
        <p:spPr>
          <a:xfrm rot="10800000" flipH="1">
            <a:off x="1" y="-12930"/>
            <a:ext cx="1658108" cy="4436280"/>
          </a:xfrm>
          <a:prstGeom prst="rtTriangle">
            <a:avLst/>
          </a:prstGeom>
          <a:solidFill>
            <a:srgbClr val="F4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061B7C-CA10-3F49-A126-ABA6EA8F4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424ED-E079-6C4C-9A63-8C97FAD12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E5254-6885-FB43-9BBE-CA4F224581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F0DAF-B19F-4BF5-BAAA-E74724289BFD}" type="datetimeFigureOut">
              <a:rPr lang="ru-RU" smtClean="0"/>
              <a:t>04.08.2020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5A62F-A3FA-F34E-8A78-17B7BC931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33C0686-2A6A-7B47-9B77-9A5DCDDA8169}"/>
              </a:ext>
            </a:extLst>
          </p:cNvPr>
          <p:cNvPicPr>
            <a:picLocks noChangeAspect="1"/>
          </p:cNvPicPr>
          <p:nvPr userDrawn="1"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828" y="5968030"/>
            <a:ext cx="1609521" cy="682477"/>
          </a:xfrm>
          <a:prstGeom prst="rect">
            <a:avLst/>
          </a:prstGeom>
        </p:spPr>
      </p:pic>
      <p:pic>
        <p:nvPicPr>
          <p:cNvPr id="7" name="Picture 6" descr="A picture containing toy, food&#10;&#10;Description automatically generated">
            <a:extLst>
              <a:ext uri="{FF2B5EF4-FFF2-40B4-BE49-F238E27FC236}">
                <a16:creationId xmlns:a16="http://schemas.microsoft.com/office/drawing/2014/main" id="{68120C21-49E0-BA48-8661-AB66DD02CE25}"/>
              </a:ext>
            </a:extLst>
          </p:cNvPr>
          <p:cNvPicPr>
            <a:picLocks noChangeAspect="1"/>
          </p:cNvPicPr>
          <p:nvPr userDrawn="1"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55" y="5828248"/>
            <a:ext cx="2647275" cy="113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9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8" r:id="rId22"/>
    <p:sldLayoutId id="2147483739" r:id="rId23"/>
    <p:sldLayoutId id="2147483650" r:id="rId24"/>
    <p:sldLayoutId id="2147483651" r:id="rId25"/>
    <p:sldLayoutId id="2147483653" r:id="rId26"/>
    <p:sldLayoutId id="2147483654" r:id="rId27"/>
    <p:sldLayoutId id="2147483655" r:id="rId28"/>
    <p:sldLayoutId id="2147483657" r:id="rId29"/>
    <p:sldLayoutId id="2147483658" r:id="rId30"/>
    <p:sldLayoutId id="2147483659" r:id="rId31"/>
    <p:sldLayoutId id="2147483662" r:id="rId32"/>
    <p:sldLayoutId id="2147483663" r:id="rId33"/>
    <p:sldLayoutId id="2147483664" r:id="rId34"/>
    <p:sldLayoutId id="2147483666" r:id="rId35"/>
    <p:sldLayoutId id="2147483667" r:id="rId36"/>
    <p:sldLayoutId id="2147483668" r:id="rId37"/>
    <p:sldLayoutId id="2147483669" r:id="rId38"/>
    <p:sldLayoutId id="2147483670" r:id="rId39"/>
    <p:sldLayoutId id="2147483671" r:id="rId40"/>
    <p:sldLayoutId id="2147483672" r:id="rId41"/>
    <p:sldLayoutId id="2147483673" r:id="rId42"/>
    <p:sldLayoutId id="2147483675" r:id="rId43"/>
    <p:sldLayoutId id="2147483676" r:id="rId44"/>
    <p:sldLayoutId id="2147483678" r:id="rId45"/>
    <p:sldLayoutId id="2147483677" r:id="rId46"/>
    <p:sldLayoutId id="2147483679" r:id="rId47"/>
    <p:sldLayoutId id="2147483682" r:id="rId48"/>
    <p:sldLayoutId id="2147483683" r:id="rId49"/>
    <p:sldLayoutId id="2147483684" r:id="rId50"/>
    <p:sldLayoutId id="2147483685" r:id="rId51"/>
    <p:sldLayoutId id="2147483686" r:id="rId52"/>
    <p:sldLayoutId id="2147483687" r:id="rId53"/>
    <p:sldLayoutId id="2147483688" r:id="rId54"/>
    <p:sldLayoutId id="2147483689" r:id="rId55"/>
    <p:sldLayoutId id="2147483690" r:id="rId56"/>
    <p:sldLayoutId id="2147483694" r:id="rId57"/>
    <p:sldLayoutId id="2147483691" r:id="rId58"/>
    <p:sldLayoutId id="2147483693" r:id="rId59"/>
    <p:sldLayoutId id="2147483681" r:id="rId60"/>
    <p:sldLayoutId id="2147483695" r:id="rId61"/>
    <p:sldLayoutId id="2147483697" r:id="rId62"/>
    <p:sldLayoutId id="2147483698" r:id="rId63"/>
    <p:sldLayoutId id="2147483699" r:id="rId64"/>
    <p:sldLayoutId id="2147483700" r:id="rId65"/>
    <p:sldLayoutId id="2147483701" r:id="rId66"/>
    <p:sldLayoutId id="2147483702" r:id="rId67"/>
    <p:sldLayoutId id="2147483703" r:id="rId68"/>
    <p:sldLayoutId id="2147483704" r:id="rId69"/>
    <p:sldLayoutId id="2147483705" r:id="rId70"/>
    <p:sldLayoutId id="2147483706" r:id="rId71"/>
    <p:sldLayoutId id="2147483707" r:id="rId72"/>
    <p:sldLayoutId id="2147483708" r:id="rId73"/>
    <p:sldLayoutId id="2147483709" r:id="rId74"/>
    <p:sldLayoutId id="2147483710" r:id="rId75"/>
    <p:sldLayoutId id="2147483713" r:id="rId76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20C371CA-3433-8342-B21A-DA4D67E10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 t="-1" r="1072" b="-1"/>
          <a:stretch/>
        </p:blipFill>
        <p:spPr>
          <a:xfrm>
            <a:off x="-113448" y="-150068"/>
            <a:ext cx="12305448" cy="708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5375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2" name="Рисунок 1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Рисунок 8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Рисунок 5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TextBox 3"/>
          <p:cNvSpPr txBox="1"/>
          <p:nvPr/>
        </p:nvSpPr>
        <p:spPr>
          <a:xfrm>
            <a:off x="3730223" y="770293"/>
            <a:ext cx="4731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Gallery Title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0" y="2147854"/>
            <a:ext cx="12192000" cy="364175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Рамка 32"/>
          <p:cNvSpPr/>
          <p:nvPr/>
        </p:nvSpPr>
        <p:spPr>
          <a:xfrm>
            <a:off x="3244744" y="2381375"/>
            <a:ext cx="2675149" cy="3174749"/>
          </a:xfrm>
          <a:prstGeom prst="frame">
            <a:avLst>
              <a:gd name="adj1" fmla="val 2844"/>
            </a:avLst>
          </a:prstGeom>
          <a:solidFill>
            <a:srgbClr val="F4D300"/>
          </a:solidFill>
          <a:ln>
            <a:solidFill>
              <a:srgbClr val="F4D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700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3275" y="751759"/>
            <a:ext cx="3007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 </a:t>
            </a:r>
          </a:p>
        </p:txBody>
      </p:sp>
      <p:sp>
        <p:nvSpPr>
          <p:cNvPr id="23" name="Овал 22"/>
          <p:cNvSpPr/>
          <p:nvPr/>
        </p:nvSpPr>
        <p:spPr>
          <a:xfrm>
            <a:off x="1083275" y="2666190"/>
            <a:ext cx="1207795" cy="1207795"/>
          </a:xfrm>
          <a:prstGeom prst="ellipse">
            <a:avLst/>
          </a:prstGeom>
          <a:solidFill>
            <a:srgbClr val="C3D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500267" y="2665479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96998" y="2990484"/>
            <a:ext cx="3599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28" name="Овал 27"/>
          <p:cNvSpPr/>
          <p:nvPr/>
        </p:nvSpPr>
        <p:spPr>
          <a:xfrm>
            <a:off x="1083275" y="4311388"/>
            <a:ext cx="1207795" cy="1207795"/>
          </a:xfrm>
          <a:prstGeom prst="ellipse">
            <a:avLst/>
          </a:prstGeom>
          <a:solidFill>
            <a:srgbClr val="870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2495212" y="4307705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491943" y="4632710"/>
            <a:ext cx="3599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50" name="Овал 49"/>
          <p:cNvSpPr/>
          <p:nvPr/>
        </p:nvSpPr>
        <p:spPr>
          <a:xfrm>
            <a:off x="6465402" y="2666190"/>
            <a:ext cx="1207795" cy="1207795"/>
          </a:xfrm>
          <a:prstGeom prst="ellipse">
            <a:avLst/>
          </a:prstGeom>
          <a:solidFill>
            <a:srgbClr val="51B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7882394" y="2665479"/>
            <a:ext cx="13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79125" y="2990484"/>
            <a:ext cx="3599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54" name="Овал 53"/>
          <p:cNvSpPr/>
          <p:nvPr/>
        </p:nvSpPr>
        <p:spPr>
          <a:xfrm>
            <a:off x="6465402" y="4311388"/>
            <a:ext cx="1207795" cy="1207795"/>
          </a:xfrm>
          <a:prstGeom prst="ellipse">
            <a:avLst/>
          </a:prstGeom>
          <a:solidFill>
            <a:srgbClr val="F89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7877339" y="4307705"/>
            <a:ext cx="1344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874070" y="4632710"/>
            <a:ext cx="3599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44457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5" grpId="0"/>
      <p:bldP spid="26" grpId="0"/>
      <p:bldP spid="28" grpId="0" animBg="1"/>
      <p:bldP spid="48" grpId="0"/>
      <p:bldP spid="49" grpId="0"/>
      <p:bldP spid="50" grpId="0" animBg="1"/>
      <p:bldP spid="52" grpId="0"/>
      <p:bldP spid="53" grpId="0"/>
      <p:bldP spid="54" grpId="0" animBg="1"/>
      <p:bldP spid="56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98836" y="503149"/>
            <a:ext cx="5594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07303" y="3404030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C3D83F"/>
                </a:solidFill>
              </a:rPr>
              <a:t>35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33900" y="3404030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51B8EB"/>
                </a:solidFill>
              </a:rPr>
              <a:t>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67794" y="3408882"/>
            <a:ext cx="1288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89A3A"/>
                </a:solidFill>
              </a:rPr>
              <a:t>1244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41937" y="3404030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870E5D"/>
                </a:solidFill>
              </a:rPr>
              <a:t>98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27444" y="4566803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Raleway Medium" panose="020B0603030101060003" pitchFamily="34" charset="-52"/>
              </a:rPr>
              <a:t>TEXT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00849" y="4572668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Raleway Medium" panose="020B0603030101060003" pitchFamily="34" charset="-52"/>
              </a:rPr>
              <a:t>TEXT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68164" y="4572669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Raleway Medium" panose="020B0603030101060003" pitchFamily="34" charset="-52"/>
              </a:rPr>
              <a:t>TEXT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49551" y="4572669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Raleway Medium" panose="020B0603030101060003" pitchFamily="34" charset="-52"/>
              </a:rPr>
              <a:t>TEXT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87578" y="1592588"/>
            <a:ext cx="6448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Sed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721725" y="3061210"/>
            <a:ext cx="1393521" cy="1393521"/>
          </a:xfrm>
          <a:prstGeom prst="ellipse">
            <a:avLst/>
          </a:prstGeom>
          <a:noFill/>
          <a:ln w="57150">
            <a:solidFill>
              <a:srgbClr val="F89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9282586" y="3061209"/>
            <a:ext cx="1393521" cy="1393521"/>
          </a:xfrm>
          <a:prstGeom prst="ellipse">
            <a:avLst/>
          </a:prstGeom>
          <a:noFill/>
          <a:ln w="57150">
            <a:solidFill>
              <a:srgbClr val="870E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147952" y="3061208"/>
            <a:ext cx="1393521" cy="1393521"/>
          </a:xfrm>
          <a:prstGeom prst="ellipse">
            <a:avLst/>
          </a:prstGeom>
          <a:noFill/>
          <a:ln w="57150">
            <a:solidFill>
              <a:srgbClr val="C3D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674548" y="3061207"/>
            <a:ext cx="1393521" cy="1393521"/>
          </a:xfrm>
          <a:prstGeom prst="ellipse">
            <a:avLst/>
          </a:prstGeom>
          <a:noFill/>
          <a:ln w="57150">
            <a:solidFill>
              <a:srgbClr val="51B8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483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4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4C2344-4EDA-394B-8DF9-E8E997CEF3F1}"/>
              </a:ext>
            </a:extLst>
          </p:cNvPr>
          <p:cNvSpPr txBox="1"/>
          <p:nvPr/>
        </p:nvSpPr>
        <p:spPr>
          <a:xfrm>
            <a:off x="6673516" y="2438382"/>
            <a:ext cx="4443664" cy="11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sque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C7F780-7171-4D48-914E-D6142F75E3BC}"/>
              </a:ext>
            </a:extLst>
          </p:cNvPr>
          <p:cNvSpPr txBox="1"/>
          <p:nvPr/>
        </p:nvSpPr>
        <p:spPr>
          <a:xfrm>
            <a:off x="6673515" y="766549"/>
            <a:ext cx="3481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Title</a:t>
            </a:r>
          </a:p>
        </p:txBody>
      </p:sp>
      <p:cxnSp>
        <p:nvCxnSpPr>
          <p:cNvPr id="23" name="Прямая соединительная линия 29">
            <a:extLst>
              <a:ext uri="{FF2B5EF4-FFF2-40B4-BE49-F238E27FC236}">
                <a16:creationId xmlns:a16="http://schemas.microsoft.com/office/drawing/2014/main" id="{B202A91C-471B-A540-8CF9-FF785E612B3A}"/>
              </a:ext>
            </a:extLst>
          </p:cNvPr>
          <p:cNvCxnSpPr/>
          <p:nvPr/>
        </p:nvCxnSpPr>
        <p:spPr>
          <a:xfrm>
            <a:off x="6801853" y="4066727"/>
            <a:ext cx="4154905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49">
            <a:extLst>
              <a:ext uri="{FF2B5EF4-FFF2-40B4-BE49-F238E27FC236}">
                <a16:creationId xmlns:a16="http://schemas.microsoft.com/office/drawing/2014/main" id="{B8102D68-D07F-DD4D-90C4-037D2EB57BFE}"/>
              </a:ext>
            </a:extLst>
          </p:cNvPr>
          <p:cNvCxnSpPr>
            <a:cxnSpLocks/>
          </p:cNvCxnSpPr>
          <p:nvPr/>
        </p:nvCxnSpPr>
        <p:spPr>
          <a:xfrm>
            <a:off x="6801853" y="4066727"/>
            <a:ext cx="3332747" cy="0"/>
          </a:xfrm>
          <a:prstGeom prst="line">
            <a:avLst/>
          </a:prstGeom>
          <a:ln w="76200">
            <a:solidFill>
              <a:srgbClr val="F4D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50">
            <a:extLst>
              <a:ext uri="{FF2B5EF4-FFF2-40B4-BE49-F238E27FC236}">
                <a16:creationId xmlns:a16="http://schemas.microsoft.com/office/drawing/2014/main" id="{EF5C6D42-8363-1245-9F0A-8BF9C8D42AA0}"/>
              </a:ext>
            </a:extLst>
          </p:cNvPr>
          <p:cNvCxnSpPr/>
          <p:nvPr/>
        </p:nvCxnSpPr>
        <p:spPr>
          <a:xfrm>
            <a:off x="6801853" y="4592335"/>
            <a:ext cx="4154905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51">
            <a:extLst>
              <a:ext uri="{FF2B5EF4-FFF2-40B4-BE49-F238E27FC236}">
                <a16:creationId xmlns:a16="http://schemas.microsoft.com/office/drawing/2014/main" id="{C321868C-B8FF-9549-B901-28C8D965D13A}"/>
              </a:ext>
            </a:extLst>
          </p:cNvPr>
          <p:cNvCxnSpPr>
            <a:cxnSpLocks/>
          </p:cNvCxnSpPr>
          <p:nvPr/>
        </p:nvCxnSpPr>
        <p:spPr>
          <a:xfrm>
            <a:off x="6801853" y="4592335"/>
            <a:ext cx="3657600" cy="0"/>
          </a:xfrm>
          <a:prstGeom prst="line">
            <a:avLst/>
          </a:prstGeom>
          <a:ln w="76200">
            <a:solidFill>
              <a:srgbClr val="F4D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ED30F62-026F-7047-9BED-76379CEE1214}"/>
              </a:ext>
            </a:extLst>
          </p:cNvPr>
          <p:cNvSpPr txBox="1"/>
          <p:nvPr/>
        </p:nvSpPr>
        <p:spPr>
          <a:xfrm>
            <a:off x="10291273" y="4104721"/>
            <a:ext cx="665485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90%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6344C1-BF0E-314C-BF10-ED47C86CD0C8}"/>
              </a:ext>
            </a:extLst>
          </p:cNvPr>
          <p:cNvSpPr txBox="1"/>
          <p:nvPr/>
        </p:nvSpPr>
        <p:spPr>
          <a:xfrm>
            <a:off x="6726903" y="4104720"/>
            <a:ext cx="1087731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TEXT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4FFE7B-790B-EE46-9BF8-DB6F45415A66}"/>
              </a:ext>
            </a:extLst>
          </p:cNvPr>
          <p:cNvSpPr txBox="1"/>
          <p:nvPr/>
        </p:nvSpPr>
        <p:spPr>
          <a:xfrm>
            <a:off x="10291273" y="4630328"/>
            <a:ext cx="665485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/>
              <a:t>95%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813CB2-695E-9E4F-9328-4DA0CFA68121}"/>
              </a:ext>
            </a:extLst>
          </p:cNvPr>
          <p:cNvSpPr txBox="1"/>
          <p:nvPr/>
        </p:nvSpPr>
        <p:spPr>
          <a:xfrm>
            <a:off x="6726903" y="4630327"/>
            <a:ext cx="1087731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TEXT</a:t>
            </a:r>
          </a:p>
        </p:txBody>
      </p:sp>
      <p:cxnSp>
        <p:nvCxnSpPr>
          <p:cNvPr id="32" name="Прямая соединительная линия 56">
            <a:extLst>
              <a:ext uri="{FF2B5EF4-FFF2-40B4-BE49-F238E27FC236}">
                <a16:creationId xmlns:a16="http://schemas.microsoft.com/office/drawing/2014/main" id="{FFC8D440-6EBE-A940-8B74-24EBFA1C97A0}"/>
              </a:ext>
            </a:extLst>
          </p:cNvPr>
          <p:cNvCxnSpPr/>
          <p:nvPr/>
        </p:nvCxnSpPr>
        <p:spPr>
          <a:xfrm>
            <a:off x="6801853" y="5096813"/>
            <a:ext cx="4154905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57">
            <a:extLst>
              <a:ext uri="{FF2B5EF4-FFF2-40B4-BE49-F238E27FC236}">
                <a16:creationId xmlns:a16="http://schemas.microsoft.com/office/drawing/2014/main" id="{728B4EFB-9961-A243-B98D-7B0F1A356AF0}"/>
              </a:ext>
            </a:extLst>
          </p:cNvPr>
          <p:cNvCxnSpPr>
            <a:cxnSpLocks/>
          </p:cNvCxnSpPr>
          <p:nvPr/>
        </p:nvCxnSpPr>
        <p:spPr>
          <a:xfrm>
            <a:off x="6801853" y="5096813"/>
            <a:ext cx="3489420" cy="0"/>
          </a:xfrm>
          <a:prstGeom prst="line">
            <a:avLst/>
          </a:prstGeom>
          <a:ln w="76200">
            <a:solidFill>
              <a:srgbClr val="F4D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3BAA211-52F6-964C-84E9-83CAE94C3111}"/>
              </a:ext>
            </a:extLst>
          </p:cNvPr>
          <p:cNvSpPr txBox="1"/>
          <p:nvPr/>
        </p:nvSpPr>
        <p:spPr>
          <a:xfrm>
            <a:off x="10291273" y="5134806"/>
            <a:ext cx="665485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92%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28A4A89-E3B8-DA49-A919-B157972444B5}"/>
              </a:ext>
            </a:extLst>
          </p:cNvPr>
          <p:cNvSpPr txBox="1"/>
          <p:nvPr/>
        </p:nvSpPr>
        <p:spPr>
          <a:xfrm>
            <a:off x="6726903" y="5134805"/>
            <a:ext cx="1087731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204134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7" grpId="0"/>
      <p:bldP spid="28" grpId="0"/>
      <p:bldP spid="29" grpId="0"/>
      <p:bldP spid="31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sz="quarter" idx="22"/>
          </p:nvPr>
        </p:nvSpPr>
        <p:spPr>
          <a:noFill/>
        </p:spPr>
      </p:sp>
      <p:sp>
        <p:nvSpPr>
          <p:cNvPr id="6" name="Рисунок 5"/>
          <p:cNvSpPr>
            <a:spLocks noGrp="1"/>
          </p:cNvSpPr>
          <p:nvPr>
            <p:ph type="pic" sz="quarter" idx="20"/>
          </p:nvPr>
        </p:nvSpPr>
        <p:spPr>
          <a:noFill/>
        </p:spPr>
      </p:sp>
      <p:sp>
        <p:nvSpPr>
          <p:cNvPr id="3" name="Рисунок 2"/>
          <p:cNvSpPr>
            <a:spLocks noGrp="1"/>
          </p:cNvSpPr>
          <p:nvPr>
            <p:ph type="pic" sz="quarter" idx="21"/>
          </p:nvPr>
        </p:nvSpPr>
        <p:spPr>
          <a:noFill/>
        </p:spPr>
      </p:sp>
      <p:sp>
        <p:nvSpPr>
          <p:cNvPr id="9" name="Рисунок 8"/>
          <p:cNvSpPr>
            <a:spLocks noGrp="1"/>
          </p:cNvSpPr>
          <p:nvPr>
            <p:ph type="pic" sz="quarter" idx="23"/>
          </p:nvPr>
        </p:nvSpPr>
        <p:spPr>
          <a:noFill/>
        </p:spPr>
      </p:sp>
      <p:sp>
        <p:nvSpPr>
          <p:cNvPr id="40" name="Овал 39"/>
          <p:cNvSpPr/>
          <p:nvPr/>
        </p:nvSpPr>
        <p:spPr>
          <a:xfrm>
            <a:off x="10122569" y="1586188"/>
            <a:ext cx="1090863" cy="1090863"/>
          </a:xfrm>
          <a:prstGeom prst="ellipse">
            <a:avLst/>
          </a:prstGeom>
          <a:solidFill>
            <a:srgbClr val="870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7074568" y="4129842"/>
            <a:ext cx="1090863" cy="1090863"/>
          </a:xfrm>
          <a:prstGeom prst="ellipse">
            <a:avLst/>
          </a:prstGeom>
          <a:solidFill>
            <a:srgbClr val="C3D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018546" y="1586188"/>
            <a:ext cx="1090863" cy="1090863"/>
          </a:xfrm>
          <a:prstGeom prst="ellipse">
            <a:avLst/>
          </a:prstGeom>
          <a:solidFill>
            <a:srgbClr val="F89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00479" y="1777679"/>
            <a:ext cx="2430998" cy="172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48480" y="3189383"/>
            <a:ext cx="2430998" cy="172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93385" y="1777677"/>
            <a:ext cx="2430998" cy="172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44480" y="3189381"/>
            <a:ext cx="2430998" cy="172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5" name="Овал 24"/>
          <p:cNvSpPr/>
          <p:nvPr/>
        </p:nvSpPr>
        <p:spPr>
          <a:xfrm>
            <a:off x="978567" y="4129843"/>
            <a:ext cx="1090863" cy="1090863"/>
          </a:xfrm>
          <a:prstGeom prst="ellipse">
            <a:avLst/>
          </a:prstGeom>
          <a:solidFill>
            <a:srgbClr val="51B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978567" y="4330834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94484" y="1777677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74569" y="4330834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122569" y="1777677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>
                <a:solidFill>
                  <a:schemeClr val="bg1"/>
                </a:solidFill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748106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38" grpId="0" animBg="1"/>
      <p:bldP spid="30" grpId="0"/>
      <p:bldP spid="31" grpId="0"/>
      <p:bldP spid="32" grpId="0"/>
      <p:bldP spid="33" grpId="0"/>
      <p:bldP spid="25" grpId="0" animBg="1"/>
      <p:bldP spid="34" grpId="0"/>
      <p:bldP spid="35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/>
          <p:cNvSpPr txBox="1"/>
          <p:nvPr/>
        </p:nvSpPr>
        <p:spPr>
          <a:xfrm>
            <a:off x="9487324" y="1205335"/>
            <a:ext cx="136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GALLERY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Рисунок 7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3" name="Рисунок 12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0" name="Рисунок 9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5" name="Рисунок 14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9" name="Рисунок 18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7" name="Рисунок 16"/>
          <p:cNvSpPr>
            <a:spLocks noGrp="1"/>
          </p:cNvSpPr>
          <p:nvPr>
            <p:ph type="pic" sz="quarter" idx="23"/>
          </p:nvPr>
        </p:nvSpPr>
        <p:spPr/>
      </p:sp>
    </p:spTree>
    <p:extLst>
      <p:ext uri="{BB962C8B-B14F-4D97-AF65-F5344CB8AC3E}">
        <p14:creationId xmlns:p14="http://schemas.microsoft.com/office/powerpoint/2010/main" val="26659733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15"/>
          <p:cNvGrpSpPr>
            <a:grpSpLocks/>
          </p:cNvGrpSpPr>
          <p:nvPr/>
        </p:nvGrpSpPr>
        <p:grpSpPr bwMode="auto">
          <a:xfrm>
            <a:off x="1798880" y="1928075"/>
            <a:ext cx="2061758" cy="4110489"/>
            <a:chOff x="8853488" y="3998913"/>
            <a:chExt cx="3106737" cy="6257925"/>
          </a:xfrm>
          <a:effectLst>
            <a:outerShdw blurRad="63500" algn="ctr" rotWithShape="0">
              <a:prstClr val="black">
                <a:alpha val="44000"/>
              </a:prstClr>
            </a:outerShdw>
          </a:effectLst>
        </p:grpSpPr>
        <p:sp>
          <p:nvSpPr>
            <p:cNvPr id="32" name="Freeform 8"/>
            <p:cNvSpPr>
              <a:spLocks noChangeArrowheads="1"/>
            </p:cNvSpPr>
            <p:nvPr/>
          </p:nvSpPr>
          <p:spPr bwMode="auto">
            <a:xfrm>
              <a:off x="8853488" y="3998913"/>
              <a:ext cx="3106737" cy="6257925"/>
            </a:xfrm>
            <a:custGeom>
              <a:avLst/>
              <a:gdLst>
                <a:gd name="T0" fmla="*/ 8594 w 8630"/>
                <a:gd name="T1" fmla="*/ 3320 h 17382"/>
                <a:gd name="T2" fmla="*/ 8596 w 8630"/>
                <a:gd name="T3" fmla="*/ 3320 h 17382"/>
                <a:gd name="T4" fmla="*/ 8629 w 8630"/>
                <a:gd name="T5" fmla="*/ 3353 h 17382"/>
                <a:gd name="T6" fmla="*/ 8629 w 8630"/>
                <a:gd name="T7" fmla="*/ 4419 h 17382"/>
                <a:gd name="T8" fmla="*/ 8596 w 8630"/>
                <a:gd name="T9" fmla="*/ 4452 h 17382"/>
                <a:gd name="T10" fmla="*/ 8594 w 8630"/>
                <a:gd name="T11" fmla="*/ 4452 h 17382"/>
                <a:gd name="T12" fmla="*/ 8594 w 8630"/>
                <a:gd name="T13" fmla="*/ 16371 h 17382"/>
                <a:gd name="T14" fmla="*/ 7584 w 8630"/>
                <a:gd name="T15" fmla="*/ 17381 h 17382"/>
                <a:gd name="T16" fmla="*/ 1043 w 8630"/>
                <a:gd name="T17" fmla="*/ 17381 h 17382"/>
                <a:gd name="T18" fmla="*/ 33 w 8630"/>
                <a:gd name="T19" fmla="*/ 16371 h 17382"/>
                <a:gd name="T20" fmla="*/ 33 w 8630"/>
                <a:gd name="T21" fmla="*/ 5859 h 17382"/>
                <a:gd name="T22" fmla="*/ 33 w 8630"/>
                <a:gd name="T23" fmla="*/ 5859 h 17382"/>
                <a:gd name="T24" fmla="*/ 0 w 8630"/>
                <a:gd name="T25" fmla="*/ 5826 h 17382"/>
                <a:gd name="T26" fmla="*/ 0 w 8630"/>
                <a:gd name="T27" fmla="*/ 4760 h 17382"/>
                <a:gd name="T28" fmla="*/ 33 w 8630"/>
                <a:gd name="T29" fmla="*/ 4727 h 17382"/>
                <a:gd name="T30" fmla="*/ 33 w 8630"/>
                <a:gd name="T31" fmla="*/ 4727 h 17382"/>
                <a:gd name="T32" fmla="*/ 33 w 8630"/>
                <a:gd name="T33" fmla="*/ 4452 h 17382"/>
                <a:gd name="T34" fmla="*/ 33 w 8630"/>
                <a:gd name="T35" fmla="*/ 4452 h 17382"/>
                <a:gd name="T36" fmla="*/ 0 w 8630"/>
                <a:gd name="T37" fmla="*/ 4419 h 17382"/>
                <a:gd name="T38" fmla="*/ 0 w 8630"/>
                <a:gd name="T39" fmla="*/ 3353 h 17382"/>
                <a:gd name="T40" fmla="*/ 33 w 8630"/>
                <a:gd name="T41" fmla="*/ 3320 h 17382"/>
                <a:gd name="T42" fmla="*/ 33 w 8630"/>
                <a:gd name="T43" fmla="*/ 3320 h 17382"/>
                <a:gd name="T44" fmla="*/ 33 w 8630"/>
                <a:gd name="T45" fmla="*/ 2704 h 17382"/>
                <a:gd name="T46" fmla="*/ 33 w 8630"/>
                <a:gd name="T47" fmla="*/ 2704 h 17382"/>
                <a:gd name="T48" fmla="*/ 0 w 8630"/>
                <a:gd name="T49" fmla="*/ 2672 h 17382"/>
                <a:gd name="T50" fmla="*/ 0 w 8630"/>
                <a:gd name="T51" fmla="*/ 2075 h 17382"/>
                <a:gd name="T52" fmla="*/ 33 w 8630"/>
                <a:gd name="T53" fmla="*/ 2042 h 17382"/>
                <a:gd name="T54" fmla="*/ 33 w 8630"/>
                <a:gd name="T55" fmla="*/ 2042 h 17382"/>
                <a:gd name="T56" fmla="*/ 33 w 8630"/>
                <a:gd name="T57" fmla="*/ 1010 h 17382"/>
                <a:gd name="T58" fmla="*/ 1043 w 8630"/>
                <a:gd name="T59" fmla="*/ 0 h 17382"/>
                <a:gd name="T60" fmla="*/ 7584 w 8630"/>
                <a:gd name="T61" fmla="*/ 0 h 17382"/>
                <a:gd name="T62" fmla="*/ 8594 w 8630"/>
                <a:gd name="T63" fmla="*/ 1010 h 17382"/>
                <a:gd name="T64" fmla="*/ 8594 w 8630"/>
                <a:gd name="T65" fmla="*/ 3320 h 173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0"/>
                <a:gd name="T100" fmla="*/ 0 h 17382"/>
                <a:gd name="T101" fmla="*/ 8630 w 8630"/>
                <a:gd name="T102" fmla="*/ 17382 h 173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0" h="17382">
                  <a:moveTo>
                    <a:pt x="8594" y="3320"/>
                  </a:moveTo>
                  <a:lnTo>
                    <a:pt x="8596" y="3320"/>
                  </a:lnTo>
                  <a:cubicBezTo>
                    <a:pt x="8614" y="3320"/>
                    <a:pt x="8629" y="3335"/>
                    <a:pt x="8629" y="3353"/>
                  </a:cubicBezTo>
                  <a:lnTo>
                    <a:pt x="8629" y="4419"/>
                  </a:lnTo>
                  <a:cubicBezTo>
                    <a:pt x="8629" y="4438"/>
                    <a:pt x="8614" y="4452"/>
                    <a:pt x="8596" y="4452"/>
                  </a:cubicBezTo>
                  <a:lnTo>
                    <a:pt x="8594" y="4452"/>
                  </a:lnTo>
                  <a:lnTo>
                    <a:pt x="8594" y="16371"/>
                  </a:lnTo>
                  <a:cubicBezTo>
                    <a:pt x="8594" y="16928"/>
                    <a:pt x="8141" y="17381"/>
                    <a:pt x="7584" y="17381"/>
                  </a:cubicBezTo>
                  <a:lnTo>
                    <a:pt x="1043" y="17381"/>
                  </a:lnTo>
                  <a:cubicBezTo>
                    <a:pt x="487" y="17381"/>
                    <a:pt x="33" y="16928"/>
                    <a:pt x="33" y="16371"/>
                  </a:cubicBezTo>
                  <a:lnTo>
                    <a:pt x="33" y="5859"/>
                  </a:lnTo>
                  <a:cubicBezTo>
                    <a:pt x="15" y="5859"/>
                    <a:pt x="0" y="5844"/>
                    <a:pt x="0" y="5826"/>
                  </a:cubicBezTo>
                  <a:lnTo>
                    <a:pt x="0" y="4760"/>
                  </a:lnTo>
                  <a:cubicBezTo>
                    <a:pt x="0" y="4741"/>
                    <a:pt x="15" y="4727"/>
                    <a:pt x="33" y="4727"/>
                  </a:cubicBezTo>
                  <a:lnTo>
                    <a:pt x="33" y="4452"/>
                  </a:lnTo>
                  <a:cubicBezTo>
                    <a:pt x="15" y="4452"/>
                    <a:pt x="0" y="4438"/>
                    <a:pt x="0" y="4419"/>
                  </a:cubicBezTo>
                  <a:lnTo>
                    <a:pt x="0" y="3353"/>
                  </a:lnTo>
                  <a:cubicBezTo>
                    <a:pt x="0" y="3335"/>
                    <a:pt x="15" y="3320"/>
                    <a:pt x="33" y="3320"/>
                  </a:cubicBezTo>
                  <a:lnTo>
                    <a:pt x="33" y="2704"/>
                  </a:lnTo>
                  <a:cubicBezTo>
                    <a:pt x="15" y="2704"/>
                    <a:pt x="0" y="2690"/>
                    <a:pt x="0" y="2672"/>
                  </a:cubicBezTo>
                  <a:lnTo>
                    <a:pt x="0" y="2075"/>
                  </a:lnTo>
                  <a:cubicBezTo>
                    <a:pt x="0" y="2057"/>
                    <a:pt x="15" y="2042"/>
                    <a:pt x="33" y="2042"/>
                  </a:cubicBezTo>
                  <a:lnTo>
                    <a:pt x="33" y="1010"/>
                  </a:lnTo>
                  <a:cubicBezTo>
                    <a:pt x="33" y="453"/>
                    <a:pt x="487" y="0"/>
                    <a:pt x="1043" y="0"/>
                  </a:cubicBezTo>
                  <a:lnTo>
                    <a:pt x="7584" y="0"/>
                  </a:lnTo>
                  <a:cubicBezTo>
                    <a:pt x="8141" y="0"/>
                    <a:pt x="8594" y="453"/>
                    <a:pt x="8594" y="1010"/>
                  </a:cubicBezTo>
                  <a:lnTo>
                    <a:pt x="8594" y="3320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9"/>
            <p:cNvSpPr>
              <a:spLocks noChangeArrowheads="1"/>
            </p:cNvSpPr>
            <p:nvPr/>
          </p:nvSpPr>
          <p:spPr bwMode="auto">
            <a:xfrm>
              <a:off x="8888413" y="4021138"/>
              <a:ext cx="3036887" cy="6211887"/>
            </a:xfrm>
            <a:custGeom>
              <a:avLst/>
              <a:gdLst>
                <a:gd name="T0" fmla="*/ 947 w 8436"/>
                <a:gd name="T1" fmla="*/ 17255 h 17256"/>
                <a:gd name="T2" fmla="*/ 0 w 8436"/>
                <a:gd name="T3" fmla="*/ 16308 h 17256"/>
                <a:gd name="T4" fmla="*/ 0 w 8436"/>
                <a:gd name="T5" fmla="*/ 947 h 17256"/>
                <a:gd name="T6" fmla="*/ 947 w 8436"/>
                <a:gd name="T7" fmla="*/ 0 h 17256"/>
                <a:gd name="T8" fmla="*/ 7488 w 8436"/>
                <a:gd name="T9" fmla="*/ 0 h 17256"/>
                <a:gd name="T10" fmla="*/ 8435 w 8436"/>
                <a:gd name="T11" fmla="*/ 947 h 17256"/>
                <a:gd name="T12" fmla="*/ 8435 w 8436"/>
                <a:gd name="T13" fmla="*/ 16308 h 17256"/>
                <a:gd name="T14" fmla="*/ 7488 w 8436"/>
                <a:gd name="T15" fmla="*/ 17255 h 17256"/>
                <a:gd name="T16" fmla="*/ 947 w 8436"/>
                <a:gd name="T17" fmla="*/ 17255 h 17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36"/>
                <a:gd name="T28" fmla="*/ 0 h 17256"/>
                <a:gd name="T29" fmla="*/ 8436 w 8436"/>
                <a:gd name="T30" fmla="*/ 17256 h 17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36" h="17256">
                  <a:moveTo>
                    <a:pt x="947" y="17255"/>
                  </a:moveTo>
                  <a:cubicBezTo>
                    <a:pt x="425" y="17255"/>
                    <a:pt x="0" y="16831"/>
                    <a:pt x="0" y="16308"/>
                  </a:cubicBezTo>
                  <a:lnTo>
                    <a:pt x="0" y="947"/>
                  </a:lnTo>
                  <a:cubicBezTo>
                    <a:pt x="0" y="425"/>
                    <a:pt x="425" y="0"/>
                    <a:pt x="947" y="0"/>
                  </a:cubicBezTo>
                  <a:lnTo>
                    <a:pt x="7488" y="0"/>
                  </a:lnTo>
                  <a:cubicBezTo>
                    <a:pt x="8010" y="0"/>
                    <a:pt x="8435" y="425"/>
                    <a:pt x="8435" y="947"/>
                  </a:cubicBezTo>
                  <a:lnTo>
                    <a:pt x="8435" y="16308"/>
                  </a:lnTo>
                  <a:cubicBezTo>
                    <a:pt x="8435" y="16831"/>
                    <a:pt x="8010" y="17255"/>
                    <a:pt x="7488" y="17255"/>
                  </a:cubicBezTo>
                  <a:lnTo>
                    <a:pt x="947" y="1725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10"/>
            <p:cNvSpPr>
              <a:spLocks noChangeArrowheads="1"/>
            </p:cNvSpPr>
            <p:nvPr/>
          </p:nvSpPr>
          <p:spPr bwMode="auto">
            <a:xfrm>
              <a:off x="9925050" y="4337050"/>
              <a:ext cx="93663" cy="93663"/>
            </a:xfrm>
            <a:custGeom>
              <a:avLst/>
              <a:gdLst>
                <a:gd name="T0" fmla="*/ 130 w 260"/>
                <a:gd name="T1" fmla="*/ 260 h 261"/>
                <a:gd name="T2" fmla="*/ 0 w 260"/>
                <a:gd name="T3" fmla="*/ 130 h 261"/>
                <a:gd name="T4" fmla="*/ 130 w 260"/>
                <a:gd name="T5" fmla="*/ 0 h 261"/>
                <a:gd name="T6" fmla="*/ 259 w 260"/>
                <a:gd name="T7" fmla="*/ 130 h 261"/>
                <a:gd name="T8" fmla="*/ 130 w 260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261"/>
                <a:gd name="T17" fmla="*/ 260 w 260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261">
                  <a:moveTo>
                    <a:pt x="130" y="260"/>
                  </a:moveTo>
                  <a:cubicBezTo>
                    <a:pt x="58" y="260"/>
                    <a:pt x="0" y="202"/>
                    <a:pt x="0" y="130"/>
                  </a:cubicBezTo>
                  <a:cubicBezTo>
                    <a:pt x="0" y="58"/>
                    <a:pt x="58" y="0"/>
                    <a:pt x="130" y="0"/>
                  </a:cubicBezTo>
                  <a:cubicBezTo>
                    <a:pt x="201" y="0"/>
                    <a:pt x="259" y="58"/>
                    <a:pt x="259" y="130"/>
                  </a:cubicBezTo>
                  <a:cubicBezTo>
                    <a:pt x="259" y="202"/>
                    <a:pt x="201" y="260"/>
                    <a:pt x="130" y="26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11"/>
            <p:cNvSpPr>
              <a:spLocks noChangeArrowheads="1"/>
            </p:cNvSpPr>
            <p:nvPr/>
          </p:nvSpPr>
          <p:spPr bwMode="auto">
            <a:xfrm>
              <a:off x="10369550" y="4167188"/>
              <a:ext cx="68263" cy="68262"/>
            </a:xfrm>
            <a:custGeom>
              <a:avLst/>
              <a:gdLst>
                <a:gd name="T0" fmla="*/ 95 w 191"/>
                <a:gd name="T1" fmla="*/ 190 h 191"/>
                <a:gd name="T2" fmla="*/ 0 w 191"/>
                <a:gd name="T3" fmla="*/ 95 h 191"/>
                <a:gd name="T4" fmla="*/ 95 w 191"/>
                <a:gd name="T5" fmla="*/ 0 h 191"/>
                <a:gd name="T6" fmla="*/ 190 w 191"/>
                <a:gd name="T7" fmla="*/ 95 h 191"/>
                <a:gd name="T8" fmla="*/ 95 w 191"/>
                <a:gd name="T9" fmla="*/ 19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91"/>
                <a:gd name="T17" fmla="*/ 191 w 191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91">
                  <a:moveTo>
                    <a:pt x="95" y="190"/>
                  </a:moveTo>
                  <a:cubicBezTo>
                    <a:pt x="42" y="190"/>
                    <a:pt x="0" y="147"/>
                    <a:pt x="0" y="95"/>
                  </a:cubicBezTo>
                  <a:cubicBezTo>
                    <a:pt x="0" y="43"/>
                    <a:pt x="42" y="0"/>
                    <a:pt x="95" y="0"/>
                  </a:cubicBezTo>
                  <a:cubicBezTo>
                    <a:pt x="147" y="0"/>
                    <a:pt x="190" y="43"/>
                    <a:pt x="190" y="95"/>
                  </a:cubicBezTo>
                  <a:cubicBezTo>
                    <a:pt x="190" y="147"/>
                    <a:pt x="147" y="190"/>
                    <a:pt x="95" y="19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12"/>
            <p:cNvSpPr>
              <a:spLocks noChangeArrowheads="1"/>
            </p:cNvSpPr>
            <p:nvPr/>
          </p:nvSpPr>
          <p:spPr bwMode="auto">
            <a:xfrm>
              <a:off x="10185400" y="4362450"/>
              <a:ext cx="434975" cy="46038"/>
            </a:xfrm>
            <a:custGeom>
              <a:avLst/>
              <a:gdLst>
                <a:gd name="T0" fmla="*/ 1143 w 1209"/>
                <a:gd name="T1" fmla="*/ 129 h 130"/>
                <a:gd name="T2" fmla="*/ 64 w 1209"/>
                <a:gd name="T3" fmla="*/ 129 h 130"/>
                <a:gd name="T4" fmla="*/ 0 w 1209"/>
                <a:gd name="T5" fmla="*/ 65 h 130"/>
                <a:gd name="T6" fmla="*/ 64 w 1209"/>
                <a:gd name="T7" fmla="*/ 0 h 130"/>
                <a:gd name="T8" fmla="*/ 1143 w 1209"/>
                <a:gd name="T9" fmla="*/ 0 h 130"/>
                <a:gd name="T10" fmla="*/ 1208 w 1209"/>
                <a:gd name="T11" fmla="*/ 65 h 130"/>
                <a:gd name="T12" fmla="*/ 1143 w 1209"/>
                <a:gd name="T13" fmla="*/ 129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9"/>
                <a:gd name="T22" fmla="*/ 0 h 130"/>
                <a:gd name="T23" fmla="*/ 1209 w 1209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9" h="130">
                  <a:moveTo>
                    <a:pt x="1143" y="129"/>
                  </a:moveTo>
                  <a:lnTo>
                    <a:pt x="64" y="129"/>
                  </a:lnTo>
                  <a:cubicBezTo>
                    <a:pt x="29" y="129"/>
                    <a:pt x="0" y="100"/>
                    <a:pt x="0" y="65"/>
                  </a:cubicBezTo>
                  <a:cubicBezTo>
                    <a:pt x="0" y="29"/>
                    <a:pt x="29" y="0"/>
                    <a:pt x="64" y="0"/>
                  </a:cubicBezTo>
                  <a:lnTo>
                    <a:pt x="1143" y="0"/>
                  </a:lnTo>
                  <a:cubicBezTo>
                    <a:pt x="1179" y="0"/>
                    <a:pt x="1208" y="29"/>
                    <a:pt x="1208" y="65"/>
                  </a:cubicBezTo>
                  <a:cubicBezTo>
                    <a:pt x="1208" y="100"/>
                    <a:pt x="1179" y="129"/>
                    <a:pt x="1143" y="12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13"/>
            <p:cNvSpPr>
              <a:spLocks noChangeArrowheads="1"/>
            </p:cNvSpPr>
            <p:nvPr/>
          </p:nvSpPr>
          <p:spPr bwMode="auto">
            <a:xfrm>
              <a:off x="10190163" y="9671050"/>
              <a:ext cx="427037" cy="427038"/>
            </a:xfrm>
            <a:custGeom>
              <a:avLst/>
              <a:gdLst>
                <a:gd name="T0" fmla="*/ 84 w 1187"/>
                <a:gd name="T1" fmla="*/ 593 h 1186"/>
                <a:gd name="T2" fmla="*/ 593 w 1187"/>
                <a:gd name="T3" fmla="*/ 1102 h 1186"/>
                <a:gd name="T4" fmla="*/ 1102 w 1187"/>
                <a:gd name="T5" fmla="*/ 593 h 1186"/>
                <a:gd name="T6" fmla="*/ 593 w 1187"/>
                <a:gd name="T7" fmla="*/ 83 h 1186"/>
                <a:gd name="T8" fmla="*/ 84 w 1187"/>
                <a:gd name="T9" fmla="*/ 593 h 1186"/>
                <a:gd name="T10" fmla="*/ 0 w 1187"/>
                <a:gd name="T11" fmla="*/ 593 h 1186"/>
                <a:gd name="T12" fmla="*/ 593 w 1187"/>
                <a:gd name="T13" fmla="*/ 0 h 1186"/>
                <a:gd name="T14" fmla="*/ 1186 w 1187"/>
                <a:gd name="T15" fmla="*/ 593 h 1186"/>
                <a:gd name="T16" fmla="*/ 593 w 1187"/>
                <a:gd name="T17" fmla="*/ 1185 h 1186"/>
                <a:gd name="T18" fmla="*/ 0 w 1187"/>
                <a:gd name="T19" fmla="*/ 593 h 1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7"/>
                <a:gd name="T31" fmla="*/ 0 h 1186"/>
                <a:gd name="T32" fmla="*/ 1187 w 1187"/>
                <a:gd name="T33" fmla="*/ 1186 h 1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7" h="1186">
                  <a:moveTo>
                    <a:pt x="84" y="593"/>
                  </a:moveTo>
                  <a:cubicBezTo>
                    <a:pt x="84" y="874"/>
                    <a:pt x="312" y="1102"/>
                    <a:pt x="593" y="1102"/>
                  </a:cubicBezTo>
                  <a:cubicBezTo>
                    <a:pt x="874" y="1102"/>
                    <a:pt x="1102" y="874"/>
                    <a:pt x="1102" y="593"/>
                  </a:cubicBezTo>
                  <a:cubicBezTo>
                    <a:pt x="1102" y="312"/>
                    <a:pt x="874" y="83"/>
                    <a:pt x="593" y="83"/>
                  </a:cubicBezTo>
                  <a:cubicBezTo>
                    <a:pt x="312" y="83"/>
                    <a:pt x="84" y="312"/>
                    <a:pt x="84" y="593"/>
                  </a:cubicBezTo>
                  <a:close/>
                  <a:moveTo>
                    <a:pt x="0" y="593"/>
                  </a:moveTo>
                  <a:cubicBezTo>
                    <a:pt x="0" y="266"/>
                    <a:pt x="266" y="0"/>
                    <a:pt x="593" y="0"/>
                  </a:cubicBezTo>
                  <a:cubicBezTo>
                    <a:pt x="920" y="0"/>
                    <a:pt x="1186" y="266"/>
                    <a:pt x="1186" y="593"/>
                  </a:cubicBezTo>
                  <a:cubicBezTo>
                    <a:pt x="1186" y="920"/>
                    <a:pt x="920" y="1185"/>
                    <a:pt x="593" y="1185"/>
                  </a:cubicBezTo>
                  <a:cubicBezTo>
                    <a:pt x="266" y="1185"/>
                    <a:pt x="0" y="920"/>
                    <a:pt x="0" y="59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chemeClr val="tx1">
                    <a:alpha val="8000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1892429" y="2295119"/>
            <a:ext cx="1871831" cy="32700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802177" y="444067"/>
            <a:ext cx="660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638229" y="2302974"/>
            <a:ext cx="4917476" cy="663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BOLD TEXT.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638228" y="3492420"/>
            <a:ext cx="4917478" cy="663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BOLD TEXT.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38228" y="4719409"/>
            <a:ext cx="4917477" cy="663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BOLD TEXT.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9075510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4" grpId="0"/>
      <p:bldP spid="55" grpId="0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TextBox 9"/>
          <p:cNvSpPr txBox="1"/>
          <p:nvPr/>
        </p:nvSpPr>
        <p:spPr>
          <a:xfrm>
            <a:off x="6686880" y="2885165"/>
            <a:ext cx="3598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break slide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A158F3-2C16-2247-93FF-2517CBB7A5E9}"/>
              </a:ext>
            </a:extLst>
          </p:cNvPr>
          <p:cNvCxnSpPr/>
          <p:nvPr/>
        </p:nvCxnSpPr>
        <p:spPr>
          <a:xfrm>
            <a:off x="7157545" y="3716162"/>
            <a:ext cx="3484179" cy="0"/>
          </a:xfrm>
          <a:prstGeom prst="line">
            <a:avLst/>
          </a:prstGeom>
          <a:ln w="38100">
            <a:solidFill>
              <a:srgbClr val="93DD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447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C704CF0-A0CD-2845-A3E8-4380154394B7}"/>
              </a:ext>
            </a:extLst>
          </p:cNvPr>
          <p:cNvGrpSpPr/>
          <p:nvPr/>
        </p:nvGrpSpPr>
        <p:grpSpPr>
          <a:xfrm>
            <a:off x="1241006" y="1370486"/>
            <a:ext cx="10080102" cy="4117028"/>
            <a:chOff x="1319820" y="1370486"/>
            <a:chExt cx="10080102" cy="4117028"/>
          </a:xfrm>
        </p:grpSpPr>
        <p:sp>
          <p:nvSpPr>
            <p:cNvPr id="19" name="TextBox 18"/>
            <p:cNvSpPr txBox="1"/>
            <p:nvPr/>
          </p:nvSpPr>
          <p:spPr>
            <a:xfrm>
              <a:off x="1319820" y="1786517"/>
              <a:ext cx="3007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charts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19820" y="3309964"/>
              <a:ext cx="4044660" cy="1725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conse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ctetur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Pellente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non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sagittis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magna, in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rutrum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purus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Sed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faucibus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ac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justo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facilisis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tesque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dignissim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condi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mentum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erat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eget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ex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scele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risque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ut.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Pellente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non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sagittis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magna, in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rutrum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purus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Sed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faucibus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ac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justo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facilisis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</a:p>
          </p:txBody>
        </p:sp>
        <p:graphicFrame>
          <p:nvGraphicFramePr>
            <p:cNvPr id="18" name="Диаграмма 17"/>
            <p:cNvGraphicFramePr/>
            <p:nvPr>
              <p:extLst>
                <p:ext uri="{D42A27DB-BD31-4B8C-83A1-F6EECF244321}">
                  <p14:modId xmlns:p14="http://schemas.microsoft.com/office/powerpoint/2010/main" val="1729127831"/>
                </p:ext>
              </p:extLst>
            </p:nvPr>
          </p:nvGraphicFramePr>
          <p:xfrm>
            <a:off x="6096000" y="1370486"/>
            <a:ext cx="5303922" cy="41170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38617642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409F327-7354-B94D-AE12-BAE992C0B082}"/>
              </a:ext>
            </a:extLst>
          </p:cNvPr>
          <p:cNvGrpSpPr/>
          <p:nvPr/>
        </p:nvGrpSpPr>
        <p:grpSpPr>
          <a:xfrm>
            <a:off x="1260175" y="1482780"/>
            <a:ext cx="9671650" cy="3892439"/>
            <a:chOff x="737937" y="1482780"/>
            <a:chExt cx="9671650" cy="3892439"/>
          </a:xfrm>
        </p:grpSpPr>
        <p:graphicFrame>
          <p:nvGraphicFramePr>
            <p:cNvPr id="4" name="Диаграмма 3"/>
            <p:cNvGraphicFramePr/>
            <p:nvPr>
              <p:extLst>
                <p:ext uri="{D42A27DB-BD31-4B8C-83A1-F6EECF244321}">
                  <p14:modId xmlns:p14="http://schemas.microsoft.com/office/powerpoint/2010/main" val="315149375"/>
                </p:ext>
              </p:extLst>
            </p:nvPr>
          </p:nvGraphicFramePr>
          <p:xfrm>
            <a:off x="737937" y="1482780"/>
            <a:ext cx="5358063" cy="38924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7402125" y="1786517"/>
              <a:ext cx="3007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charts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64927" y="3309964"/>
              <a:ext cx="4044660" cy="1725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conse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ctetur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Pellente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non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sagittis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magna, in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rutrum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purus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Sed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faucibus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ac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justo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facilisis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tesque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dignissim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condi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mentum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erat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eget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ex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scele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risque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ut.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Pellente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non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sagittis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magna, in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rutrum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purus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Sed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faucibus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ac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justo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facilisis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380108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366917" y="5706709"/>
            <a:ext cx="5235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Add Text</a:t>
            </a:r>
            <a:endParaRPr lang="ru-RU" sz="2800" spc="3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4BCBAF-11F6-4641-99FD-4C536AC5B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" y="1151291"/>
            <a:ext cx="8747760" cy="370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06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07B4866-3FD0-554A-8F88-93BF9F2415E2}"/>
              </a:ext>
            </a:extLst>
          </p:cNvPr>
          <p:cNvGrpSpPr/>
          <p:nvPr/>
        </p:nvGrpSpPr>
        <p:grpSpPr>
          <a:xfrm>
            <a:off x="1940768" y="3960640"/>
            <a:ext cx="8310465" cy="1569660"/>
            <a:chOff x="1884454" y="4326148"/>
            <a:chExt cx="8310465" cy="1569660"/>
          </a:xfrm>
        </p:grpSpPr>
        <p:sp>
          <p:nvSpPr>
            <p:cNvPr id="18" name="TextBox 17"/>
            <p:cNvSpPr txBox="1"/>
            <p:nvPr/>
          </p:nvSpPr>
          <p:spPr>
            <a:xfrm>
              <a:off x="1884454" y="4326148"/>
              <a:ext cx="2529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charts </a:t>
              </a:r>
            </a:p>
            <a:p>
              <a:pPr algn="r"/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slide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25180" y="4510813"/>
              <a:ext cx="53697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conse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ctetur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Pellente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non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sagittis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magna, in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rutrum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purus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Sed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faucibus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ac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justo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facilisis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tesque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dignissim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condi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mentum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erat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eget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ex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scele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risque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ut.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Pellente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non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sagittis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magna, in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rutrum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purus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A69DCD-9C6E-E240-8460-697158E0F17A}"/>
              </a:ext>
            </a:extLst>
          </p:cNvPr>
          <p:cNvGrpSpPr/>
          <p:nvPr/>
        </p:nvGrpSpPr>
        <p:grpSpPr>
          <a:xfrm>
            <a:off x="564319" y="1208658"/>
            <a:ext cx="10954503" cy="1944053"/>
            <a:chOff x="1109160" y="1252969"/>
            <a:chExt cx="10954503" cy="2138458"/>
          </a:xfrm>
        </p:grpSpPr>
        <p:graphicFrame>
          <p:nvGraphicFramePr>
            <p:cNvPr id="7" name="Диаграмма 6"/>
            <p:cNvGraphicFramePr/>
            <p:nvPr>
              <p:extLst>
                <p:ext uri="{D42A27DB-BD31-4B8C-83A1-F6EECF244321}">
                  <p14:modId xmlns:p14="http://schemas.microsoft.com/office/powerpoint/2010/main" val="395791962"/>
                </p:ext>
              </p:extLst>
            </p:nvPr>
          </p:nvGraphicFramePr>
          <p:xfrm>
            <a:off x="1109160" y="1262743"/>
            <a:ext cx="2529300" cy="21286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1" name="Диаграмма 10"/>
            <p:cNvGraphicFramePr/>
            <p:nvPr>
              <p:extLst>
                <p:ext uri="{D42A27DB-BD31-4B8C-83A1-F6EECF244321}">
                  <p14:modId xmlns:p14="http://schemas.microsoft.com/office/powerpoint/2010/main" val="1723843500"/>
                </p:ext>
              </p:extLst>
            </p:nvPr>
          </p:nvGraphicFramePr>
          <p:xfrm>
            <a:off x="3939103" y="1262743"/>
            <a:ext cx="2569267" cy="21286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33" name="Диаграмма 32"/>
            <p:cNvGraphicFramePr/>
            <p:nvPr>
              <p:extLst>
                <p:ext uri="{D42A27DB-BD31-4B8C-83A1-F6EECF244321}">
                  <p14:modId xmlns:p14="http://schemas.microsoft.com/office/powerpoint/2010/main" val="2431399434"/>
                </p:ext>
              </p:extLst>
            </p:nvPr>
          </p:nvGraphicFramePr>
          <p:xfrm>
            <a:off x="6756717" y="1257856"/>
            <a:ext cx="2529300" cy="21286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34" name="Диаграмма 33"/>
            <p:cNvGraphicFramePr/>
            <p:nvPr>
              <p:extLst>
                <p:ext uri="{D42A27DB-BD31-4B8C-83A1-F6EECF244321}">
                  <p14:modId xmlns:p14="http://schemas.microsoft.com/office/powerpoint/2010/main" val="187136406"/>
                </p:ext>
              </p:extLst>
            </p:nvPr>
          </p:nvGraphicFramePr>
          <p:xfrm>
            <a:off x="9494396" y="1252969"/>
            <a:ext cx="2569267" cy="21286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35" name="TextBox 34"/>
          <p:cNvSpPr txBox="1"/>
          <p:nvPr/>
        </p:nvSpPr>
        <p:spPr>
          <a:xfrm>
            <a:off x="7034932" y="1961922"/>
            <a:ext cx="95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62A7C"/>
                </a:solidFill>
                <a:latin typeface="Montserrat" panose="00000500000000000000" pitchFamily="50" charset="0"/>
              </a:rPr>
              <a:t>12%</a:t>
            </a:r>
            <a:endParaRPr lang="en-US" sz="2400" dirty="0">
              <a:solidFill>
                <a:srgbClr val="262A7C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79996" y="1961921"/>
            <a:ext cx="95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62A7C"/>
                </a:solidFill>
                <a:latin typeface="Montserrat" panose="00000500000000000000" pitchFamily="50" charset="0"/>
              </a:rPr>
              <a:t>71%</a:t>
            </a:r>
            <a:endParaRPr lang="en-US" sz="2400" dirty="0">
              <a:solidFill>
                <a:srgbClr val="262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4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90"/>
          <p:cNvGrpSpPr>
            <a:grpSpLocks/>
          </p:cNvGrpSpPr>
          <p:nvPr/>
        </p:nvGrpSpPr>
        <p:grpSpPr bwMode="auto">
          <a:xfrm>
            <a:off x="2604256" y="1729855"/>
            <a:ext cx="6983488" cy="4222144"/>
            <a:chOff x="617" y="1370"/>
            <a:chExt cx="4531" cy="2740"/>
          </a:xfrm>
          <a:solidFill>
            <a:srgbClr val="F4D300"/>
          </a:solidFill>
        </p:grpSpPr>
        <p:sp>
          <p:nvSpPr>
            <p:cNvPr id="9" name="Freeform 191"/>
            <p:cNvSpPr>
              <a:spLocks/>
            </p:cNvSpPr>
            <p:nvPr/>
          </p:nvSpPr>
          <p:spPr bwMode="gray">
            <a:xfrm>
              <a:off x="1599" y="1634"/>
              <a:ext cx="84" cy="186"/>
            </a:xfrm>
            <a:custGeom>
              <a:avLst/>
              <a:gdLst>
                <a:gd name="T0" fmla="*/ 76 w 84"/>
                <a:gd name="T1" fmla="*/ 8 h 186"/>
                <a:gd name="T2" fmla="*/ 74 w 84"/>
                <a:gd name="T3" fmla="*/ 4 h 186"/>
                <a:gd name="T4" fmla="*/ 74 w 84"/>
                <a:gd name="T5" fmla="*/ 0 h 186"/>
                <a:gd name="T6" fmla="*/ 70 w 84"/>
                <a:gd name="T7" fmla="*/ 0 h 186"/>
                <a:gd name="T8" fmla="*/ 64 w 84"/>
                <a:gd name="T9" fmla="*/ 8 h 186"/>
                <a:gd name="T10" fmla="*/ 50 w 84"/>
                <a:gd name="T11" fmla="*/ 22 h 186"/>
                <a:gd name="T12" fmla="*/ 38 w 84"/>
                <a:gd name="T13" fmla="*/ 30 h 186"/>
                <a:gd name="T14" fmla="*/ 34 w 84"/>
                <a:gd name="T15" fmla="*/ 32 h 186"/>
                <a:gd name="T16" fmla="*/ 2 w 84"/>
                <a:gd name="T17" fmla="*/ 116 h 186"/>
                <a:gd name="T18" fmla="*/ 0 w 84"/>
                <a:gd name="T19" fmla="*/ 148 h 186"/>
                <a:gd name="T20" fmla="*/ 2 w 84"/>
                <a:gd name="T21" fmla="*/ 148 h 186"/>
                <a:gd name="T22" fmla="*/ 6 w 84"/>
                <a:gd name="T23" fmla="*/ 150 h 186"/>
                <a:gd name="T24" fmla="*/ 4 w 84"/>
                <a:gd name="T25" fmla="*/ 158 h 186"/>
                <a:gd name="T26" fmla="*/ 4 w 84"/>
                <a:gd name="T27" fmla="*/ 168 h 186"/>
                <a:gd name="T28" fmla="*/ 6 w 84"/>
                <a:gd name="T29" fmla="*/ 176 h 186"/>
                <a:gd name="T30" fmla="*/ 14 w 84"/>
                <a:gd name="T31" fmla="*/ 178 h 186"/>
                <a:gd name="T32" fmla="*/ 24 w 84"/>
                <a:gd name="T33" fmla="*/ 180 h 186"/>
                <a:gd name="T34" fmla="*/ 28 w 84"/>
                <a:gd name="T35" fmla="*/ 184 h 186"/>
                <a:gd name="T36" fmla="*/ 40 w 84"/>
                <a:gd name="T37" fmla="*/ 186 h 186"/>
                <a:gd name="T38" fmla="*/ 44 w 84"/>
                <a:gd name="T39" fmla="*/ 184 h 186"/>
                <a:gd name="T40" fmla="*/ 48 w 84"/>
                <a:gd name="T41" fmla="*/ 180 h 186"/>
                <a:gd name="T42" fmla="*/ 48 w 84"/>
                <a:gd name="T43" fmla="*/ 174 h 186"/>
                <a:gd name="T44" fmla="*/ 44 w 84"/>
                <a:gd name="T45" fmla="*/ 170 h 186"/>
                <a:gd name="T46" fmla="*/ 40 w 84"/>
                <a:gd name="T47" fmla="*/ 170 h 186"/>
                <a:gd name="T48" fmla="*/ 30 w 84"/>
                <a:gd name="T49" fmla="*/ 154 h 186"/>
                <a:gd name="T50" fmla="*/ 26 w 84"/>
                <a:gd name="T51" fmla="*/ 128 h 186"/>
                <a:gd name="T52" fmla="*/ 34 w 84"/>
                <a:gd name="T53" fmla="*/ 100 h 186"/>
                <a:gd name="T54" fmla="*/ 32 w 84"/>
                <a:gd name="T55" fmla="*/ 96 h 186"/>
                <a:gd name="T56" fmla="*/ 34 w 84"/>
                <a:gd name="T57" fmla="*/ 86 h 186"/>
                <a:gd name="T58" fmla="*/ 40 w 84"/>
                <a:gd name="T59" fmla="*/ 76 h 186"/>
                <a:gd name="T60" fmla="*/ 56 w 84"/>
                <a:gd name="T61" fmla="*/ 50 h 186"/>
                <a:gd name="T62" fmla="*/ 84 w 84"/>
                <a:gd name="T63" fmla="*/ 2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186">
                  <a:moveTo>
                    <a:pt x="76" y="8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6" y="2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50" y="22"/>
                  </a:lnTo>
                  <a:lnTo>
                    <a:pt x="44" y="28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8" y="88"/>
                  </a:lnTo>
                  <a:lnTo>
                    <a:pt x="2" y="116"/>
                  </a:lnTo>
                  <a:lnTo>
                    <a:pt x="2" y="124"/>
                  </a:lnTo>
                  <a:lnTo>
                    <a:pt x="0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4" y="148"/>
                  </a:lnTo>
                  <a:lnTo>
                    <a:pt x="6" y="150"/>
                  </a:lnTo>
                  <a:lnTo>
                    <a:pt x="6" y="154"/>
                  </a:lnTo>
                  <a:lnTo>
                    <a:pt x="4" y="158"/>
                  </a:lnTo>
                  <a:lnTo>
                    <a:pt x="4" y="162"/>
                  </a:lnTo>
                  <a:lnTo>
                    <a:pt x="4" y="168"/>
                  </a:lnTo>
                  <a:lnTo>
                    <a:pt x="4" y="172"/>
                  </a:lnTo>
                  <a:lnTo>
                    <a:pt x="6" y="176"/>
                  </a:lnTo>
                  <a:lnTo>
                    <a:pt x="8" y="178"/>
                  </a:lnTo>
                  <a:lnTo>
                    <a:pt x="14" y="178"/>
                  </a:lnTo>
                  <a:lnTo>
                    <a:pt x="20" y="178"/>
                  </a:lnTo>
                  <a:lnTo>
                    <a:pt x="24" y="180"/>
                  </a:lnTo>
                  <a:lnTo>
                    <a:pt x="26" y="182"/>
                  </a:lnTo>
                  <a:lnTo>
                    <a:pt x="28" y="184"/>
                  </a:lnTo>
                  <a:lnTo>
                    <a:pt x="28" y="184"/>
                  </a:lnTo>
                  <a:lnTo>
                    <a:pt x="40" y="186"/>
                  </a:lnTo>
                  <a:lnTo>
                    <a:pt x="42" y="186"/>
                  </a:lnTo>
                  <a:lnTo>
                    <a:pt x="44" y="184"/>
                  </a:lnTo>
                  <a:lnTo>
                    <a:pt x="46" y="184"/>
                  </a:lnTo>
                  <a:lnTo>
                    <a:pt x="48" y="180"/>
                  </a:lnTo>
                  <a:lnTo>
                    <a:pt x="50" y="178"/>
                  </a:lnTo>
                  <a:lnTo>
                    <a:pt x="48" y="174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26" y="142"/>
                  </a:lnTo>
                  <a:lnTo>
                    <a:pt x="26" y="128"/>
                  </a:lnTo>
                  <a:lnTo>
                    <a:pt x="26" y="112"/>
                  </a:lnTo>
                  <a:lnTo>
                    <a:pt x="34" y="100"/>
                  </a:lnTo>
                  <a:lnTo>
                    <a:pt x="34" y="98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4" y="86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8" y="66"/>
                  </a:lnTo>
                  <a:lnTo>
                    <a:pt x="56" y="50"/>
                  </a:lnTo>
                  <a:lnTo>
                    <a:pt x="66" y="36"/>
                  </a:lnTo>
                  <a:lnTo>
                    <a:pt x="84" y="22"/>
                  </a:lnTo>
                  <a:lnTo>
                    <a:pt x="76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92"/>
            <p:cNvSpPr>
              <a:spLocks/>
            </p:cNvSpPr>
            <p:nvPr/>
          </p:nvSpPr>
          <p:spPr bwMode="gray">
            <a:xfrm>
              <a:off x="1421" y="1478"/>
              <a:ext cx="110" cy="70"/>
            </a:xfrm>
            <a:custGeom>
              <a:avLst/>
              <a:gdLst>
                <a:gd name="T0" fmla="*/ 26 w 110"/>
                <a:gd name="T1" fmla="*/ 10 h 70"/>
                <a:gd name="T2" fmla="*/ 26 w 110"/>
                <a:gd name="T3" fmla="*/ 10 h 70"/>
                <a:gd name="T4" fmla="*/ 26 w 110"/>
                <a:gd name="T5" fmla="*/ 12 h 70"/>
                <a:gd name="T6" fmla="*/ 24 w 110"/>
                <a:gd name="T7" fmla="*/ 16 h 70"/>
                <a:gd name="T8" fmla="*/ 22 w 110"/>
                <a:gd name="T9" fmla="*/ 18 h 70"/>
                <a:gd name="T10" fmla="*/ 20 w 110"/>
                <a:gd name="T11" fmla="*/ 20 h 70"/>
                <a:gd name="T12" fmla="*/ 14 w 110"/>
                <a:gd name="T13" fmla="*/ 22 h 70"/>
                <a:gd name="T14" fmla="*/ 10 w 110"/>
                <a:gd name="T15" fmla="*/ 24 h 70"/>
                <a:gd name="T16" fmla="*/ 4 w 110"/>
                <a:gd name="T17" fmla="*/ 24 h 70"/>
                <a:gd name="T18" fmla="*/ 2 w 110"/>
                <a:gd name="T19" fmla="*/ 28 h 70"/>
                <a:gd name="T20" fmla="*/ 0 w 110"/>
                <a:gd name="T21" fmla="*/ 30 h 70"/>
                <a:gd name="T22" fmla="*/ 0 w 110"/>
                <a:gd name="T23" fmla="*/ 32 h 70"/>
                <a:gd name="T24" fmla="*/ 2 w 110"/>
                <a:gd name="T25" fmla="*/ 34 h 70"/>
                <a:gd name="T26" fmla="*/ 8 w 110"/>
                <a:gd name="T27" fmla="*/ 38 h 70"/>
                <a:gd name="T28" fmla="*/ 22 w 110"/>
                <a:gd name="T29" fmla="*/ 42 h 70"/>
                <a:gd name="T30" fmla="*/ 34 w 110"/>
                <a:gd name="T31" fmla="*/ 44 h 70"/>
                <a:gd name="T32" fmla="*/ 46 w 110"/>
                <a:gd name="T33" fmla="*/ 44 h 70"/>
                <a:gd name="T34" fmla="*/ 50 w 110"/>
                <a:gd name="T35" fmla="*/ 44 h 70"/>
                <a:gd name="T36" fmla="*/ 68 w 110"/>
                <a:gd name="T37" fmla="*/ 70 h 70"/>
                <a:gd name="T38" fmla="*/ 86 w 110"/>
                <a:gd name="T39" fmla="*/ 56 h 70"/>
                <a:gd name="T40" fmla="*/ 88 w 110"/>
                <a:gd name="T41" fmla="*/ 44 h 70"/>
                <a:gd name="T42" fmla="*/ 88 w 110"/>
                <a:gd name="T43" fmla="*/ 44 h 70"/>
                <a:gd name="T44" fmla="*/ 92 w 110"/>
                <a:gd name="T45" fmla="*/ 42 h 70"/>
                <a:gd name="T46" fmla="*/ 96 w 110"/>
                <a:gd name="T47" fmla="*/ 40 h 70"/>
                <a:gd name="T48" fmla="*/ 100 w 110"/>
                <a:gd name="T49" fmla="*/ 36 h 70"/>
                <a:gd name="T50" fmla="*/ 104 w 110"/>
                <a:gd name="T51" fmla="*/ 32 h 70"/>
                <a:gd name="T52" fmla="*/ 108 w 110"/>
                <a:gd name="T53" fmla="*/ 28 h 70"/>
                <a:gd name="T54" fmla="*/ 110 w 110"/>
                <a:gd name="T55" fmla="*/ 22 h 70"/>
                <a:gd name="T56" fmla="*/ 110 w 110"/>
                <a:gd name="T57" fmla="*/ 18 h 70"/>
                <a:gd name="T58" fmla="*/ 110 w 110"/>
                <a:gd name="T59" fmla="*/ 16 h 70"/>
                <a:gd name="T60" fmla="*/ 108 w 110"/>
                <a:gd name="T61" fmla="*/ 16 h 70"/>
                <a:gd name="T62" fmla="*/ 106 w 110"/>
                <a:gd name="T63" fmla="*/ 16 h 70"/>
                <a:gd name="T64" fmla="*/ 104 w 110"/>
                <a:gd name="T65" fmla="*/ 18 h 70"/>
                <a:gd name="T66" fmla="*/ 102 w 110"/>
                <a:gd name="T67" fmla="*/ 18 h 70"/>
                <a:gd name="T68" fmla="*/ 100 w 110"/>
                <a:gd name="T69" fmla="*/ 20 h 70"/>
                <a:gd name="T70" fmla="*/ 98 w 110"/>
                <a:gd name="T71" fmla="*/ 22 h 70"/>
                <a:gd name="T72" fmla="*/ 98 w 110"/>
                <a:gd name="T73" fmla="*/ 22 h 70"/>
                <a:gd name="T74" fmla="*/ 80 w 110"/>
                <a:gd name="T75" fmla="*/ 32 h 70"/>
                <a:gd name="T76" fmla="*/ 62 w 110"/>
                <a:gd name="T77" fmla="*/ 30 h 70"/>
                <a:gd name="T78" fmla="*/ 60 w 110"/>
                <a:gd name="T79" fmla="*/ 28 h 70"/>
                <a:gd name="T80" fmla="*/ 58 w 110"/>
                <a:gd name="T81" fmla="*/ 28 h 70"/>
                <a:gd name="T82" fmla="*/ 56 w 110"/>
                <a:gd name="T83" fmla="*/ 24 h 70"/>
                <a:gd name="T84" fmla="*/ 56 w 110"/>
                <a:gd name="T85" fmla="*/ 22 h 70"/>
                <a:gd name="T86" fmla="*/ 56 w 110"/>
                <a:gd name="T87" fmla="*/ 18 h 70"/>
                <a:gd name="T88" fmla="*/ 58 w 110"/>
                <a:gd name="T89" fmla="*/ 14 h 70"/>
                <a:gd name="T90" fmla="*/ 62 w 110"/>
                <a:gd name="T91" fmla="*/ 10 h 70"/>
                <a:gd name="T92" fmla="*/ 64 w 110"/>
                <a:gd name="T93" fmla="*/ 6 h 70"/>
                <a:gd name="T94" fmla="*/ 66 w 110"/>
                <a:gd name="T95" fmla="*/ 4 h 70"/>
                <a:gd name="T96" fmla="*/ 66 w 110"/>
                <a:gd name="T97" fmla="*/ 4 h 70"/>
                <a:gd name="T98" fmla="*/ 62 w 110"/>
                <a:gd name="T99" fmla="*/ 2 h 70"/>
                <a:gd name="T100" fmla="*/ 54 w 110"/>
                <a:gd name="T101" fmla="*/ 2 h 70"/>
                <a:gd name="T102" fmla="*/ 44 w 110"/>
                <a:gd name="T103" fmla="*/ 0 h 70"/>
                <a:gd name="T104" fmla="*/ 34 w 110"/>
                <a:gd name="T105" fmla="*/ 4 h 70"/>
                <a:gd name="T106" fmla="*/ 26 w 110"/>
                <a:gd name="T107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70">
                  <a:moveTo>
                    <a:pt x="26" y="10"/>
                  </a:moveTo>
                  <a:lnTo>
                    <a:pt x="26" y="10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8" y="38"/>
                  </a:lnTo>
                  <a:lnTo>
                    <a:pt x="22" y="42"/>
                  </a:lnTo>
                  <a:lnTo>
                    <a:pt x="34" y="44"/>
                  </a:lnTo>
                  <a:lnTo>
                    <a:pt x="46" y="44"/>
                  </a:lnTo>
                  <a:lnTo>
                    <a:pt x="50" y="44"/>
                  </a:lnTo>
                  <a:lnTo>
                    <a:pt x="68" y="70"/>
                  </a:lnTo>
                  <a:lnTo>
                    <a:pt x="86" y="56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92" y="42"/>
                  </a:lnTo>
                  <a:lnTo>
                    <a:pt x="96" y="40"/>
                  </a:lnTo>
                  <a:lnTo>
                    <a:pt x="100" y="36"/>
                  </a:lnTo>
                  <a:lnTo>
                    <a:pt x="104" y="32"/>
                  </a:lnTo>
                  <a:lnTo>
                    <a:pt x="108" y="28"/>
                  </a:lnTo>
                  <a:lnTo>
                    <a:pt x="110" y="22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102" y="18"/>
                  </a:lnTo>
                  <a:lnTo>
                    <a:pt x="100" y="20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80" y="32"/>
                  </a:lnTo>
                  <a:lnTo>
                    <a:pt x="62" y="30"/>
                  </a:lnTo>
                  <a:lnTo>
                    <a:pt x="60" y="28"/>
                  </a:lnTo>
                  <a:lnTo>
                    <a:pt x="58" y="28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8" y="14"/>
                  </a:lnTo>
                  <a:lnTo>
                    <a:pt x="62" y="10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2" y="2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34" y="4"/>
                  </a:lnTo>
                  <a:lnTo>
                    <a:pt x="26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93"/>
            <p:cNvSpPr>
              <a:spLocks/>
            </p:cNvSpPr>
            <p:nvPr/>
          </p:nvSpPr>
          <p:spPr bwMode="gray">
            <a:xfrm>
              <a:off x="1051" y="1494"/>
              <a:ext cx="110" cy="220"/>
            </a:xfrm>
            <a:custGeom>
              <a:avLst/>
              <a:gdLst>
                <a:gd name="T0" fmla="*/ 44 w 110"/>
                <a:gd name="T1" fmla="*/ 20 h 220"/>
                <a:gd name="T2" fmla="*/ 40 w 110"/>
                <a:gd name="T3" fmla="*/ 20 h 220"/>
                <a:gd name="T4" fmla="*/ 36 w 110"/>
                <a:gd name="T5" fmla="*/ 20 h 220"/>
                <a:gd name="T6" fmla="*/ 34 w 110"/>
                <a:gd name="T7" fmla="*/ 26 h 220"/>
                <a:gd name="T8" fmla="*/ 32 w 110"/>
                <a:gd name="T9" fmla="*/ 32 h 220"/>
                <a:gd name="T10" fmla="*/ 28 w 110"/>
                <a:gd name="T11" fmla="*/ 34 h 220"/>
                <a:gd name="T12" fmla="*/ 24 w 110"/>
                <a:gd name="T13" fmla="*/ 34 h 220"/>
                <a:gd name="T14" fmla="*/ 24 w 110"/>
                <a:gd name="T15" fmla="*/ 34 h 220"/>
                <a:gd name="T16" fmla="*/ 20 w 110"/>
                <a:gd name="T17" fmla="*/ 26 h 220"/>
                <a:gd name="T18" fmla="*/ 12 w 110"/>
                <a:gd name="T19" fmla="*/ 18 h 220"/>
                <a:gd name="T20" fmla="*/ 2 w 110"/>
                <a:gd name="T21" fmla="*/ 16 h 220"/>
                <a:gd name="T22" fmla="*/ 0 w 110"/>
                <a:gd name="T23" fmla="*/ 60 h 220"/>
                <a:gd name="T24" fmla="*/ 4 w 110"/>
                <a:gd name="T25" fmla="*/ 72 h 220"/>
                <a:gd name="T26" fmla="*/ 14 w 110"/>
                <a:gd name="T27" fmla="*/ 94 h 220"/>
                <a:gd name="T28" fmla="*/ 42 w 110"/>
                <a:gd name="T29" fmla="*/ 106 h 220"/>
                <a:gd name="T30" fmla="*/ 58 w 110"/>
                <a:gd name="T31" fmla="*/ 94 h 220"/>
                <a:gd name="T32" fmla="*/ 60 w 110"/>
                <a:gd name="T33" fmla="*/ 96 h 220"/>
                <a:gd name="T34" fmla="*/ 66 w 110"/>
                <a:gd name="T35" fmla="*/ 100 h 220"/>
                <a:gd name="T36" fmla="*/ 68 w 110"/>
                <a:gd name="T37" fmla="*/ 106 h 220"/>
                <a:gd name="T38" fmla="*/ 62 w 110"/>
                <a:gd name="T39" fmla="*/ 114 h 220"/>
                <a:gd name="T40" fmla="*/ 46 w 110"/>
                <a:gd name="T41" fmla="*/ 126 h 220"/>
                <a:gd name="T42" fmla="*/ 38 w 110"/>
                <a:gd name="T43" fmla="*/ 130 h 220"/>
                <a:gd name="T44" fmla="*/ 36 w 110"/>
                <a:gd name="T45" fmla="*/ 144 h 220"/>
                <a:gd name="T46" fmla="*/ 36 w 110"/>
                <a:gd name="T47" fmla="*/ 166 h 220"/>
                <a:gd name="T48" fmla="*/ 38 w 110"/>
                <a:gd name="T49" fmla="*/ 170 h 220"/>
                <a:gd name="T50" fmla="*/ 42 w 110"/>
                <a:gd name="T51" fmla="*/ 182 h 220"/>
                <a:gd name="T52" fmla="*/ 48 w 110"/>
                <a:gd name="T53" fmla="*/ 192 h 220"/>
                <a:gd name="T54" fmla="*/ 56 w 110"/>
                <a:gd name="T55" fmla="*/ 202 h 220"/>
                <a:gd name="T56" fmla="*/ 62 w 110"/>
                <a:gd name="T57" fmla="*/ 212 h 220"/>
                <a:gd name="T58" fmla="*/ 66 w 110"/>
                <a:gd name="T59" fmla="*/ 220 h 220"/>
                <a:gd name="T60" fmla="*/ 74 w 110"/>
                <a:gd name="T61" fmla="*/ 212 h 220"/>
                <a:gd name="T62" fmla="*/ 90 w 110"/>
                <a:gd name="T63" fmla="*/ 154 h 220"/>
                <a:gd name="T64" fmla="*/ 104 w 110"/>
                <a:gd name="T65" fmla="*/ 98 h 220"/>
                <a:gd name="T66" fmla="*/ 108 w 110"/>
                <a:gd name="T67" fmla="*/ 88 h 220"/>
                <a:gd name="T68" fmla="*/ 108 w 110"/>
                <a:gd name="T69" fmla="*/ 66 h 220"/>
                <a:gd name="T70" fmla="*/ 102 w 110"/>
                <a:gd name="T71" fmla="*/ 22 h 220"/>
                <a:gd name="T72" fmla="*/ 70 w 110"/>
                <a:gd name="T73" fmla="*/ 2 h 220"/>
                <a:gd name="T74" fmla="*/ 64 w 110"/>
                <a:gd name="T75" fmla="*/ 4 h 220"/>
                <a:gd name="T76" fmla="*/ 58 w 110"/>
                <a:gd name="T77" fmla="*/ 8 h 220"/>
                <a:gd name="T78" fmla="*/ 58 w 110"/>
                <a:gd name="T79" fmla="*/ 14 h 220"/>
                <a:gd name="T80" fmla="*/ 56 w 110"/>
                <a:gd name="T81" fmla="*/ 24 h 220"/>
                <a:gd name="T82" fmla="*/ 54 w 110"/>
                <a:gd name="T83" fmla="*/ 30 h 220"/>
                <a:gd name="T84" fmla="*/ 44 w 110"/>
                <a:gd name="T85" fmla="*/ 2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220">
                  <a:moveTo>
                    <a:pt x="44" y="22"/>
                  </a:moveTo>
                  <a:lnTo>
                    <a:pt x="44" y="20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30"/>
                  </a:lnTo>
                  <a:lnTo>
                    <a:pt x="20" y="26"/>
                  </a:lnTo>
                  <a:lnTo>
                    <a:pt x="16" y="22"/>
                  </a:lnTo>
                  <a:lnTo>
                    <a:pt x="12" y="18"/>
                  </a:lnTo>
                  <a:lnTo>
                    <a:pt x="8" y="16"/>
                  </a:lnTo>
                  <a:lnTo>
                    <a:pt x="2" y="16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4" y="72"/>
                  </a:lnTo>
                  <a:lnTo>
                    <a:pt x="8" y="84"/>
                  </a:lnTo>
                  <a:lnTo>
                    <a:pt x="14" y="94"/>
                  </a:lnTo>
                  <a:lnTo>
                    <a:pt x="28" y="114"/>
                  </a:lnTo>
                  <a:lnTo>
                    <a:pt x="42" y="106"/>
                  </a:lnTo>
                  <a:lnTo>
                    <a:pt x="44" y="94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60" y="96"/>
                  </a:lnTo>
                  <a:lnTo>
                    <a:pt x="64" y="98"/>
                  </a:lnTo>
                  <a:lnTo>
                    <a:pt x="66" y="100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66" y="110"/>
                  </a:lnTo>
                  <a:lnTo>
                    <a:pt x="62" y="114"/>
                  </a:lnTo>
                  <a:lnTo>
                    <a:pt x="54" y="122"/>
                  </a:lnTo>
                  <a:lnTo>
                    <a:pt x="46" y="126"/>
                  </a:lnTo>
                  <a:lnTo>
                    <a:pt x="40" y="128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6" y="144"/>
                  </a:lnTo>
                  <a:lnTo>
                    <a:pt x="46" y="152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8" y="170"/>
                  </a:lnTo>
                  <a:lnTo>
                    <a:pt x="40" y="176"/>
                  </a:lnTo>
                  <a:lnTo>
                    <a:pt x="42" y="182"/>
                  </a:lnTo>
                  <a:lnTo>
                    <a:pt x="44" y="188"/>
                  </a:lnTo>
                  <a:lnTo>
                    <a:pt x="48" y="192"/>
                  </a:lnTo>
                  <a:lnTo>
                    <a:pt x="52" y="196"/>
                  </a:lnTo>
                  <a:lnTo>
                    <a:pt x="56" y="202"/>
                  </a:lnTo>
                  <a:lnTo>
                    <a:pt x="58" y="208"/>
                  </a:lnTo>
                  <a:lnTo>
                    <a:pt x="62" y="212"/>
                  </a:lnTo>
                  <a:lnTo>
                    <a:pt x="64" y="216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74" y="212"/>
                  </a:lnTo>
                  <a:lnTo>
                    <a:pt x="84" y="172"/>
                  </a:lnTo>
                  <a:lnTo>
                    <a:pt x="90" y="154"/>
                  </a:lnTo>
                  <a:lnTo>
                    <a:pt x="94" y="132"/>
                  </a:lnTo>
                  <a:lnTo>
                    <a:pt x="104" y="98"/>
                  </a:lnTo>
                  <a:lnTo>
                    <a:pt x="106" y="96"/>
                  </a:lnTo>
                  <a:lnTo>
                    <a:pt x="108" y="88"/>
                  </a:lnTo>
                  <a:lnTo>
                    <a:pt x="110" y="76"/>
                  </a:lnTo>
                  <a:lnTo>
                    <a:pt x="108" y="66"/>
                  </a:lnTo>
                  <a:lnTo>
                    <a:pt x="98" y="46"/>
                  </a:lnTo>
                  <a:lnTo>
                    <a:pt x="102" y="22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44" y="2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94"/>
            <p:cNvSpPr>
              <a:spLocks/>
            </p:cNvSpPr>
            <p:nvPr/>
          </p:nvSpPr>
          <p:spPr bwMode="gray">
            <a:xfrm>
              <a:off x="1139" y="1454"/>
              <a:ext cx="122" cy="94"/>
            </a:xfrm>
            <a:custGeom>
              <a:avLst/>
              <a:gdLst>
                <a:gd name="T0" fmla="*/ 22 w 122"/>
                <a:gd name="T1" fmla="*/ 0 h 94"/>
                <a:gd name="T2" fmla="*/ 14 w 122"/>
                <a:gd name="T3" fmla="*/ 20 h 94"/>
                <a:gd name="T4" fmla="*/ 0 w 122"/>
                <a:gd name="T5" fmla="*/ 32 h 94"/>
                <a:gd name="T6" fmla="*/ 0 w 122"/>
                <a:gd name="T7" fmla="*/ 32 h 94"/>
                <a:gd name="T8" fmla="*/ 2 w 122"/>
                <a:gd name="T9" fmla="*/ 36 h 94"/>
                <a:gd name="T10" fmla="*/ 4 w 122"/>
                <a:gd name="T11" fmla="*/ 40 h 94"/>
                <a:gd name="T12" fmla="*/ 6 w 122"/>
                <a:gd name="T13" fmla="*/ 46 h 94"/>
                <a:gd name="T14" fmla="*/ 10 w 122"/>
                <a:gd name="T15" fmla="*/ 50 h 94"/>
                <a:gd name="T16" fmla="*/ 12 w 122"/>
                <a:gd name="T17" fmla="*/ 52 h 94"/>
                <a:gd name="T18" fmla="*/ 14 w 122"/>
                <a:gd name="T19" fmla="*/ 54 h 94"/>
                <a:gd name="T20" fmla="*/ 18 w 122"/>
                <a:gd name="T21" fmla="*/ 54 h 94"/>
                <a:gd name="T22" fmla="*/ 22 w 122"/>
                <a:gd name="T23" fmla="*/ 56 h 94"/>
                <a:gd name="T24" fmla="*/ 26 w 122"/>
                <a:gd name="T25" fmla="*/ 56 h 94"/>
                <a:gd name="T26" fmla="*/ 28 w 122"/>
                <a:gd name="T27" fmla="*/ 56 h 94"/>
                <a:gd name="T28" fmla="*/ 30 w 122"/>
                <a:gd name="T29" fmla="*/ 58 h 94"/>
                <a:gd name="T30" fmla="*/ 32 w 122"/>
                <a:gd name="T31" fmla="*/ 60 h 94"/>
                <a:gd name="T32" fmla="*/ 30 w 122"/>
                <a:gd name="T33" fmla="*/ 62 h 94"/>
                <a:gd name="T34" fmla="*/ 28 w 122"/>
                <a:gd name="T35" fmla="*/ 66 h 94"/>
                <a:gd name="T36" fmla="*/ 24 w 122"/>
                <a:gd name="T37" fmla="*/ 70 h 94"/>
                <a:gd name="T38" fmla="*/ 24 w 122"/>
                <a:gd name="T39" fmla="*/ 74 h 94"/>
                <a:gd name="T40" fmla="*/ 26 w 122"/>
                <a:gd name="T41" fmla="*/ 80 h 94"/>
                <a:gd name="T42" fmla="*/ 28 w 122"/>
                <a:gd name="T43" fmla="*/ 82 h 94"/>
                <a:gd name="T44" fmla="*/ 32 w 122"/>
                <a:gd name="T45" fmla="*/ 86 h 94"/>
                <a:gd name="T46" fmla="*/ 36 w 122"/>
                <a:gd name="T47" fmla="*/ 88 h 94"/>
                <a:gd name="T48" fmla="*/ 40 w 122"/>
                <a:gd name="T49" fmla="*/ 88 h 94"/>
                <a:gd name="T50" fmla="*/ 50 w 122"/>
                <a:gd name="T51" fmla="*/ 88 h 94"/>
                <a:gd name="T52" fmla="*/ 64 w 122"/>
                <a:gd name="T53" fmla="*/ 88 h 94"/>
                <a:gd name="T54" fmla="*/ 80 w 122"/>
                <a:gd name="T55" fmla="*/ 94 h 94"/>
                <a:gd name="T56" fmla="*/ 122 w 122"/>
                <a:gd name="T57" fmla="*/ 42 h 94"/>
                <a:gd name="T58" fmla="*/ 114 w 122"/>
                <a:gd name="T59" fmla="*/ 24 h 94"/>
                <a:gd name="T60" fmla="*/ 92 w 122"/>
                <a:gd name="T61" fmla="*/ 20 h 94"/>
                <a:gd name="T62" fmla="*/ 56 w 122"/>
                <a:gd name="T63" fmla="*/ 0 h 94"/>
                <a:gd name="T64" fmla="*/ 54 w 122"/>
                <a:gd name="T65" fmla="*/ 12 h 94"/>
                <a:gd name="T66" fmla="*/ 40 w 122"/>
                <a:gd name="T67" fmla="*/ 10 h 94"/>
                <a:gd name="T68" fmla="*/ 22 w 122"/>
                <a:gd name="T6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" h="94">
                  <a:moveTo>
                    <a:pt x="22" y="0"/>
                  </a:moveTo>
                  <a:lnTo>
                    <a:pt x="14" y="2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8" y="54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0" y="58"/>
                  </a:lnTo>
                  <a:lnTo>
                    <a:pt x="32" y="60"/>
                  </a:lnTo>
                  <a:lnTo>
                    <a:pt x="30" y="62"/>
                  </a:lnTo>
                  <a:lnTo>
                    <a:pt x="28" y="66"/>
                  </a:lnTo>
                  <a:lnTo>
                    <a:pt x="24" y="70"/>
                  </a:lnTo>
                  <a:lnTo>
                    <a:pt x="24" y="74"/>
                  </a:lnTo>
                  <a:lnTo>
                    <a:pt x="26" y="80"/>
                  </a:lnTo>
                  <a:lnTo>
                    <a:pt x="28" y="82"/>
                  </a:lnTo>
                  <a:lnTo>
                    <a:pt x="32" y="86"/>
                  </a:lnTo>
                  <a:lnTo>
                    <a:pt x="36" y="88"/>
                  </a:lnTo>
                  <a:lnTo>
                    <a:pt x="40" y="88"/>
                  </a:lnTo>
                  <a:lnTo>
                    <a:pt x="50" y="88"/>
                  </a:lnTo>
                  <a:lnTo>
                    <a:pt x="64" y="88"/>
                  </a:lnTo>
                  <a:lnTo>
                    <a:pt x="80" y="94"/>
                  </a:lnTo>
                  <a:lnTo>
                    <a:pt x="122" y="42"/>
                  </a:lnTo>
                  <a:lnTo>
                    <a:pt x="114" y="24"/>
                  </a:lnTo>
                  <a:lnTo>
                    <a:pt x="92" y="20"/>
                  </a:lnTo>
                  <a:lnTo>
                    <a:pt x="56" y="0"/>
                  </a:lnTo>
                  <a:lnTo>
                    <a:pt x="54" y="12"/>
                  </a:lnTo>
                  <a:lnTo>
                    <a:pt x="40" y="10"/>
                  </a:lnTo>
                  <a:lnTo>
                    <a:pt x="2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95"/>
            <p:cNvSpPr>
              <a:spLocks/>
            </p:cNvSpPr>
            <p:nvPr/>
          </p:nvSpPr>
          <p:spPr bwMode="gray">
            <a:xfrm>
              <a:off x="1167" y="1618"/>
              <a:ext cx="46" cy="46"/>
            </a:xfrm>
            <a:custGeom>
              <a:avLst/>
              <a:gdLst>
                <a:gd name="T0" fmla="*/ 28 w 46"/>
                <a:gd name="T1" fmla="*/ 8 h 46"/>
                <a:gd name="T2" fmla="*/ 28 w 46"/>
                <a:gd name="T3" fmla="*/ 6 h 46"/>
                <a:gd name="T4" fmla="*/ 26 w 46"/>
                <a:gd name="T5" fmla="*/ 4 h 46"/>
                <a:gd name="T6" fmla="*/ 22 w 46"/>
                <a:gd name="T7" fmla="*/ 2 h 46"/>
                <a:gd name="T8" fmla="*/ 20 w 46"/>
                <a:gd name="T9" fmla="*/ 0 h 46"/>
                <a:gd name="T10" fmla="*/ 16 w 46"/>
                <a:gd name="T11" fmla="*/ 0 h 46"/>
                <a:gd name="T12" fmla="*/ 12 w 46"/>
                <a:gd name="T13" fmla="*/ 0 h 46"/>
                <a:gd name="T14" fmla="*/ 10 w 46"/>
                <a:gd name="T15" fmla="*/ 0 h 46"/>
                <a:gd name="T16" fmla="*/ 8 w 46"/>
                <a:gd name="T17" fmla="*/ 4 h 46"/>
                <a:gd name="T18" fmla="*/ 4 w 46"/>
                <a:gd name="T19" fmla="*/ 8 h 46"/>
                <a:gd name="T20" fmla="*/ 2 w 46"/>
                <a:gd name="T21" fmla="*/ 12 h 46"/>
                <a:gd name="T22" fmla="*/ 2 w 46"/>
                <a:gd name="T23" fmla="*/ 16 h 46"/>
                <a:gd name="T24" fmla="*/ 0 w 46"/>
                <a:gd name="T25" fmla="*/ 20 h 46"/>
                <a:gd name="T26" fmla="*/ 2 w 46"/>
                <a:gd name="T27" fmla="*/ 24 h 46"/>
                <a:gd name="T28" fmla="*/ 4 w 46"/>
                <a:gd name="T29" fmla="*/ 26 h 46"/>
                <a:gd name="T30" fmla="*/ 8 w 46"/>
                <a:gd name="T31" fmla="*/ 30 h 46"/>
                <a:gd name="T32" fmla="*/ 12 w 46"/>
                <a:gd name="T33" fmla="*/ 34 h 46"/>
                <a:gd name="T34" fmla="*/ 16 w 46"/>
                <a:gd name="T35" fmla="*/ 36 h 46"/>
                <a:gd name="T36" fmla="*/ 20 w 46"/>
                <a:gd name="T37" fmla="*/ 40 h 46"/>
                <a:gd name="T38" fmla="*/ 24 w 46"/>
                <a:gd name="T39" fmla="*/ 42 h 46"/>
                <a:gd name="T40" fmla="*/ 28 w 46"/>
                <a:gd name="T41" fmla="*/ 44 h 46"/>
                <a:gd name="T42" fmla="*/ 28 w 46"/>
                <a:gd name="T43" fmla="*/ 46 h 46"/>
                <a:gd name="T44" fmla="*/ 28 w 46"/>
                <a:gd name="T45" fmla="*/ 44 h 46"/>
                <a:gd name="T46" fmla="*/ 32 w 46"/>
                <a:gd name="T47" fmla="*/ 44 h 46"/>
                <a:gd name="T48" fmla="*/ 36 w 46"/>
                <a:gd name="T49" fmla="*/ 40 h 46"/>
                <a:gd name="T50" fmla="*/ 40 w 46"/>
                <a:gd name="T51" fmla="*/ 38 h 46"/>
                <a:gd name="T52" fmla="*/ 42 w 46"/>
                <a:gd name="T53" fmla="*/ 34 h 46"/>
                <a:gd name="T54" fmla="*/ 46 w 46"/>
                <a:gd name="T55" fmla="*/ 32 h 46"/>
                <a:gd name="T56" fmla="*/ 46 w 46"/>
                <a:gd name="T57" fmla="*/ 28 h 46"/>
                <a:gd name="T58" fmla="*/ 46 w 46"/>
                <a:gd name="T59" fmla="*/ 24 h 46"/>
                <a:gd name="T60" fmla="*/ 42 w 46"/>
                <a:gd name="T61" fmla="*/ 20 h 46"/>
                <a:gd name="T62" fmla="*/ 38 w 46"/>
                <a:gd name="T63" fmla="*/ 16 h 46"/>
                <a:gd name="T64" fmla="*/ 34 w 46"/>
                <a:gd name="T65" fmla="*/ 12 h 46"/>
                <a:gd name="T66" fmla="*/ 32 w 46"/>
                <a:gd name="T67" fmla="*/ 10 h 46"/>
                <a:gd name="T68" fmla="*/ 28 w 46"/>
                <a:gd name="T69" fmla="*/ 8 h 46"/>
                <a:gd name="T70" fmla="*/ 28 w 46"/>
                <a:gd name="T71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" h="46">
                  <a:moveTo>
                    <a:pt x="28" y="8"/>
                  </a:moveTo>
                  <a:lnTo>
                    <a:pt x="28" y="6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8" y="30"/>
                  </a:lnTo>
                  <a:lnTo>
                    <a:pt x="12" y="34"/>
                  </a:lnTo>
                  <a:lnTo>
                    <a:pt x="16" y="36"/>
                  </a:lnTo>
                  <a:lnTo>
                    <a:pt x="20" y="40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32" y="44"/>
                  </a:lnTo>
                  <a:lnTo>
                    <a:pt x="36" y="40"/>
                  </a:lnTo>
                  <a:lnTo>
                    <a:pt x="40" y="38"/>
                  </a:lnTo>
                  <a:lnTo>
                    <a:pt x="42" y="34"/>
                  </a:lnTo>
                  <a:lnTo>
                    <a:pt x="46" y="32"/>
                  </a:lnTo>
                  <a:lnTo>
                    <a:pt x="46" y="28"/>
                  </a:lnTo>
                  <a:lnTo>
                    <a:pt x="46" y="24"/>
                  </a:lnTo>
                  <a:lnTo>
                    <a:pt x="42" y="20"/>
                  </a:lnTo>
                  <a:lnTo>
                    <a:pt x="38" y="16"/>
                  </a:lnTo>
                  <a:lnTo>
                    <a:pt x="34" y="12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96"/>
            <p:cNvSpPr>
              <a:spLocks/>
            </p:cNvSpPr>
            <p:nvPr/>
          </p:nvSpPr>
          <p:spPr bwMode="gray">
            <a:xfrm>
              <a:off x="2641" y="2278"/>
              <a:ext cx="32" cy="164"/>
            </a:xfrm>
            <a:custGeom>
              <a:avLst/>
              <a:gdLst>
                <a:gd name="T0" fmla="*/ 26 w 32"/>
                <a:gd name="T1" fmla="*/ 8 h 164"/>
                <a:gd name="T2" fmla="*/ 26 w 32"/>
                <a:gd name="T3" fmla="*/ 6 h 164"/>
                <a:gd name="T4" fmla="*/ 24 w 32"/>
                <a:gd name="T5" fmla="*/ 6 h 164"/>
                <a:gd name="T6" fmla="*/ 22 w 32"/>
                <a:gd name="T7" fmla="*/ 2 h 164"/>
                <a:gd name="T8" fmla="*/ 20 w 32"/>
                <a:gd name="T9" fmla="*/ 2 h 164"/>
                <a:gd name="T10" fmla="*/ 18 w 32"/>
                <a:gd name="T11" fmla="*/ 0 h 164"/>
                <a:gd name="T12" fmla="*/ 16 w 32"/>
                <a:gd name="T13" fmla="*/ 2 h 164"/>
                <a:gd name="T14" fmla="*/ 14 w 32"/>
                <a:gd name="T15" fmla="*/ 6 h 164"/>
                <a:gd name="T16" fmla="*/ 12 w 32"/>
                <a:gd name="T17" fmla="*/ 10 h 164"/>
                <a:gd name="T18" fmla="*/ 10 w 32"/>
                <a:gd name="T19" fmla="*/ 14 h 164"/>
                <a:gd name="T20" fmla="*/ 8 w 32"/>
                <a:gd name="T21" fmla="*/ 18 h 164"/>
                <a:gd name="T22" fmla="*/ 8 w 32"/>
                <a:gd name="T23" fmla="*/ 22 h 164"/>
                <a:gd name="T24" fmla="*/ 8 w 32"/>
                <a:gd name="T25" fmla="*/ 22 h 164"/>
                <a:gd name="T26" fmla="*/ 2 w 32"/>
                <a:gd name="T27" fmla="*/ 42 h 164"/>
                <a:gd name="T28" fmla="*/ 2 w 32"/>
                <a:gd name="T29" fmla="*/ 44 h 164"/>
                <a:gd name="T30" fmla="*/ 2 w 32"/>
                <a:gd name="T31" fmla="*/ 46 h 164"/>
                <a:gd name="T32" fmla="*/ 4 w 32"/>
                <a:gd name="T33" fmla="*/ 52 h 164"/>
                <a:gd name="T34" fmla="*/ 4 w 32"/>
                <a:gd name="T35" fmla="*/ 56 h 164"/>
                <a:gd name="T36" fmla="*/ 6 w 32"/>
                <a:gd name="T37" fmla="*/ 60 h 164"/>
                <a:gd name="T38" fmla="*/ 6 w 32"/>
                <a:gd name="T39" fmla="*/ 66 h 164"/>
                <a:gd name="T40" fmla="*/ 8 w 32"/>
                <a:gd name="T41" fmla="*/ 82 h 164"/>
                <a:gd name="T42" fmla="*/ 6 w 32"/>
                <a:gd name="T43" fmla="*/ 100 h 164"/>
                <a:gd name="T44" fmla="*/ 6 w 32"/>
                <a:gd name="T45" fmla="*/ 118 h 164"/>
                <a:gd name="T46" fmla="*/ 6 w 32"/>
                <a:gd name="T47" fmla="*/ 132 h 164"/>
                <a:gd name="T48" fmla="*/ 6 w 32"/>
                <a:gd name="T49" fmla="*/ 140 h 164"/>
                <a:gd name="T50" fmla="*/ 6 w 32"/>
                <a:gd name="T51" fmla="*/ 142 h 164"/>
                <a:gd name="T52" fmla="*/ 4 w 32"/>
                <a:gd name="T53" fmla="*/ 146 h 164"/>
                <a:gd name="T54" fmla="*/ 2 w 32"/>
                <a:gd name="T55" fmla="*/ 150 h 164"/>
                <a:gd name="T56" fmla="*/ 0 w 32"/>
                <a:gd name="T57" fmla="*/ 156 h 164"/>
                <a:gd name="T58" fmla="*/ 0 w 32"/>
                <a:gd name="T59" fmla="*/ 158 h 164"/>
                <a:gd name="T60" fmla="*/ 0 w 32"/>
                <a:gd name="T61" fmla="*/ 160 h 164"/>
                <a:gd name="T62" fmla="*/ 8 w 32"/>
                <a:gd name="T63" fmla="*/ 164 h 164"/>
                <a:gd name="T64" fmla="*/ 12 w 32"/>
                <a:gd name="T65" fmla="*/ 152 h 164"/>
                <a:gd name="T66" fmla="*/ 22 w 32"/>
                <a:gd name="T67" fmla="*/ 162 h 164"/>
                <a:gd name="T68" fmla="*/ 22 w 32"/>
                <a:gd name="T69" fmla="*/ 160 h 164"/>
                <a:gd name="T70" fmla="*/ 22 w 32"/>
                <a:gd name="T71" fmla="*/ 158 h 164"/>
                <a:gd name="T72" fmla="*/ 22 w 32"/>
                <a:gd name="T73" fmla="*/ 152 h 164"/>
                <a:gd name="T74" fmla="*/ 22 w 32"/>
                <a:gd name="T75" fmla="*/ 146 h 164"/>
                <a:gd name="T76" fmla="*/ 20 w 32"/>
                <a:gd name="T77" fmla="*/ 140 h 164"/>
                <a:gd name="T78" fmla="*/ 16 w 32"/>
                <a:gd name="T79" fmla="*/ 130 h 164"/>
                <a:gd name="T80" fmla="*/ 16 w 32"/>
                <a:gd name="T81" fmla="*/ 118 h 164"/>
                <a:gd name="T82" fmla="*/ 24 w 32"/>
                <a:gd name="T83" fmla="*/ 106 h 164"/>
                <a:gd name="T84" fmla="*/ 28 w 32"/>
                <a:gd name="T85" fmla="*/ 102 h 164"/>
                <a:gd name="T86" fmla="*/ 32 w 32"/>
                <a:gd name="T87" fmla="*/ 96 h 164"/>
                <a:gd name="T88" fmla="*/ 32 w 32"/>
                <a:gd name="T89" fmla="*/ 92 h 164"/>
                <a:gd name="T90" fmla="*/ 32 w 32"/>
                <a:gd name="T91" fmla="*/ 88 h 164"/>
                <a:gd name="T92" fmla="*/ 30 w 32"/>
                <a:gd name="T93" fmla="*/ 84 h 164"/>
                <a:gd name="T94" fmla="*/ 30 w 32"/>
                <a:gd name="T95" fmla="*/ 80 h 164"/>
                <a:gd name="T96" fmla="*/ 30 w 32"/>
                <a:gd name="T97" fmla="*/ 74 h 164"/>
                <a:gd name="T98" fmla="*/ 28 w 32"/>
                <a:gd name="T99" fmla="*/ 62 h 164"/>
                <a:gd name="T100" fmla="*/ 26 w 32"/>
                <a:gd name="T101" fmla="*/ 50 h 164"/>
                <a:gd name="T102" fmla="*/ 24 w 32"/>
                <a:gd name="T103" fmla="*/ 40 h 164"/>
                <a:gd name="T104" fmla="*/ 24 w 32"/>
                <a:gd name="T105" fmla="*/ 36 h 164"/>
                <a:gd name="T106" fmla="*/ 24 w 32"/>
                <a:gd name="T107" fmla="*/ 36 h 164"/>
                <a:gd name="T108" fmla="*/ 22 w 32"/>
                <a:gd name="T109" fmla="*/ 32 h 164"/>
                <a:gd name="T110" fmla="*/ 22 w 32"/>
                <a:gd name="T111" fmla="*/ 28 h 164"/>
                <a:gd name="T112" fmla="*/ 22 w 32"/>
                <a:gd name="T113" fmla="*/ 22 h 164"/>
                <a:gd name="T114" fmla="*/ 22 w 32"/>
                <a:gd name="T115" fmla="*/ 16 h 164"/>
                <a:gd name="T116" fmla="*/ 24 w 32"/>
                <a:gd name="T117" fmla="*/ 12 h 164"/>
                <a:gd name="T118" fmla="*/ 26 w 32"/>
                <a:gd name="T119" fmla="*/ 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" h="164">
                  <a:moveTo>
                    <a:pt x="26" y="8"/>
                  </a:moveTo>
                  <a:lnTo>
                    <a:pt x="26" y="6"/>
                  </a:lnTo>
                  <a:lnTo>
                    <a:pt x="24" y="6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8" y="82"/>
                  </a:lnTo>
                  <a:lnTo>
                    <a:pt x="6" y="100"/>
                  </a:lnTo>
                  <a:lnTo>
                    <a:pt x="6" y="118"/>
                  </a:lnTo>
                  <a:lnTo>
                    <a:pt x="6" y="132"/>
                  </a:lnTo>
                  <a:lnTo>
                    <a:pt x="6" y="140"/>
                  </a:lnTo>
                  <a:lnTo>
                    <a:pt x="6" y="142"/>
                  </a:lnTo>
                  <a:lnTo>
                    <a:pt x="4" y="146"/>
                  </a:lnTo>
                  <a:lnTo>
                    <a:pt x="2" y="150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8" y="164"/>
                  </a:lnTo>
                  <a:lnTo>
                    <a:pt x="12" y="152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2" y="158"/>
                  </a:lnTo>
                  <a:lnTo>
                    <a:pt x="22" y="152"/>
                  </a:lnTo>
                  <a:lnTo>
                    <a:pt x="22" y="146"/>
                  </a:lnTo>
                  <a:lnTo>
                    <a:pt x="20" y="140"/>
                  </a:lnTo>
                  <a:lnTo>
                    <a:pt x="16" y="130"/>
                  </a:lnTo>
                  <a:lnTo>
                    <a:pt x="16" y="118"/>
                  </a:lnTo>
                  <a:lnTo>
                    <a:pt x="24" y="106"/>
                  </a:lnTo>
                  <a:lnTo>
                    <a:pt x="28" y="102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0" y="84"/>
                  </a:lnTo>
                  <a:lnTo>
                    <a:pt x="30" y="80"/>
                  </a:lnTo>
                  <a:lnTo>
                    <a:pt x="30" y="74"/>
                  </a:lnTo>
                  <a:lnTo>
                    <a:pt x="28" y="62"/>
                  </a:lnTo>
                  <a:lnTo>
                    <a:pt x="26" y="50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2"/>
                  </a:lnTo>
                  <a:lnTo>
                    <a:pt x="22" y="28"/>
                  </a:lnTo>
                  <a:lnTo>
                    <a:pt x="22" y="22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6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97"/>
            <p:cNvSpPr>
              <a:spLocks/>
            </p:cNvSpPr>
            <p:nvPr/>
          </p:nvSpPr>
          <p:spPr bwMode="gray">
            <a:xfrm>
              <a:off x="1121" y="1472"/>
              <a:ext cx="2132" cy="1160"/>
            </a:xfrm>
            <a:custGeom>
              <a:avLst/>
              <a:gdLst>
                <a:gd name="T0" fmla="*/ 1494 w 2132"/>
                <a:gd name="T1" fmla="*/ 916 h 1160"/>
                <a:gd name="T2" fmla="*/ 1558 w 2132"/>
                <a:gd name="T3" fmla="*/ 688 h 1160"/>
                <a:gd name="T4" fmla="*/ 1762 w 2132"/>
                <a:gd name="T5" fmla="*/ 626 h 1160"/>
                <a:gd name="T6" fmla="*/ 1698 w 2132"/>
                <a:gd name="T7" fmla="*/ 776 h 1160"/>
                <a:gd name="T8" fmla="*/ 1790 w 2132"/>
                <a:gd name="T9" fmla="*/ 726 h 1160"/>
                <a:gd name="T10" fmla="*/ 1876 w 2132"/>
                <a:gd name="T11" fmla="*/ 654 h 1160"/>
                <a:gd name="T12" fmla="*/ 1998 w 2132"/>
                <a:gd name="T13" fmla="*/ 586 h 1160"/>
                <a:gd name="T14" fmla="*/ 2084 w 2132"/>
                <a:gd name="T15" fmla="*/ 548 h 1160"/>
                <a:gd name="T16" fmla="*/ 2074 w 2132"/>
                <a:gd name="T17" fmla="*/ 480 h 1160"/>
                <a:gd name="T18" fmla="*/ 1880 w 2132"/>
                <a:gd name="T19" fmla="*/ 370 h 1160"/>
                <a:gd name="T20" fmla="*/ 1640 w 2132"/>
                <a:gd name="T21" fmla="*/ 308 h 1160"/>
                <a:gd name="T22" fmla="*/ 1578 w 2132"/>
                <a:gd name="T23" fmla="*/ 268 h 1160"/>
                <a:gd name="T24" fmla="*/ 1412 w 2132"/>
                <a:gd name="T25" fmla="*/ 308 h 1160"/>
                <a:gd name="T26" fmla="*/ 1338 w 2132"/>
                <a:gd name="T27" fmla="*/ 230 h 1160"/>
                <a:gd name="T28" fmla="*/ 1160 w 2132"/>
                <a:gd name="T29" fmla="*/ 170 h 1160"/>
                <a:gd name="T30" fmla="*/ 1134 w 2132"/>
                <a:gd name="T31" fmla="*/ 160 h 1160"/>
                <a:gd name="T32" fmla="*/ 1086 w 2132"/>
                <a:gd name="T33" fmla="*/ 8 h 1160"/>
                <a:gd name="T34" fmla="*/ 1020 w 2132"/>
                <a:gd name="T35" fmla="*/ 108 h 1160"/>
                <a:gd name="T36" fmla="*/ 906 w 2132"/>
                <a:gd name="T37" fmla="*/ 98 h 1160"/>
                <a:gd name="T38" fmla="*/ 764 w 2132"/>
                <a:gd name="T39" fmla="*/ 244 h 1160"/>
                <a:gd name="T40" fmla="*/ 812 w 2132"/>
                <a:gd name="T41" fmla="*/ 382 h 1160"/>
                <a:gd name="T42" fmla="*/ 778 w 2132"/>
                <a:gd name="T43" fmla="*/ 298 h 1160"/>
                <a:gd name="T44" fmla="*/ 706 w 2132"/>
                <a:gd name="T45" fmla="*/ 244 h 1160"/>
                <a:gd name="T46" fmla="*/ 670 w 2132"/>
                <a:gd name="T47" fmla="*/ 318 h 1160"/>
                <a:gd name="T48" fmla="*/ 726 w 2132"/>
                <a:gd name="T49" fmla="*/ 416 h 1160"/>
                <a:gd name="T50" fmla="*/ 756 w 2132"/>
                <a:gd name="T51" fmla="*/ 470 h 1160"/>
                <a:gd name="T52" fmla="*/ 712 w 2132"/>
                <a:gd name="T53" fmla="*/ 492 h 1160"/>
                <a:gd name="T54" fmla="*/ 676 w 2132"/>
                <a:gd name="T55" fmla="*/ 424 h 1160"/>
                <a:gd name="T56" fmla="*/ 648 w 2132"/>
                <a:gd name="T57" fmla="*/ 466 h 1160"/>
                <a:gd name="T58" fmla="*/ 656 w 2132"/>
                <a:gd name="T59" fmla="*/ 368 h 1160"/>
                <a:gd name="T60" fmla="*/ 610 w 2132"/>
                <a:gd name="T61" fmla="*/ 280 h 1160"/>
                <a:gd name="T62" fmla="*/ 552 w 2132"/>
                <a:gd name="T63" fmla="*/ 374 h 1160"/>
                <a:gd name="T64" fmla="*/ 390 w 2132"/>
                <a:gd name="T65" fmla="*/ 422 h 1160"/>
                <a:gd name="T66" fmla="*/ 328 w 2132"/>
                <a:gd name="T67" fmla="*/ 410 h 1160"/>
                <a:gd name="T68" fmla="*/ 302 w 2132"/>
                <a:gd name="T69" fmla="*/ 490 h 1160"/>
                <a:gd name="T70" fmla="*/ 208 w 2132"/>
                <a:gd name="T71" fmla="*/ 560 h 1160"/>
                <a:gd name="T72" fmla="*/ 258 w 2132"/>
                <a:gd name="T73" fmla="*/ 480 h 1160"/>
                <a:gd name="T74" fmla="*/ 162 w 2132"/>
                <a:gd name="T75" fmla="*/ 368 h 1160"/>
                <a:gd name="T76" fmla="*/ 134 w 2132"/>
                <a:gd name="T77" fmla="*/ 606 h 1160"/>
                <a:gd name="T78" fmla="*/ 54 w 2132"/>
                <a:gd name="T79" fmla="*/ 674 h 1160"/>
                <a:gd name="T80" fmla="*/ 28 w 2132"/>
                <a:gd name="T81" fmla="*/ 730 h 1160"/>
                <a:gd name="T82" fmla="*/ 42 w 2132"/>
                <a:gd name="T83" fmla="*/ 810 h 1160"/>
                <a:gd name="T84" fmla="*/ 38 w 2132"/>
                <a:gd name="T85" fmla="*/ 892 h 1160"/>
                <a:gd name="T86" fmla="*/ 60 w 2132"/>
                <a:gd name="T87" fmla="*/ 918 h 1160"/>
                <a:gd name="T88" fmla="*/ 114 w 2132"/>
                <a:gd name="T89" fmla="*/ 970 h 1160"/>
                <a:gd name="T90" fmla="*/ 174 w 2132"/>
                <a:gd name="T91" fmla="*/ 998 h 1160"/>
                <a:gd name="T92" fmla="*/ 212 w 2132"/>
                <a:gd name="T93" fmla="*/ 974 h 1160"/>
                <a:gd name="T94" fmla="*/ 236 w 2132"/>
                <a:gd name="T95" fmla="*/ 1020 h 1160"/>
                <a:gd name="T96" fmla="*/ 316 w 2132"/>
                <a:gd name="T97" fmla="*/ 1092 h 1160"/>
                <a:gd name="T98" fmla="*/ 348 w 2132"/>
                <a:gd name="T99" fmla="*/ 1034 h 1160"/>
                <a:gd name="T100" fmla="*/ 390 w 2132"/>
                <a:gd name="T101" fmla="*/ 992 h 1160"/>
                <a:gd name="T102" fmla="*/ 410 w 2132"/>
                <a:gd name="T103" fmla="*/ 1058 h 1160"/>
                <a:gd name="T104" fmla="*/ 452 w 2132"/>
                <a:gd name="T105" fmla="*/ 1122 h 1160"/>
                <a:gd name="T106" fmla="*/ 560 w 2132"/>
                <a:gd name="T107" fmla="*/ 1128 h 1160"/>
                <a:gd name="T108" fmla="*/ 660 w 2132"/>
                <a:gd name="T109" fmla="*/ 1104 h 1160"/>
                <a:gd name="T110" fmla="*/ 732 w 2132"/>
                <a:gd name="T111" fmla="*/ 1050 h 1160"/>
                <a:gd name="T112" fmla="*/ 752 w 2132"/>
                <a:gd name="T113" fmla="*/ 994 h 1160"/>
                <a:gd name="T114" fmla="*/ 834 w 2132"/>
                <a:gd name="T115" fmla="*/ 912 h 1160"/>
                <a:gd name="T116" fmla="*/ 964 w 2132"/>
                <a:gd name="T117" fmla="*/ 912 h 1160"/>
                <a:gd name="T118" fmla="*/ 1168 w 2132"/>
                <a:gd name="T119" fmla="*/ 880 h 1160"/>
                <a:gd name="T120" fmla="*/ 1354 w 2132"/>
                <a:gd name="T121" fmla="*/ 904 h 1160"/>
                <a:gd name="T122" fmla="*/ 1432 w 2132"/>
                <a:gd name="T123" fmla="*/ 908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1160">
                  <a:moveTo>
                    <a:pt x="1396" y="998"/>
                  </a:moveTo>
                  <a:lnTo>
                    <a:pt x="1398" y="994"/>
                  </a:lnTo>
                  <a:lnTo>
                    <a:pt x="1398" y="994"/>
                  </a:lnTo>
                  <a:lnTo>
                    <a:pt x="1398" y="994"/>
                  </a:lnTo>
                  <a:lnTo>
                    <a:pt x="1398" y="996"/>
                  </a:lnTo>
                  <a:lnTo>
                    <a:pt x="1396" y="1000"/>
                  </a:lnTo>
                  <a:lnTo>
                    <a:pt x="1396" y="1002"/>
                  </a:lnTo>
                  <a:lnTo>
                    <a:pt x="1394" y="1006"/>
                  </a:lnTo>
                  <a:lnTo>
                    <a:pt x="1394" y="1010"/>
                  </a:lnTo>
                  <a:lnTo>
                    <a:pt x="1394" y="1012"/>
                  </a:lnTo>
                  <a:lnTo>
                    <a:pt x="1392" y="1012"/>
                  </a:lnTo>
                  <a:lnTo>
                    <a:pt x="1394" y="1018"/>
                  </a:lnTo>
                  <a:lnTo>
                    <a:pt x="1398" y="1024"/>
                  </a:lnTo>
                  <a:lnTo>
                    <a:pt x="1402" y="1028"/>
                  </a:lnTo>
                  <a:lnTo>
                    <a:pt x="1406" y="1030"/>
                  </a:lnTo>
                  <a:lnTo>
                    <a:pt x="1410" y="1032"/>
                  </a:lnTo>
                  <a:lnTo>
                    <a:pt x="1412" y="1034"/>
                  </a:lnTo>
                  <a:lnTo>
                    <a:pt x="1414" y="1034"/>
                  </a:lnTo>
                  <a:lnTo>
                    <a:pt x="1424" y="1026"/>
                  </a:lnTo>
                  <a:lnTo>
                    <a:pt x="1436" y="1010"/>
                  </a:lnTo>
                  <a:lnTo>
                    <a:pt x="1450" y="992"/>
                  </a:lnTo>
                  <a:lnTo>
                    <a:pt x="1464" y="970"/>
                  </a:lnTo>
                  <a:lnTo>
                    <a:pt x="1476" y="950"/>
                  </a:lnTo>
                  <a:lnTo>
                    <a:pt x="1486" y="932"/>
                  </a:lnTo>
                  <a:lnTo>
                    <a:pt x="1492" y="920"/>
                  </a:lnTo>
                  <a:lnTo>
                    <a:pt x="1494" y="916"/>
                  </a:lnTo>
                  <a:lnTo>
                    <a:pt x="1496" y="898"/>
                  </a:lnTo>
                  <a:lnTo>
                    <a:pt x="1502" y="884"/>
                  </a:lnTo>
                  <a:lnTo>
                    <a:pt x="1506" y="876"/>
                  </a:lnTo>
                  <a:lnTo>
                    <a:pt x="1510" y="872"/>
                  </a:lnTo>
                  <a:lnTo>
                    <a:pt x="1512" y="846"/>
                  </a:lnTo>
                  <a:lnTo>
                    <a:pt x="1514" y="842"/>
                  </a:lnTo>
                  <a:lnTo>
                    <a:pt x="1516" y="830"/>
                  </a:lnTo>
                  <a:lnTo>
                    <a:pt x="1514" y="818"/>
                  </a:lnTo>
                  <a:lnTo>
                    <a:pt x="1510" y="808"/>
                  </a:lnTo>
                  <a:lnTo>
                    <a:pt x="1500" y="804"/>
                  </a:lnTo>
                  <a:lnTo>
                    <a:pt x="1494" y="804"/>
                  </a:lnTo>
                  <a:lnTo>
                    <a:pt x="1486" y="806"/>
                  </a:lnTo>
                  <a:lnTo>
                    <a:pt x="1478" y="808"/>
                  </a:lnTo>
                  <a:lnTo>
                    <a:pt x="1472" y="808"/>
                  </a:lnTo>
                  <a:lnTo>
                    <a:pt x="1466" y="806"/>
                  </a:lnTo>
                  <a:lnTo>
                    <a:pt x="1462" y="802"/>
                  </a:lnTo>
                  <a:lnTo>
                    <a:pt x="1460" y="800"/>
                  </a:lnTo>
                  <a:lnTo>
                    <a:pt x="1458" y="798"/>
                  </a:lnTo>
                  <a:lnTo>
                    <a:pt x="1456" y="798"/>
                  </a:lnTo>
                  <a:lnTo>
                    <a:pt x="1444" y="794"/>
                  </a:lnTo>
                  <a:lnTo>
                    <a:pt x="1470" y="770"/>
                  </a:lnTo>
                  <a:lnTo>
                    <a:pt x="1472" y="762"/>
                  </a:lnTo>
                  <a:lnTo>
                    <a:pt x="1494" y="738"/>
                  </a:lnTo>
                  <a:lnTo>
                    <a:pt x="1542" y="686"/>
                  </a:lnTo>
                  <a:lnTo>
                    <a:pt x="1546" y="686"/>
                  </a:lnTo>
                  <a:lnTo>
                    <a:pt x="1558" y="688"/>
                  </a:lnTo>
                  <a:lnTo>
                    <a:pt x="1572" y="692"/>
                  </a:lnTo>
                  <a:lnTo>
                    <a:pt x="1588" y="694"/>
                  </a:lnTo>
                  <a:lnTo>
                    <a:pt x="1602" y="698"/>
                  </a:lnTo>
                  <a:lnTo>
                    <a:pt x="1608" y="698"/>
                  </a:lnTo>
                  <a:lnTo>
                    <a:pt x="1612" y="698"/>
                  </a:lnTo>
                  <a:lnTo>
                    <a:pt x="1612" y="694"/>
                  </a:lnTo>
                  <a:lnTo>
                    <a:pt x="1612" y="692"/>
                  </a:lnTo>
                  <a:lnTo>
                    <a:pt x="1612" y="688"/>
                  </a:lnTo>
                  <a:lnTo>
                    <a:pt x="1612" y="686"/>
                  </a:lnTo>
                  <a:lnTo>
                    <a:pt x="1612" y="686"/>
                  </a:lnTo>
                  <a:lnTo>
                    <a:pt x="1622" y="680"/>
                  </a:lnTo>
                  <a:lnTo>
                    <a:pt x="1634" y="682"/>
                  </a:lnTo>
                  <a:lnTo>
                    <a:pt x="1642" y="682"/>
                  </a:lnTo>
                  <a:lnTo>
                    <a:pt x="1650" y="700"/>
                  </a:lnTo>
                  <a:lnTo>
                    <a:pt x="1694" y="686"/>
                  </a:lnTo>
                  <a:lnTo>
                    <a:pt x="1694" y="676"/>
                  </a:lnTo>
                  <a:lnTo>
                    <a:pt x="1732" y="642"/>
                  </a:lnTo>
                  <a:lnTo>
                    <a:pt x="1734" y="642"/>
                  </a:lnTo>
                  <a:lnTo>
                    <a:pt x="1736" y="640"/>
                  </a:lnTo>
                  <a:lnTo>
                    <a:pt x="1738" y="636"/>
                  </a:lnTo>
                  <a:lnTo>
                    <a:pt x="1742" y="634"/>
                  </a:lnTo>
                  <a:lnTo>
                    <a:pt x="1746" y="630"/>
                  </a:lnTo>
                  <a:lnTo>
                    <a:pt x="1750" y="628"/>
                  </a:lnTo>
                  <a:lnTo>
                    <a:pt x="1756" y="626"/>
                  </a:lnTo>
                  <a:lnTo>
                    <a:pt x="1760" y="624"/>
                  </a:lnTo>
                  <a:lnTo>
                    <a:pt x="1762" y="626"/>
                  </a:lnTo>
                  <a:lnTo>
                    <a:pt x="1764" y="628"/>
                  </a:lnTo>
                  <a:lnTo>
                    <a:pt x="1764" y="632"/>
                  </a:lnTo>
                  <a:lnTo>
                    <a:pt x="1760" y="638"/>
                  </a:lnTo>
                  <a:lnTo>
                    <a:pt x="1758" y="644"/>
                  </a:lnTo>
                  <a:lnTo>
                    <a:pt x="1754" y="648"/>
                  </a:lnTo>
                  <a:lnTo>
                    <a:pt x="1754" y="652"/>
                  </a:lnTo>
                  <a:lnTo>
                    <a:pt x="1754" y="654"/>
                  </a:lnTo>
                  <a:lnTo>
                    <a:pt x="1758" y="654"/>
                  </a:lnTo>
                  <a:lnTo>
                    <a:pt x="1760" y="654"/>
                  </a:lnTo>
                  <a:lnTo>
                    <a:pt x="1764" y="654"/>
                  </a:lnTo>
                  <a:lnTo>
                    <a:pt x="1768" y="652"/>
                  </a:lnTo>
                  <a:lnTo>
                    <a:pt x="1770" y="650"/>
                  </a:lnTo>
                  <a:lnTo>
                    <a:pt x="1776" y="644"/>
                  </a:lnTo>
                  <a:lnTo>
                    <a:pt x="1784" y="634"/>
                  </a:lnTo>
                  <a:lnTo>
                    <a:pt x="1790" y="624"/>
                  </a:lnTo>
                  <a:lnTo>
                    <a:pt x="1796" y="616"/>
                  </a:lnTo>
                  <a:lnTo>
                    <a:pt x="1798" y="614"/>
                  </a:lnTo>
                  <a:lnTo>
                    <a:pt x="1792" y="626"/>
                  </a:lnTo>
                  <a:lnTo>
                    <a:pt x="1792" y="638"/>
                  </a:lnTo>
                  <a:lnTo>
                    <a:pt x="1794" y="648"/>
                  </a:lnTo>
                  <a:lnTo>
                    <a:pt x="1796" y="652"/>
                  </a:lnTo>
                  <a:lnTo>
                    <a:pt x="1762" y="676"/>
                  </a:lnTo>
                  <a:lnTo>
                    <a:pt x="1752" y="706"/>
                  </a:lnTo>
                  <a:lnTo>
                    <a:pt x="1714" y="736"/>
                  </a:lnTo>
                  <a:lnTo>
                    <a:pt x="1698" y="776"/>
                  </a:lnTo>
                  <a:lnTo>
                    <a:pt x="1698" y="776"/>
                  </a:lnTo>
                  <a:lnTo>
                    <a:pt x="1696" y="780"/>
                  </a:lnTo>
                  <a:lnTo>
                    <a:pt x="1696" y="784"/>
                  </a:lnTo>
                  <a:lnTo>
                    <a:pt x="1694" y="790"/>
                  </a:lnTo>
                  <a:lnTo>
                    <a:pt x="1696" y="798"/>
                  </a:lnTo>
                  <a:lnTo>
                    <a:pt x="1698" y="806"/>
                  </a:lnTo>
                  <a:lnTo>
                    <a:pt x="1702" y="820"/>
                  </a:lnTo>
                  <a:lnTo>
                    <a:pt x="1708" y="838"/>
                  </a:lnTo>
                  <a:lnTo>
                    <a:pt x="1712" y="854"/>
                  </a:lnTo>
                  <a:lnTo>
                    <a:pt x="1718" y="868"/>
                  </a:lnTo>
                  <a:lnTo>
                    <a:pt x="1718" y="874"/>
                  </a:lnTo>
                  <a:lnTo>
                    <a:pt x="1736" y="848"/>
                  </a:lnTo>
                  <a:lnTo>
                    <a:pt x="1766" y="802"/>
                  </a:lnTo>
                  <a:lnTo>
                    <a:pt x="1782" y="798"/>
                  </a:lnTo>
                  <a:lnTo>
                    <a:pt x="1780" y="794"/>
                  </a:lnTo>
                  <a:lnTo>
                    <a:pt x="1780" y="784"/>
                  </a:lnTo>
                  <a:lnTo>
                    <a:pt x="1782" y="772"/>
                  </a:lnTo>
                  <a:lnTo>
                    <a:pt x="1786" y="758"/>
                  </a:lnTo>
                  <a:lnTo>
                    <a:pt x="1790" y="750"/>
                  </a:lnTo>
                  <a:lnTo>
                    <a:pt x="1792" y="744"/>
                  </a:lnTo>
                  <a:lnTo>
                    <a:pt x="1792" y="740"/>
                  </a:lnTo>
                  <a:lnTo>
                    <a:pt x="1792" y="736"/>
                  </a:lnTo>
                  <a:lnTo>
                    <a:pt x="1792" y="732"/>
                  </a:lnTo>
                  <a:lnTo>
                    <a:pt x="1792" y="730"/>
                  </a:lnTo>
                  <a:lnTo>
                    <a:pt x="1790" y="730"/>
                  </a:lnTo>
                  <a:lnTo>
                    <a:pt x="1790" y="728"/>
                  </a:lnTo>
                  <a:lnTo>
                    <a:pt x="1790" y="726"/>
                  </a:lnTo>
                  <a:lnTo>
                    <a:pt x="1788" y="724"/>
                  </a:lnTo>
                  <a:lnTo>
                    <a:pt x="1786" y="720"/>
                  </a:lnTo>
                  <a:lnTo>
                    <a:pt x="1786" y="716"/>
                  </a:lnTo>
                  <a:lnTo>
                    <a:pt x="1786" y="712"/>
                  </a:lnTo>
                  <a:lnTo>
                    <a:pt x="1790" y="708"/>
                  </a:lnTo>
                  <a:lnTo>
                    <a:pt x="1792" y="704"/>
                  </a:lnTo>
                  <a:lnTo>
                    <a:pt x="1796" y="702"/>
                  </a:lnTo>
                  <a:lnTo>
                    <a:pt x="1802" y="702"/>
                  </a:lnTo>
                  <a:lnTo>
                    <a:pt x="1812" y="700"/>
                  </a:lnTo>
                  <a:lnTo>
                    <a:pt x="1816" y="698"/>
                  </a:lnTo>
                  <a:lnTo>
                    <a:pt x="1818" y="696"/>
                  </a:lnTo>
                  <a:lnTo>
                    <a:pt x="1820" y="692"/>
                  </a:lnTo>
                  <a:lnTo>
                    <a:pt x="1820" y="688"/>
                  </a:lnTo>
                  <a:lnTo>
                    <a:pt x="1820" y="684"/>
                  </a:lnTo>
                  <a:lnTo>
                    <a:pt x="1820" y="680"/>
                  </a:lnTo>
                  <a:lnTo>
                    <a:pt x="1820" y="678"/>
                  </a:lnTo>
                  <a:lnTo>
                    <a:pt x="1822" y="676"/>
                  </a:lnTo>
                  <a:lnTo>
                    <a:pt x="1824" y="676"/>
                  </a:lnTo>
                  <a:lnTo>
                    <a:pt x="1832" y="676"/>
                  </a:lnTo>
                  <a:lnTo>
                    <a:pt x="1838" y="674"/>
                  </a:lnTo>
                  <a:lnTo>
                    <a:pt x="1846" y="670"/>
                  </a:lnTo>
                  <a:lnTo>
                    <a:pt x="1858" y="660"/>
                  </a:lnTo>
                  <a:lnTo>
                    <a:pt x="1862" y="656"/>
                  </a:lnTo>
                  <a:lnTo>
                    <a:pt x="1868" y="654"/>
                  </a:lnTo>
                  <a:lnTo>
                    <a:pt x="1872" y="654"/>
                  </a:lnTo>
                  <a:lnTo>
                    <a:pt x="1876" y="654"/>
                  </a:lnTo>
                  <a:lnTo>
                    <a:pt x="1880" y="656"/>
                  </a:lnTo>
                  <a:lnTo>
                    <a:pt x="1882" y="660"/>
                  </a:lnTo>
                  <a:lnTo>
                    <a:pt x="1884" y="662"/>
                  </a:lnTo>
                  <a:lnTo>
                    <a:pt x="1884" y="664"/>
                  </a:lnTo>
                  <a:lnTo>
                    <a:pt x="1884" y="664"/>
                  </a:lnTo>
                  <a:lnTo>
                    <a:pt x="1906" y="656"/>
                  </a:lnTo>
                  <a:lnTo>
                    <a:pt x="1914" y="642"/>
                  </a:lnTo>
                  <a:lnTo>
                    <a:pt x="1926" y="630"/>
                  </a:lnTo>
                  <a:lnTo>
                    <a:pt x="1944" y="622"/>
                  </a:lnTo>
                  <a:lnTo>
                    <a:pt x="1948" y="610"/>
                  </a:lnTo>
                  <a:lnTo>
                    <a:pt x="1964" y="610"/>
                  </a:lnTo>
                  <a:lnTo>
                    <a:pt x="1966" y="610"/>
                  </a:lnTo>
                  <a:lnTo>
                    <a:pt x="1970" y="610"/>
                  </a:lnTo>
                  <a:lnTo>
                    <a:pt x="1974" y="610"/>
                  </a:lnTo>
                  <a:lnTo>
                    <a:pt x="1978" y="610"/>
                  </a:lnTo>
                  <a:lnTo>
                    <a:pt x="1982" y="612"/>
                  </a:lnTo>
                  <a:lnTo>
                    <a:pt x="1986" y="612"/>
                  </a:lnTo>
                  <a:lnTo>
                    <a:pt x="1988" y="610"/>
                  </a:lnTo>
                  <a:lnTo>
                    <a:pt x="1992" y="608"/>
                  </a:lnTo>
                  <a:lnTo>
                    <a:pt x="1996" y="604"/>
                  </a:lnTo>
                  <a:lnTo>
                    <a:pt x="2000" y="602"/>
                  </a:lnTo>
                  <a:lnTo>
                    <a:pt x="2002" y="598"/>
                  </a:lnTo>
                  <a:lnTo>
                    <a:pt x="2004" y="596"/>
                  </a:lnTo>
                  <a:lnTo>
                    <a:pt x="2006" y="596"/>
                  </a:lnTo>
                  <a:lnTo>
                    <a:pt x="2004" y="592"/>
                  </a:lnTo>
                  <a:lnTo>
                    <a:pt x="1998" y="586"/>
                  </a:lnTo>
                  <a:lnTo>
                    <a:pt x="1990" y="576"/>
                  </a:lnTo>
                  <a:lnTo>
                    <a:pt x="1984" y="568"/>
                  </a:lnTo>
                  <a:lnTo>
                    <a:pt x="1978" y="562"/>
                  </a:lnTo>
                  <a:lnTo>
                    <a:pt x="1974" y="560"/>
                  </a:lnTo>
                  <a:lnTo>
                    <a:pt x="1972" y="556"/>
                  </a:lnTo>
                  <a:lnTo>
                    <a:pt x="1972" y="552"/>
                  </a:lnTo>
                  <a:lnTo>
                    <a:pt x="1972" y="550"/>
                  </a:lnTo>
                  <a:lnTo>
                    <a:pt x="1972" y="546"/>
                  </a:lnTo>
                  <a:lnTo>
                    <a:pt x="1974" y="546"/>
                  </a:lnTo>
                  <a:lnTo>
                    <a:pt x="1978" y="546"/>
                  </a:lnTo>
                  <a:lnTo>
                    <a:pt x="1982" y="546"/>
                  </a:lnTo>
                  <a:lnTo>
                    <a:pt x="1986" y="546"/>
                  </a:lnTo>
                  <a:lnTo>
                    <a:pt x="1988" y="544"/>
                  </a:lnTo>
                  <a:lnTo>
                    <a:pt x="1992" y="542"/>
                  </a:lnTo>
                  <a:lnTo>
                    <a:pt x="1994" y="540"/>
                  </a:lnTo>
                  <a:lnTo>
                    <a:pt x="1994" y="540"/>
                  </a:lnTo>
                  <a:lnTo>
                    <a:pt x="2016" y="518"/>
                  </a:lnTo>
                  <a:lnTo>
                    <a:pt x="2014" y="502"/>
                  </a:lnTo>
                  <a:lnTo>
                    <a:pt x="2024" y="494"/>
                  </a:lnTo>
                  <a:lnTo>
                    <a:pt x="2032" y="512"/>
                  </a:lnTo>
                  <a:lnTo>
                    <a:pt x="2050" y="518"/>
                  </a:lnTo>
                  <a:lnTo>
                    <a:pt x="2054" y="520"/>
                  </a:lnTo>
                  <a:lnTo>
                    <a:pt x="2060" y="526"/>
                  </a:lnTo>
                  <a:lnTo>
                    <a:pt x="2068" y="534"/>
                  </a:lnTo>
                  <a:lnTo>
                    <a:pt x="2076" y="542"/>
                  </a:lnTo>
                  <a:lnTo>
                    <a:pt x="2084" y="548"/>
                  </a:lnTo>
                  <a:lnTo>
                    <a:pt x="2088" y="550"/>
                  </a:lnTo>
                  <a:lnTo>
                    <a:pt x="2090" y="552"/>
                  </a:lnTo>
                  <a:lnTo>
                    <a:pt x="2094" y="550"/>
                  </a:lnTo>
                  <a:lnTo>
                    <a:pt x="2094" y="550"/>
                  </a:lnTo>
                  <a:lnTo>
                    <a:pt x="2096" y="550"/>
                  </a:lnTo>
                  <a:lnTo>
                    <a:pt x="2100" y="524"/>
                  </a:lnTo>
                  <a:lnTo>
                    <a:pt x="2100" y="518"/>
                  </a:lnTo>
                  <a:lnTo>
                    <a:pt x="2102" y="518"/>
                  </a:lnTo>
                  <a:lnTo>
                    <a:pt x="2106" y="518"/>
                  </a:lnTo>
                  <a:lnTo>
                    <a:pt x="2110" y="518"/>
                  </a:lnTo>
                  <a:lnTo>
                    <a:pt x="2116" y="518"/>
                  </a:lnTo>
                  <a:lnTo>
                    <a:pt x="2122" y="516"/>
                  </a:lnTo>
                  <a:lnTo>
                    <a:pt x="2126" y="512"/>
                  </a:lnTo>
                  <a:lnTo>
                    <a:pt x="2130" y="508"/>
                  </a:lnTo>
                  <a:lnTo>
                    <a:pt x="2132" y="500"/>
                  </a:lnTo>
                  <a:lnTo>
                    <a:pt x="2124" y="494"/>
                  </a:lnTo>
                  <a:lnTo>
                    <a:pt x="2114" y="488"/>
                  </a:lnTo>
                  <a:lnTo>
                    <a:pt x="2102" y="482"/>
                  </a:lnTo>
                  <a:lnTo>
                    <a:pt x="2092" y="476"/>
                  </a:lnTo>
                  <a:lnTo>
                    <a:pt x="2088" y="472"/>
                  </a:lnTo>
                  <a:lnTo>
                    <a:pt x="2084" y="472"/>
                  </a:lnTo>
                  <a:lnTo>
                    <a:pt x="2080" y="474"/>
                  </a:lnTo>
                  <a:lnTo>
                    <a:pt x="2078" y="474"/>
                  </a:lnTo>
                  <a:lnTo>
                    <a:pt x="2076" y="478"/>
                  </a:lnTo>
                  <a:lnTo>
                    <a:pt x="2074" y="478"/>
                  </a:lnTo>
                  <a:lnTo>
                    <a:pt x="2074" y="480"/>
                  </a:lnTo>
                  <a:lnTo>
                    <a:pt x="2066" y="464"/>
                  </a:lnTo>
                  <a:lnTo>
                    <a:pt x="2054" y="446"/>
                  </a:lnTo>
                  <a:lnTo>
                    <a:pt x="2040" y="432"/>
                  </a:lnTo>
                  <a:lnTo>
                    <a:pt x="2024" y="420"/>
                  </a:lnTo>
                  <a:lnTo>
                    <a:pt x="2010" y="412"/>
                  </a:lnTo>
                  <a:lnTo>
                    <a:pt x="1998" y="408"/>
                  </a:lnTo>
                  <a:lnTo>
                    <a:pt x="1994" y="406"/>
                  </a:lnTo>
                  <a:lnTo>
                    <a:pt x="1960" y="376"/>
                  </a:lnTo>
                  <a:lnTo>
                    <a:pt x="1954" y="376"/>
                  </a:lnTo>
                  <a:lnTo>
                    <a:pt x="1942" y="376"/>
                  </a:lnTo>
                  <a:lnTo>
                    <a:pt x="1930" y="374"/>
                  </a:lnTo>
                  <a:lnTo>
                    <a:pt x="1922" y="372"/>
                  </a:lnTo>
                  <a:lnTo>
                    <a:pt x="1920" y="370"/>
                  </a:lnTo>
                  <a:lnTo>
                    <a:pt x="1916" y="366"/>
                  </a:lnTo>
                  <a:lnTo>
                    <a:pt x="1910" y="366"/>
                  </a:lnTo>
                  <a:lnTo>
                    <a:pt x="1906" y="364"/>
                  </a:lnTo>
                  <a:lnTo>
                    <a:pt x="1902" y="364"/>
                  </a:lnTo>
                  <a:lnTo>
                    <a:pt x="1902" y="364"/>
                  </a:lnTo>
                  <a:lnTo>
                    <a:pt x="1900" y="388"/>
                  </a:lnTo>
                  <a:lnTo>
                    <a:pt x="1900" y="406"/>
                  </a:lnTo>
                  <a:lnTo>
                    <a:pt x="1896" y="414"/>
                  </a:lnTo>
                  <a:lnTo>
                    <a:pt x="1884" y="416"/>
                  </a:lnTo>
                  <a:lnTo>
                    <a:pt x="1884" y="408"/>
                  </a:lnTo>
                  <a:lnTo>
                    <a:pt x="1866" y="386"/>
                  </a:lnTo>
                  <a:lnTo>
                    <a:pt x="1880" y="376"/>
                  </a:lnTo>
                  <a:lnTo>
                    <a:pt x="1880" y="370"/>
                  </a:lnTo>
                  <a:lnTo>
                    <a:pt x="1842" y="386"/>
                  </a:lnTo>
                  <a:lnTo>
                    <a:pt x="1834" y="382"/>
                  </a:lnTo>
                  <a:lnTo>
                    <a:pt x="1790" y="378"/>
                  </a:lnTo>
                  <a:lnTo>
                    <a:pt x="1774" y="398"/>
                  </a:lnTo>
                  <a:lnTo>
                    <a:pt x="1762" y="380"/>
                  </a:lnTo>
                  <a:lnTo>
                    <a:pt x="1762" y="378"/>
                  </a:lnTo>
                  <a:lnTo>
                    <a:pt x="1764" y="370"/>
                  </a:lnTo>
                  <a:lnTo>
                    <a:pt x="1762" y="358"/>
                  </a:lnTo>
                  <a:lnTo>
                    <a:pt x="1758" y="342"/>
                  </a:lnTo>
                  <a:lnTo>
                    <a:pt x="1748" y="332"/>
                  </a:lnTo>
                  <a:lnTo>
                    <a:pt x="1734" y="326"/>
                  </a:lnTo>
                  <a:lnTo>
                    <a:pt x="1722" y="326"/>
                  </a:lnTo>
                  <a:lnTo>
                    <a:pt x="1712" y="326"/>
                  </a:lnTo>
                  <a:lnTo>
                    <a:pt x="1710" y="328"/>
                  </a:lnTo>
                  <a:lnTo>
                    <a:pt x="1704" y="328"/>
                  </a:lnTo>
                  <a:lnTo>
                    <a:pt x="1690" y="330"/>
                  </a:lnTo>
                  <a:lnTo>
                    <a:pt x="1676" y="330"/>
                  </a:lnTo>
                  <a:lnTo>
                    <a:pt x="1664" y="328"/>
                  </a:lnTo>
                  <a:lnTo>
                    <a:pt x="1660" y="324"/>
                  </a:lnTo>
                  <a:lnTo>
                    <a:pt x="1654" y="322"/>
                  </a:lnTo>
                  <a:lnTo>
                    <a:pt x="1650" y="322"/>
                  </a:lnTo>
                  <a:lnTo>
                    <a:pt x="1648" y="324"/>
                  </a:lnTo>
                  <a:lnTo>
                    <a:pt x="1646" y="324"/>
                  </a:lnTo>
                  <a:lnTo>
                    <a:pt x="1646" y="314"/>
                  </a:lnTo>
                  <a:lnTo>
                    <a:pt x="1638" y="310"/>
                  </a:lnTo>
                  <a:lnTo>
                    <a:pt x="1640" y="308"/>
                  </a:lnTo>
                  <a:lnTo>
                    <a:pt x="1640" y="304"/>
                  </a:lnTo>
                  <a:lnTo>
                    <a:pt x="1638" y="298"/>
                  </a:lnTo>
                  <a:lnTo>
                    <a:pt x="1636" y="290"/>
                  </a:lnTo>
                  <a:lnTo>
                    <a:pt x="1634" y="282"/>
                  </a:lnTo>
                  <a:lnTo>
                    <a:pt x="1630" y="278"/>
                  </a:lnTo>
                  <a:lnTo>
                    <a:pt x="1626" y="276"/>
                  </a:lnTo>
                  <a:lnTo>
                    <a:pt x="1622" y="276"/>
                  </a:lnTo>
                  <a:lnTo>
                    <a:pt x="1618" y="278"/>
                  </a:lnTo>
                  <a:lnTo>
                    <a:pt x="1614" y="280"/>
                  </a:lnTo>
                  <a:lnTo>
                    <a:pt x="1610" y="282"/>
                  </a:lnTo>
                  <a:lnTo>
                    <a:pt x="1606" y="286"/>
                  </a:lnTo>
                  <a:lnTo>
                    <a:pt x="1604" y="288"/>
                  </a:lnTo>
                  <a:lnTo>
                    <a:pt x="1604" y="288"/>
                  </a:lnTo>
                  <a:lnTo>
                    <a:pt x="1602" y="288"/>
                  </a:lnTo>
                  <a:lnTo>
                    <a:pt x="1600" y="288"/>
                  </a:lnTo>
                  <a:lnTo>
                    <a:pt x="1598" y="290"/>
                  </a:lnTo>
                  <a:lnTo>
                    <a:pt x="1596" y="288"/>
                  </a:lnTo>
                  <a:lnTo>
                    <a:pt x="1594" y="288"/>
                  </a:lnTo>
                  <a:lnTo>
                    <a:pt x="1592" y="286"/>
                  </a:lnTo>
                  <a:lnTo>
                    <a:pt x="1592" y="282"/>
                  </a:lnTo>
                  <a:lnTo>
                    <a:pt x="1592" y="280"/>
                  </a:lnTo>
                  <a:lnTo>
                    <a:pt x="1592" y="276"/>
                  </a:lnTo>
                  <a:lnTo>
                    <a:pt x="1590" y="272"/>
                  </a:lnTo>
                  <a:lnTo>
                    <a:pt x="1588" y="270"/>
                  </a:lnTo>
                  <a:lnTo>
                    <a:pt x="1584" y="268"/>
                  </a:lnTo>
                  <a:lnTo>
                    <a:pt x="1578" y="268"/>
                  </a:lnTo>
                  <a:lnTo>
                    <a:pt x="1566" y="266"/>
                  </a:lnTo>
                  <a:lnTo>
                    <a:pt x="1552" y="264"/>
                  </a:lnTo>
                  <a:lnTo>
                    <a:pt x="1538" y="260"/>
                  </a:lnTo>
                  <a:lnTo>
                    <a:pt x="1528" y="256"/>
                  </a:lnTo>
                  <a:lnTo>
                    <a:pt x="1524" y="256"/>
                  </a:lnTo>
                  <a:lnTo>
                    <a:pt x="1528" y="260"/>
                  </a:lnTo>
                  <a:lnTo>
                    <a:pt x="1526" y="264"/>
                  </a:lnTo>
                  <a:lnTo>
                    <a:pt x="1524" y="268"/>
                  </a:lnTo>
                  <a:lnTo>
                    <a:pt x="1518" y="270"/>
                  </a:lnTo>
                  <a:lnTo>
                    <a:pt x="1512" y="272"/>
                  </a:lnTo>
                  <a:lnTo>
                    <a:pt x="1504" y="276"/>
                  </a:lnTo>
                  <a:lnTo>
                    <a:pt x="1502" y="286"/>
                  </a:lnTo>
                  <a:lnTo>
                    <a:pt x="1502" y="296"/>
                  </a:lnTo>
                  <a:lnTo>
                    <a:pt x="1502" y="306"/>
                  </a:lnTo>
                  <a:lnTo>
                    <a:pt x="1502" y="310"/>
                  </a:lnTo>
                  <a:lnTo>
                    <a:pt x="1494" y="312"/>
                  </a:lnTo>
                  <a:lnTo>
                    <a:pt x="1482" y="318"/>
                  </a:lnTo>
                  <a:lnTo>
                    <a:pt x="1460" y="304"/>
                  </a:lnTo>
                  <a:lnTo>
                    <a:pt x="1452" y="310"/>
                  </a:lnTo>
                  <a:lnTo>
                    <a:pt x="1438" y="310"/>
                  </a:lnTo>
                  <a:lnTo>
                    <a:pt x="1422" y="294"/>
                  </a:lnTo>
                  <a:lnTo>
                    <a:pt x="1422" y="294"/>
                  </a:lnTo>
                  <a:lnTo>
                    <a:pt x="1420" y="296"/>
                  </a:lnTo>
                  <a:lnTo>
                    <a:pt x="1418" y="300"/>
                  </a:lnTo>
                  <a:lnTo>
                    <a:pt x="1416" y="304"/>
                  </a:lnTo>
                  <a:lnTo>
                    <a:pt x="1412" y="308"/>
                  </a:lnTo>
                  <a:lnTo>
                    <a:pt x="1410" y="312"/>
                  </a:lnTo>
                  <a:lnTo>
                    <a:pt x="1410" y="316"/>
                  </a:lnTo>
                  <a:lnTo>
                    <a:pt x="1408" y="320"/>
                  </a:lnTo>
                  <a:lnTo>
                    <a:pt x="1404" y="324"/>
                  </a:lnTo>
                  <a:lnTo>
                    <a:pt x="1402" y="328"/>
                  </a:lnTo>
                  <a:lnTo>
                    <a:pt x="1398" y="330"/>
                  </a:lnTo>
                  <a:lnTo>
                    <a:pt x="1396" y="334"/>
                  </a:lnTo>
                  <a:lnTo>
                    <a:pt x="1396" y="334"/>
                  </a:lnTo>
                  <a:lnTo>
                    <a:pt x="1392" y="320"/>
                  </a:lnTo>
                  <a:lnTo>
                    <a:pt x="1384" y="304"/>
                  </a:lnTo>
                  <a:lnTo>
                    <a:pt x="1384" y="274"/>
                  </a:lnTo>
                  <a:lnTo>
                    <a:pt x="1388" y="254"/>
                  </a:lnTo>
                  <a:lnTo>
                    <a:pt x="1386" y="248"/>
                  </a:lnTo>
                  <a:lnTo>
                    <a:pt x="1384" y="246"/>
                  </a:lnTo>
                  <a:lnTo>
                    <a:pt x="1382" y="244"/>
                  </a:lnTo>
                  <a:lnTo>
                    <a:pt x="1378" y="242"/>
                  </a:lnTo>
                  <a:lnTo>
                    <a:pt x="1374" y="242"/>
                  </a:lnTo>
                  <a:lnTo>
                    <a:pt x="1372" y="244"/>
                  </a:lnTo>
                  <a:lnTo>
                    <a:pt x="1370" y="244"/>
                  </a:lnTo>
                  <a:lnTo>
                    <a:pt x="1368" y="244"/>
                  </a:lnTo>
                  <a:lnTo>
                    <a:pt x="1368" y="244"/>
                  </a:lnTo>
                  <a:lnTo>
                    <a:pt x="1366" y="240"/>
                  </a:lnTo>
                  <a:lnTo>
                    <a:pt x="1362" y="238"/>
                  </a:lnTo>
                  <a:lnTo>
                    <a:pt x="1356" y="234"/>
                  </a:lnTo>
                  <a:lnTo>
                    <a:pt x="1348" y="232"/>
                  </a:lnTo>
                  <a:lnTo>
                    <a:pt x="1338" y="230"/>
                  </a:lnTo>
                  <a:lnTo>
                    <a:pt x="1332" y="230"/>
                  </a:lnTo>
                  <a:lnTo>
                    <a:pt x="1326" y="228"/>
                  </a:lnTo>
                  <a:lnTo>
                    <a:pt x="1322" y="228"/>
                  </a:lnTo>
                  <a:lnTo>
                    <a:pt x="1320" y="230"/>
                  </a:lnTo>
                  <a:lnTo>
                    <a:pt x="1316" y="232"/>
                  </a:lnTo>
                  <a:lnTo>
                    <a:pt x="1312" y="234"/>
                  </a:lnTo>
                  <a:lnTo>
                    <a:pt x="1308" y="238"/>
                  </a:lnTo>
                  <a:lnTo>
                    <a:pt x="1296" y="242"/>
                  </a:lnTo>
                  <a:lnTo>
                    <a:pt x="1284" y="240"/>
                  </a:lnTo>
                  <a:lnTo>
                    <a:pt x="1272" y="238"/>
                  </a:lnTo>
                  <a:lnTo>
                    <a:pt x="1262" y="236"/>
                  </a:lnTo>
                  <a:lnTo>
                    <a:pt x="1258" y="234"/>
                  </a:lnTo>
                  <a:lnTo>
                    <a:pt x="1224" y="216"/>
                  </a:lnTo>
                  <a:lnTo>
                    <a:pt x="1210" y="216"/>
                  </a:lnTo>
                  <a:lnTo>
                    <a:pt x="1194" y="214"/>
                  </a:lnTo>
                  <a:lnTo>
                    <a:pt x="1182" y="208"/>
                  </a:lnTo>
                  <a:lnTo>
                    <a:pt x="1172" y="204"/>
                  </a:lnTo>
                  <a:lnTo>
                    <a:pt x="1168" y="202"/>
                  </a:lnTo>
                  <a:lnTo>
                    <a:pt x="1160" y="196"/>
                  </a:lnTo>
                  <a:lnTo>
                    <a:pt x="1156" y="190"/>
                  </a:lnTo>
                  <a:lnTo>
                    <a:pt x="1164" y="186"/>
                  </a:lnTo>
                  <a:lnTo>
                    <a:pt x="1166" y="184"/>
                  </a:lnTo>
                  <a:lnTo>
                    <a:pt x="1166" y="182"/>
                  </a:lnTo>
                  <a:lnTo>
                    <a:pt x="1166" y="178"/>
                  </a:lnTo>
                  <a:lnTo>
                    <a:pt x="1164" y="172"/>
                  </a:lnTo>
                  <a:lnTo>
                    <a:pt x="1160" y="170"/>
                  </a:lnTo>
                  <a:lnTo>
                    <a:pt x="1158" y="168"/>
                  </a:lnTo>
                  <a:lnTo>
                    <a:pt x="1156" y="168"/>
                  </a:lnTo>
                  <a:lnTo>
                    <a:pt x="1152" y="170"/>
                  </a:lnTo>
                  <a:lnTo>
                    <a:pt x="1150" y="170"/>
                  </a:lnTo>
                  <a:lnTo>
                    <a:pt x="1148" y="172"/>
                  </a:lnTo>
                  <a:lnTo>
                    <a:pt x="1148" y="172"/>
                  </a:lnTo>
                  <a:lnTo>
                    <a:pt x="1146" y="174"/>
                  </a:lnTo>
                  <a:lnTo>
                    <a:pt x="1144" y="176"/>
                  </a:lnTo>
                  <a:lnTo>
                    <a:pt x="1142" y="180"/>
                  </a:lnTo>
                  <a:lnTo>
                    <a:pt x="1140" y="184"/>
                  </a:lnTo>
                  <a:lnTo>
                    <a:pt x="1136" y="190"/>
                  </a:lnTo>
                  <a:lnTo>
                    <a:pt x="1132" y="194"/>
                  </a:lnTo>
                  <a:lnTo>
                    <a:pt x="1128" y="198"/>
                  </a:lnTo>
                  <a:lnTo>
                    <a:pt x="1126" y="200"/>
                  </a:lnTo>
                  <a:lnTo>
                    <a:pt x="1120" y="202"/>
                  </a:lnTo>
                  <a:lnTo>
                    <a:pt x="1116" y="206"/>
                  </a:lnTo>
                  <a:lnTo>
                    <a:pt x="1112" y="210"/>
                  </a:lnTo>
                  <a:lnTo>
                    <a:pt x="1110" y="216"/>
                  </a:lnTo>
                  <a:lnTo>
                    <a:pt x="1108" y="220"/>
                  </a:lnTo>
                  <a:lnTo>
                    <a:pt x="1106" y="222"/>
                  </a:lnTo>
                  <a:lnTo>
                    <a:pt x="1104" y="224"/>
                  </a:lnTo>
                  <a:lnTo>
                    <a:pt x="1096" y="224"/>
                  </a:lnTo>
                  <a:lnTo>
                    <a:pt x="1092" y="204"/>
                  </a:lnTo>
                  <a:lnTo>
                    <a:pt x="1084" y="194"/>
                  </a:lnTo>
                  <a:lnTo>
                    <a:pt x="1108" y="192"/>
                  </a:lnTo>
                  <a:lnTo>
                    <a:pt x="1134" y="160"/>
                  </a:lnTo>
                  <a:lnTo>
                    <a:pt x="1150" y="144"/>
                  </a:lnTo>
                  <a:lnTo>
                    <a:pt x="1158" y="130"/>
                  </a:lnTo>
                  <a:lnTo>
                    <a:pt x="1162" y="122"/>
                  </a:lnTo>
                  <a:lnTo>
                    <a:pt x="1164" y="120"/>
                  </a:lnTo>
                  <a:lnTo>
                    <a:pt x="1164" y="96"/>
                  </a:lnTo>
                  <a:lnTo>
                    <a:pt x="1166" y="78"/>
                  </a:lnTo>
                  <a:lnTo>
                    <a:pt x="1160" y="64"/>
                  </a:lnTo>
                  <a:lnTo>
                    <a:pt x="1148" y="54"/>
                  </a:lnTo>
                  <a:lnTo>
                    <a:pt x="1134" y="52"/>
                  </a:lnTo>
                  <a:lnTo>
                    <a:pt x="1122" y="56"/>
                  </a:lnTo>
                  <a:lnTo>
                    <a:pt x="1108" y="64"/>
                  </a:lnTo>
                  <a:lnTo>
                    <a:pt x="1098" y="68"/>
                  </a:lnTo>
                  <a:lnTo>
                    <a:pt x="1090" y="70"/>
                  </a:lnTo>
                  <a:lnTo>
                    <a:pt x="1084" y="70"/>
                  </a:lnTo>
                  <a:lnTo>
                    <a:pt x="1080" y="70"/>
                  </a:lnTo>
                  <a:lnTo>
                    <a:pt x="1080" y="70"/>
                  </a:lnTo>
                  <a:lnTo>
                    <a:pt x="1078" y="52"/>
                  </a:lnTo>
                  <a:lnTo>
                    <a:pt x="1070" y="46"/>
                  </a:lnTo>
                  <a:lnTo>
                    <a:pt x="1080" y="20"/>
                  </a:lnTo>
                  <a:lnTo>
                    <a:pt x="1082" y="20"/>
                  </a:lnTo>
                  <a:lnTo>
                    <a:pt x="1084" y="18"/>
                  </a:lnTo>
                  <a:lnTo>
                    <a:pt x="1086" y="18"/>
                  </a:lnTo>
                  <a:lnTo>
                    <a:pt x="1088" y="16"/>
                  </a:lnTo>
                  <a:lnTo>
                    <a:pt x="1088" y="14"/>
                  </a:lnTo>
                  <a:lnTo>
                    <a:pt x="1088" y="10"/>
                  </a:lnTo>
                  <a:lnTo>
                    <a:pt x="1086" y="8"/>
                  </a:lnTo>
                  <a:lnTo>
                    <a:pt x="1080" y="4"/>
                  </a:lnTo>
                  <a:lnTo>
                    <a:pt x="1068" y="0"/>
                  </a:lnTo>
                  <a:lnTo>
                    <a:pt x="1056" y="4"/>
                  </a:lnTo>
                  <a:lnTo>
                    <a:pt x="1048" y="10"/>
                  </a:lnTo>
                  <a:lnTo>
                    <a:pt x="1042" y="16"/>
                  </a:lnTo>
                  <a:lnTo>
                    <a:pt x="1038" y="22"/>
                  </a:lnTo>
                  <a:lnTo>
                    <a:pt x="1030" y="32"/>
                  </a:lnTo>
                  <a:lnTo>
                    <a:pt x="1022" y="42"/>
                  </a:lnTo>
                  <a:lnTo>
                    <a:pt x="1016" y="50"/>
                  </a:lnTo>
                  <a:lnTo>
                    <a:pt x="1012" y="54"/>
                  </a:lnTo>
                  <a:lnTo>
                    <a:pt x="1016" y="62"/>
                  </a:lnTo>
                  <a:lnTo>
                    <a:pt x="1008" y="76"/>
                  </a:lnTo>
                  <a:lnTo>
                    <a:pt x="990" y="68"/>
                  </a:lnTo>
                  <a:lnTo>
                    <a:pt x="988" y="68"/>
                  </a:lnTo>
                  <a:lnTo>
                    <a:pt x="986" y="68"/>
                  </a:lnTo>
                  <a:lnTo>
                    <a:pt x="986" y="68"/>
                  </a:lnTo>
                  <a:lnTo>
                    <a:pt x="986" y="70"/>
                  </a:lnTo>
                  <a:lnTo>
                    <a:pt x="988" y="72"/>
                  </a:lnTo>
                  <a:lnTo>
                    <a:pt x="990" y="74"/>
                  </a:lnTo>
                  <a:lnTo>
                    <a:pt x="992" y="76"/>
                  </a:lnTo>
                  <a:lnTo>
                    <a:pt x="992" y="78"/>
                  </a:lnTo>
                  <a:lnTo>
                    <a:pt x="994" y="78"/>
                  </a:lnTo>
                  <a:lnTo>
                    <a:pt x="1020" y="98"/>
                  </a:lnTo>
                  <a:lnTo>
                    <a:pt x="1020" y="100"/>
                  </a:lnTo>
                  <a:lnTo>
                    <a:pt x="1020" y="102"/>
                  </a:lnTo>
                  <a:lnTo>
                    <a:pt x="1020" y="108"/>
                  </a:lnTo>
                  <a:lnTo>
                    <a:pt x="1020" y="114"/>
                  </a:lnTo>
                  <a:lnTo>
                    <a:pt x="1020" y="122"/>
                  </a:lnTo>
                  <a:lnTo>
                    <a:pt x="1018" y="126"/>
                  </a:lnTo>
                  <a:lnTo>
                    <a:pt x="1014" y="130"/>
                  </a:lnTo>
                  <a:lnTo>
                    <a:pt x="1010" y="128"/>
                  </a:lnTo>
                  <a:lnTo>
                    <a:pt x="1006" y="126"/>
                  </a:lnTo>
                  <a:lnTo>
                    <a:pt x="1002" y="120"/>
                  </a:lnTo>
                  <a:lnTo>
                    <a:pt x="998" y="112"/>
                  </a:lnTo>
                  <a:lnTo>
                    <a:pt x="992" y="100"/>
                  </a:lnTo>
                  <a:lnTo>
                    <a:pt x="980" y="92"/>
                  </a:lnTo>
                  <a:lnTo>
                    <a:pt x="966" y="90"/>
                  </a:lnTo>
                  <a:lnTo>
                    <a:pt x="952" y="92"/>
                  </a:lnTo>
                  <a:lnTo>
                    <a:pt x="944" y="92"/>
                  </a:lnTo>
                  <a:lnTo>
                    <a:pt x="940" y="92"/>
                  </a:lnTo>
                  <a:lnTo>
                    <a:pt x="936" y="92"/>
                  </a:lnTo>
                  <a:lnTo>
                    <a:pt x="932" y="90"/>
                  </a:lnTo>
                  <a:lnTo>
                    <a:pt x="930" y="88"/>
                  </a:lnTo>
                  <a:lnTo>
                    <a:pt x="930" y="86"/>
                  </a:lnTo>
                  <a:lnTo>
                    <a:pt x="930" y="84"/>
                  </a:lnTo>
                  <a:lnTo>
                    <a:pt x="930" y="84"/>
                  </a:lnTo>
                  <a:lnTo>
                    <a:pt x="928" y="84"/>
                  </a:lnTo>
                  <a:lnTo>
                    <a:pt x="924" y="86"/>
                  </a:lnTo>
                  <a:lnTo>
                    <a:pt x="920" y="88"/>
                  </a:lnTo>
                  <a:lnTo>
                    <a:pt x="914" y="92"/>
                  </a:lnTo>
                  <a:lnTo>
                    <a:pt x="910" y="94"/>
                  </a:lnTo>
                  <a:lnTo>
                    <a:pt x="906" y="98"/>
                  </a:lnTo>
                  <a:lnTo>
                    <a:pt x="902" y="100"/>
                  </a:lnTo>
                  <a:lnTo>
                    <a:pt x="898" y="104"/>
                  </a:lnTo>
                  <a:lnTo>
                    <a:pt x="892" y="110"/>
                  </a:lnTo>
                  <a:lnTo>
                    <a:pt x="884" y="114"/>
                  </a:lnTo>
                  <a:lnTo>
                    <a:pt x="872" y="116"/>
                  </a:lnTo>
                  <a:lnTo>
                    <a:pt x="864" y="122"/>
                  </a:lnTo>
                  <a:lnTo>
                    <a:pt x="856" y="132"/>
                  </a:lnTo>
                  <a:lnTo>
                    <a:pt x="850" y="146"/>
                  </a:lnTo>
                  <a:lnTo>
                    <a:pt x="846" y="158"/>
                  </a:lnTo>
                  <a:lnTo>
                    <a:pt x="844" y="162"/>
                  </a:lnTo>
                  <a:lnTo>
                    <a:pt x="842" y="168"/>
                  </a:lnTo>
                  <a:lnTo>
                    <a:pt x="836" y="172"/>
                  </a:lnTo>
                  <a:lnTo>
                    <a:pt x="830" y="176"/>
                  </a:lnTo>
                  <a:lnTo>
                    <a:pt x="826" y="180"/>
                  </a:lnTo>
                  <a:lnTo>
                    <a:pt x="822" y="182"/>
                  </a:lnTo>
                  <a:lnTo>
                    <a:pt x="818" y="184"/>
                  </a:lnTo>
                  <a:lnTo>
                    <a:pt x="818" y="188"/>
                  </a:lnTo>
                  <a:lnTo>
                    <a:pt x="820" y="190"/>
                  </a:lnTo>
                  <a:lnTo>
                    <a:pt x="822" y="192"/>
                  </a:lnTo>
                  <a:lnTo>
                    <a:pt x="822" y="196"/>
                  </a:lnTo>
                  <a:lnTo>
                    <a:pt x="818" y="202"/>
                  </a:lnTo>
                  <a:lnTo>
                    <a:pt x="804" y="208"/>
                  </a:lnTo>
                  <a:lnTo>
                    <a:pt x="782" y="214"/>
                  </a:lnTo>
                  <a:lnTo>
                    <a:pt x="772" y="220"/>
                  </a:lnTo>
                  <a:lnTo>
                    <a:pt x="768" y="232"/>
                  </a:lnTo>
                  <a:lnTo>
                    <a:pt x="764" y="244"/>
                  </a:lnTo>
                  <a:lnTo>
                    <a:pt x="766" y="256"/>
                  </a:lnTo>
                  <a:lnTo>
                    <a:pt x="766" y="266"/>
                  </a:lnTo>
                  <a:lnTo>
                    <a:pt x="766" y="272"/>
                  </a:lnTo>
                  <a:lnTo>
                    <a:pt x="768" y="276"/>
                  </a:lnTo>
                  <a:lnTo>
                    <a:pt x="772" y="276"/>
                  </a:lnTo>
                  <a:lnTo>
                    <a:pt x="776" y="278"/>
                  </a:lnTo>
                  <a:lnTo>
                    <a:pt x="782" y="278"/>
                  </a:lnTo>
                  <a:lnTo>
                    <a:pt x="784" y="278"/>
                  </a:lnTo>
                  <a:lnTo>
                    <a:pt x="786" y="278"/>
                  </a:lnTo>
                  <a:lnTo>
                    <a:pt x="786" y="282"/>
                  </a:lnTo>
                  <a:lnTo>
                    <a:pt x="788" y="284"/>
                  </a:lnTo>
                  <a:lnTo>
                    <a:pt x="792" y="288"/>
                  </a:lnTo>
                  <a:lnTo>
                    <a:pt x="796" y="292"/>
                  </a:lnTo>
                  <a:lnTo>
                    <a:pt x="800" y="294"/>
                  </a:lnTo>
                  <a:lnTo>
                    <a:pt x="802" y="296"/>
                  </a:lnTo>
                  <a:lnTo>
                    <a:pt x="804" y="298"/>
                  </a:lnTo>
                  <a:lnTo>
                    <a:pt x="804" y="344"/>
                  </a:lnTo>
                  <a:lnTo>
                    <a:pt x="800" y="352"/>
                  </a:lnTo>
                  <a:lnTo>
                    <a:pt x="800" y="358"/>
                  </a:lnTo>
                  <a:lnTo>
                    <a:pt x="800" y="364"/>
                  </a:lnTo>
                  <a:lnTo>
                    <a:pt x="802" y="368"/>
                  </a:lnTo>
                  <a:lnTo>
                    <a:pt x="806" y="372"/>
                  </a:lnTo>
                  <a:lnTo>
                    <a:pt x="808" y="374"/>
                  </a:lnTo>
                  <a:lnTo>
                    <a:pt x="810" y="376"/>
                  </a:lnTo>
                  <a:lnTo>
                    <a:pt x="812" y="376"/>
                  </a:lnTo>
                  <a:lnTo>
                    <a:pt x="812" y="382"/>
                  </a:lnTo>
                  <a:lnTo>
                    <a:pt x="800" y="380"/>
                  </a:lnTo>
                  <a:lnTo>
                    <a:pt x="796" y="378"/>
                  </a:lnTo>
                  <a:lnTo>
                    <a:pt x="792" y="374"/>
                  </a:lnTo>
                  <a:lnTo>
                    <a:pt x="788" y="370"/>
                  </a:lnTo>
                  <a:lnTo>
                    <a:pt x="784" y="366"/>
                  </a:lnTo>
                  <a:lnTo>
                    <a:pt x="782" y="360"/>
                  </a:lnTo>
                  <a:lnTo>
                    <a:pt x="782" y="356"/>
                  </a:lnTo>
                  <a:lnTo>
                    <a:pt x="782" y="352"/>
                  </a:lnTo>
                  <a:lnTo>
                    <a:pt x="784" y="348"/>
                  </a:lnTo>
                  <a:lnTo>
                    <a:pt x="784" y="344"/>
                  </a:lnTo>
                  <a:lnTo>
                    <a:pt x="782" y="340"/>
                  </a:lnTo>
                  <a:lnTo>
                    <a:pt x="778" y="338"/>
                  </a:lnTo>
                  <a:lnTo>
                    <a:pt x="776" y="338"/>
                  </a:lnTo>
                  <a:lnTo>
                    <a:pt x="776" y="336"/>
                  </a:lnTo>
                  <a:lnTo>
                    <a:pt x="776" y="334"/>
                  </a:lnTo>
                  <a:lnTo>
                    <a:pt x="778" y="332"/>
                  </a:lnTo>
                  <a:lnTo>
                    <a:pt x="782" y="326"/>
                  </a:lnTo>
                  <a:lnTo>
                    <a:pt x="784" y="322"/>
                  </a:lnTo>
                  <a:lnTo>
                    <a:pt x="788" y="316"/>
                  </a:lnTo>
                  <a:lnTo>
                    <a:pt x="790" y="308"/>
                  </a:lnTo>
                  <a:lnTo>
                    <a:pt x="790" y="304"/>
                  </a:lnTo>
                  <a:lnTo>
                    <a:pt x="788" y="300"/>
                  </a:lnTo>
                  <a:lnTo>
                    <a:pt x="788" y="298"/>
                  </a:lnTo>
                  <a:lnTo>
                    <a:pt x="786" y="298"/>
                  </a:lnTo>
                  <a:lnTo>
                    <a:pt x="782" y="298"/>
                  </a:lnTo>
                  <a:lnTo>
                    <a:pt x="778" y="298"/>
                  </a:lnTo>
                  <a:lnTo>
                    <a:pt x="774" y="298"/>
                  </a:lnTo>
                  <a:lnTo>
                    <a:pt x="768" y="296"/>
                  </a:lnTo>
                  <a:lnTo>
                    <a:pt x="766" y="294"/>
                  </a:lnTo>
                  <a:lnTo>
                    <a:pt x="764" y="292"/>
                  </a:lnTo>
                  <a:lnTo>
                    <a:pt x="762" y="290"/>
                  </a:lnTo>
                  <a:lnTo>
                    <a:pt x="762" y="290"/>
                  </a:lnTo>
                  <a:lnTo>
                    <a:pt x="758" y="290"/>
                  </a:lnTo>
                  <a:lnTo>
                    <a:pt x="754" y="290"/>
                  </a:lnTo>
                  <a:lnTo>
                    <a:pt x="750" y="288"/>
                  </a:lnTo>
                  <a:lnTo>
                    <a:pt x="744" y="286"/>
                  </a:lnTo>
                  <a:lnTo>
                    <a:pt x="738" y="284"/>
                  </a:lnTo>
                  <a:lnTo>
                    <a:pt x="732" y="280"/>
                  </a:lnTo>
                  <a:lnTo>
                    <a:pt x="728" y="276"/>
                  </a:lnTo>
                  <a:lnTo>
                    <a:pt x="726" y="276"/>
                  </a:lnTo>
                  <a:lnTo>
                    <a:pt x="724" y="274"/>
                  </a:lnTo>
                  <a:lnTo>
                    <a:pt x="722" y="276"/>
                  </a:lnTo>
                  <a:lnTo>
                    <a:pt x="720" y="278"/>
                  </a:lnTo>
                  <a:lnTo>
                    <a:pt x="718" y="280"/>
                  </a:lnTo>
                  <a:lnTo>
                    <a:pt x="718" y="282"/>
                  </a:lnTo>
                  <a:lnTo>
                    <a:pt x="716" y="282"/>
                  </a:lnTo>
                  <a:lnTo>
                    <a:pt x="712" y="278"/>
                  </a:lnTo>
                  <a:lnTo>
                    <a:pt x="710" y="270"/>
                  </a:lnTo>
                  <a:lnTo>
                    <a:pt x="710" y="260"/>
                  </a:lnTo>
                  <a:lnTo>
                    <a:pt x="710" y="250"/>
                  </a:lnTo>
                  <a:lnTo>
                    <a:pt x="708" y="246"/>
                  </a:lnTo>
                  <a:lnTo>
                    <a:pt x="706" y="244"/>
                  </a:lnTo>
                  <a:lnTo>
                    <a:pt x="704" y="244"/>
                  </a:lnTo>
                  <a:lnTo>
                    <a:pt x="700" y="242"/>
                  </a:lnTo>
                  <a:lnTo>
                    <a:pt x="696" y="242"/>
                  </a:lnTo>
                  <a:lnTo>
                    <a:pt x="694" y="244"/>
                  </a:lnTo>
                  <a:lnTo>
                    <a:pt x="692" y="244"/>
                  </a:lnTo>
                  <a:lnTo>
                    <a:pt x="690" y="244"/>
                  </a:lnTo>
                  <a:lnTo>
                    <a:pt x="688" y="246"/>
                  </a:lnTo>
                  <a:lnTo>
                    <a:pt x="684" y="248"/>
                  </a:lnTo>
                  <a:lnTo>
                    <a:pt x="684" y="250"/>
                  </a:lnTo>
                  <a:lnTo>
                    <a:pt x="684" y="254"/>
                  </a:lnTo>
                  <a:lnTo>
                    <a:pt x="684" y="258"/>
                  </a:lnTo>
                  <a:lnTo>
                    <a:pt x="686" y="262"/>
                  </a:lnTo>
                  <a:lnTo>
                    <a:pt x="686" y="266"/>
                  </a:lnTo>
                  <a:lnTo>
                    <a:pt x="688" y="270"/>
                  </a:lnTo>
                  <a:lnTo>
                    <a:pt x="690" y="274"/>
                  </a:lnTo>
                  <a:lnTo>
                    <a:pt x="690" y="278"/>
                  </a:lnTo>
                  <a:lnTo>
                    <a:pt x="690" y="282"/>
                  </a:lnTo>
                  <a:lnTo>
                    <a:pt x="690" y="284"/>
                  </a:lnTo>
                  <a:lnTo>
                    <a:pt x="686" y="288"/>
                  </a:lnTo>
                  <a:lnTo>
                    <a:pt x="682" y="290"/>
                  </a:lnTo>
                  <a:lnTo>
                    <a:pt x="676" y="292"/>
                  </a:lnTo>
                  <a:lnTo>
                    <a:pt x="672" y="298"/>
                  </a:lnTo>
                  <a:lnTo>
                    <a:pt x="670" y="304"/>
                  </a:lnTo>
                  <a:lnTo>
                    <a:pt x="668" y="308"/>
                  </a:lnTo>
                  <a:lnTo>
                    <a:pt x="670" y="314"/>
                  </a:lnTo>
                  <a:lnTo>
                    <a:pt x="670" y="318"/>
                  </a:lnTo>
                  <a:lnTo>
                    <a:pt x="672" y="320"/>
                  </a:lnTo>
                  <a:lnTo>
                    <a:pt x="674" y="322"/>
                  </a:lnTo>
                  <a:lnTo>
                    <a:pt x="678" y="324"/>
                  </a:lnTo>
                  <a:lnTo>
                    <a:pt x="680" y="326"/>
                  </a:lnTo>
                  <a:lnTo>
                    <a:pt x="680" y="330"/>
                  </a:lnTo>
                  <a:lnTo>
                    <a:pt x="682" y="332"/>
                  </a:lnTo>
                  <a:lnTo>
                    <a:pt x="680" y="338"/>
                  </a:lnTo>
                  <a:lnTo>
                    <a:pt x="680" y="344"/>
                  </a:lnTo>
                  <a:lnTo>
                    <a:pt x="678" y="350"/>
                  </a:lnTo>
                  <a:lnTo>
                    <a:pt x="674" y="354"/>
                  </a:lnTo>
                  <a:lnTo>
                    <a:pt x="670" y="364"/>
                  </a:lnTo>
                  <a:lnTo>
                    <a:pt x="670" y="378"/>
                  </a:lnTo>
                  <a:lnTo>
                    <a:pt x="668" y="392"/>
                  </a:lnTo>
                  <a:lnTo>
                    <a:pt x="668" y="398"/>
                  </a:lnTo>
                  <a:lnTo>
                    <a:pt x="684" y="400"/>
                  </a:lnTo>
                  <a:lnTo>
                    <a:pt x="698" y="390"/>
                  </a:lnTo>
                  <a:lnTo>
                    <a:pt x="704" y="390"/>
                  </a:lnTo>
                  <a:lnTo>
                    <a:pt x="710" y="390"/>
                  </a:lnTo>
                  <a:lnTo>
                    <a:pt x="714" y="392"/>
                  </a:lnTo>
                  <a:lnTo>
                    <a:pt x="716" y="394"/>
                  </a:lnTo>
                  <a:lnTo>
                    <a:pt x="718" y="398"/>
                  </a:lnTo>
                  <a:lnTo>
                    <a:pt x="720" y="400"/>
                  </a:lnTo>
                  <a:lnTo>
                    <a:pt x="722" y="402"/>
                  </a:lnTo>
                  <a:lnTo>
                    <a:pt x="722" y="404"/>
                  </a:lnTo>
                  <a:lnTo>
                    <a:pt x="724" y="406"/>
                  </a:lnTo>
                  <a:lnTo>
                    <a:pt x="726" y="416"/>
                  </a:lnTo>
                  <a:lnTo>
                    <a:pt x="730" y="428"/>
                  </a:lnTo>
                  <a:lnTo>
                    <a:pt x="732" y="438"/>
                  </a:lnTo>
                  <a:lnTo>
                    <a:pt x="732" y="444"/>
                  </a:lnTo>
                  <a:lnTo>
                    <a:pt x="734" y="446"/>
                  </a:lnTo>
                  <a:lnTo>
                    <a:pt x="736" y="448"/>
                  </a:lnTo>
                  <a:lnTo>
                    <a:pt x="738" y="450"/>
                  </a:lnTo>
                  <a:lnTo>
                    <a:pt x="740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6" y="448"/>
                  </a:lnTo>
                  <a:lnTo>
                    <a:pt x="748" y="448"/>
                  </a:lnTo>
                  <a:lnTo>
                    <a:pt x="752" y="448"/>
                  </a:lnTo>
                  <a:lnTo>
                    <a:pt x="754" y="450"/>
                  </a:lnTo>
                  <a:lnTo>
                    <a:pt x="758" y="452"/>
                  </a:lnTo>
                  <a:lnTo>
                    <a:pt x="760" y="454"/>
                  </a:lnTo>
                  <a:lnTo>
                    <a:pt x="766" y="456"/>
                  </a:lnTo>
                  <a:lnTo>
                    <a:pt x="770" y="458"/>
                  </a:lnTo>
                  <a:lnTo>
                    <a:pt x="774" y="458"/>
                  </a:lnTo>
                  <a:lnTo>
                    <a:pt x="774" y="458"/>
                  </a:lnTo>
                  <a:lnTo>
                    <a:pt x="772" y="462"/>
                  </a:lnTo>
                  <a:lnTo>
                    <a:pt x="768" y="466"/>
                  </a:lnTo>
                  <a:lnTo>
                    <a:pt x="764" y="468"/>
                  </a:lnTo>
                  <a:lnTo>
                    <a:pt x="760" y="468"/>
                  </a:lnTo>
                  <a:lnTo>
                    <a:pt x="758" y="470"/>
                  </a:lnTo>
                  <a:lnTo>
                    <a:pt x="756" y="470"/>
                  </a:lnTo>
                  <a:lnTo>
                    <a:pt x="752" y="470"/>
                  </a:lnTo>
                  <a:lnTo>
                    <a:pt x="750" y="472"/>
                  </a:lnTo>
                  <a:lnTo>
                    <a:pt x="748" y="476"/>
                  </a:lnTo>
                  <a:lnTo>
                    <a:pt x="746" y="480"/>
                  </a:lnTo>
                  <a:lnTo>
                    <a:pt x="746" y="484"/>
                  </a:lnTo>
                  <a:lnTo>
                    <a:pt x="748" y="486"/>
                  </a:lnTo>
                  <a:lnTo>
                    <a:pt x="752" y="496"/>
                  </a:lnTo>
                  <a:lnTo>
                    <a:pt x="752" y="510"/>
                  </a:lnTo>
                  <a:lnTo>
                    <a:pt x="752" y="520"/>
                  </a:lnTo>
                  <a:lnTo>
                    <a:pt x="750" y="522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0" y="520"/>
                  </a:lnTo>
                  <a:lnTo>
                    <a:pt x="738" y="516"/>
                  </a:lnTo>
                  <a:lnTo>
                    <a:pt x="738" y="510"/>
                  </a:lnTo>
                  <a:lnTo>
                    <a:pt x="736" y="498"/>
                  </a:lnTo>
                  <a:lnTo>
                    <a:pt x="730" y="484"/>
                  </a:lnTo>
                  <a:lnTo>
                    <a:pt x="726" y="476"/>
                  </a:lnTo>
                  <a:lnTo>
                    <a:pt x="724" y="474"/>
                  </a:lnTo>
                  <a:lnTo>
                    <a:pt x="722" y="474"/>
                  </a:lnTo>
                  <a:lnTo>
                    <a:pt x="720" y="476"/>
                  </a:lnTo>
                  <a:lnTo>
                    <a:pt x="718" y="480"/>
                  </a:lnTo>
                  <a:lnTo>
                    <a:pt x="716" y="482"/>
                  </a:lnTo>
                  <a:lnTo>
                    <a:pt x="716" y="484"/>
                  </a:lnTo>
                  <a:lnTo>
                    <a:pt x="714" y="488"/>
                  </a:lnTo>
                  <a:lnTo>
                    <a:pt x="712" y="492"/>
                  </a:lnTo>
                  <a:lnTo>
                    <a:pt x="710" y="494"/>
                  </a:lnTo>
                  <a:lnTo>
                    <a:pt x="706" y="494"/>
                  </a:lnTo>
                  <a:lnTo>
                    <a:pt x="704" y="494"/>
                  </a:lnTo>
                  <a:lnTo>
                    <a:pt x="704" y="492"/>
                  </a:lnTo>
                  <a:lnTo>
                    <a:pt x="704" y="490"/>
                  </a:lnTo>
                  <a:lnTo>
                    <a:pt x="704" y="488"/>
                  </a:lnTo>
                  <a:lnTo>
                    <a:pt x="706" y="486"/>
                  </a:lnTo>
                  <a:lnTo>
                    <a:pt x="706" y="486"/>
                  </a:lnTo>
                  <a:lnTo>
                    <a:pt x="708" y="476"/>
                  </a:lnTo>
                  <a:lnTo>
                    <a:pt x="710" y="460"/>
                  </a:lnTo>
                  <a:lnTo>
                    <a:pt x="712" y="442"/>
                  </a:lnTo>
                  <a:lnTo>
                    <a:pt x="712" y="424"/>
                  </a:lnTo>
                  <a:lnTo>
                    <a:pt x="712" y="412"/>
                  </a:lnTo>
                  <a:lnTo>
                    <a:pt x="710" y="408"/>
                  </a:lnTo>
                  <a:lnTo>
                    <a:pt x="706" y="398"/>
                  </a:lnTo>
                  <a:lnTo>
                    <a:pt x="698" y="408"/>
                  </a:lnTo>
                  <a:lnTo>
                    <a:pt x="698" y="408"/>
                  </a:lnTo>
                  <a:lnTo>
                    <a:pt x="696" y="410"/>
                  </a:lnTo>
                  <a:lnTo>
                    <a:pt x="692" y="410"/>
                  </a:lnTo>
                  <a:lnTo>
                    <a:pt x="686" y="410"/>
                  </a:lnTo>
                  <a:lnTo>
                    <a:pt x="682" y="412"/>
                  </a:lnTo>
                  <a:lnTo>
                    <a:pt x="680" y="414"/>
                  </a:lnTo>
                  <a:lnTo>
                    <a:pt x="678" y="416"/>
                  </a:lnTo>
                  <a:lnTo>
                    <a:pt x="678" y="418"/>
                  </a:lnTo>
                  <a:lnTo>
                    <a:pt x="678" y="418"/>
                  </a:lnTo>
                  <a:lnTo>
                    <a:pt x="676" y="424"/>
                  </a:lnTo>
                  <a:lnTo>
                    <a:pt x="676" y="440"/>
                  </a:lnTo>
                  <a:lnTo>
                    <a:pt x="676" y="456"/>
                  </a:lnTo>
                  <a:lnTo>
                    <a:pt x="676" y="468"/>
                  </a:lnTo>
                  <a:lnTo>
                    <a:pt x="674" y="474"/>
                  </a:lnTo>
                  <a:lnTo>
                    <a:pt x="674" y="478"/>
                  </a:lnTo>
                  <a:lnTo>
                    <a:pt x="670" y="482"/>
                  </a:lnTo>
                  <a:lnTo>
                    <a:pt x="666" y="486"/>
                  </a:lnTo>
                  <a:lnTo>
                    <a:pt x="662" y="486"/>
                  </a:lnTo>
                  <a:lnTo>
                    <a:pt x="658" y="486"/>
                  </a:lnTo>
                  <a:lnTo>
                    <a:pt x="652" y="488"/>
                  </a:lnTo>
                  <a:lnTo>
                    <a:pt x="648" y="490"/>
                  </a:lnTo>
                  <a:lnTo>
                    <a:pt x="646" y="492"/>
                  </a:lnTo>
                  <a:lnTo>
                    <a:pt x="646" y="492"/>
                  </a:lnTo>
                  <a:lnTo>
                    <a:pt x="632" y="494"/>
                  </a:lnTo>
                  <a:lnTo>
                    <a:pt x="618" y="490"/>
                  </a:lnTo>
                  <a:lnTo>
                    <a:pt x="606" y="486"/>
                  </a:lnTo>
                  <a:lnTo>
                    <a:pt x="602" y="484"/>
                  </a:lnTo>
                  <a:lnTo>
                    <a:pt x="610" y="480"/>
                  </a:lnTo>
                  <a:lnTo>
                    <a:pt x="622" y="478"/>
                  </a:lnTo>
                  <a:lnTo>
                    <a:pt x="636" y="476"/>
                  </a:lnTo>
                  <a:lnTo>
                    <a:pt x="642" y="476"/>
                  </a:lnTo>
                  <a:lnTo>
                    <a:pt x="646" y="474"/>
                  </a:lnTo>
                  <a:lnTo>
                    <a:pt x="648" y="472"/>
                  </a:lnTo>
                  <a:lnTo>
                    <a:pt x="648" y="468"/>
                  </a:lnTo>
                  <a:lnTo>
                    <a:pt x="648" y="466"/>
                  </a:lnTo>
                  <a:lnTo>
                    <a:pt x="648" y="466"/>
                  </a:lnTo>
                  <a:lnTo>
                    <a:pt x="646" y="462"/>
                  </a:lnTo>
                  <a:lnTo>
                    <a:pt x="646" y="458"/>
                  </a:lnTo>
                  <a:lnTo>
                    <a:pt x="646" y="456"/>
                  </a:lnTo>
                  <a:lnTo>
                    <a:pt x="646" y="454"/>
                  </a:lnTo>
                  <a:lnTo>
                    <a:pt x="648" y="452"/>
                  </a:lnTo>
                  <a:lnTo>
                    <a:pt x="650" y="448"/>
                  </a:lnTo>
                  <a:lnTo>
                    <a:pt x="652" y="444"/>
                  </a:lnTo>
                  <a:lnTo>
                    <a:pt x="656" y="440"/>
                  </a:lnTo>
                  <a:lnTo>
                    <a:pt x="660" y="434"/>
                  </a:lnTo>
                  <a:lnTo>
                    <a:pt x="662" y="430"/>
                  </a:lnTo>
                  <a:lnTo>
                    <a:pt x="664" y="428"/>
                  </a:lnTo>
                  <a:lnTo>
                    <a:pt x="664" y="426"/>
                  </a:lnTo>
                  <a:lnTo>
                    <a:pt x="668" y="422"/>
                  </a:lnTo>
                  <a:lnTo>
                    <a:pt x="668" y="418"/>
                  </a:lnTo>
                  <a:lnTo>
                    <a:pt x="668" y="416"/>
                  </a:lnTo>
                  <a:lnTo>
                    <a:pt x="666" y="416"/>
                  </a:lnTo>
                  <a:lnTo>
                    <a:pt x="666" y="414"/>
                  </a:lnTo>
                  <a:lnTo>
                    <a:pt x="664" y="414"/>
                  </a:lnTo>
                  <a:lnTo>
                    <a:pt x="662" y="414"/>
                  </a:lnTo>
                  <a:lnTo>
                    <a:pt x="660" y="412"/>
                  </a:lnTo>
                  <a:lnTo>
                    <a:pt x="658" y="412"/>
                  </a:lnTo>
                  <a:lnTo>
                    <a:pt x="656" y="410"/>
                  </a:lnTo>
                  <a:lnTo>
                    <a:pt x="656" y="408"/>
                  </a:lnTo>
                  <a:lnTo>
                    <a:pt x="656" y="400"/>
                  </a:lnTo>
                  <a:lnTo>
                    <a:pt x="656" y="384"/>
                  </a:lnTo>
                  <a:lnTo>
                    <a:pt x="656" y="368"/>
                  </a:lnTo>
                  <a:lnTo>
                    <a:pt x="656" y="354"/>
                  </a:lnTo>
                  <a:lnTo>
                    <a:pt x="656" y="348"/>
                  </a:lnTo>
                  <a:lnTo>
                    <a:pt x="658" y="342"/>
                  </a:lnTo>
                  <a:lnTo>
                    <a:pt x="658" y="336"/>
                  </a:lnTo>
                  <a:lnTo>
                    <a:pt x="656" y="330"/>
                  </a:lnTo>
                  <a:lnTo>
                    <a:pt x="654" y="324"/>
                  </a:lnTo>
                  <a:lnTo>
                    <a:pt x="652" y="320"/>
                  </a:lnTo>
                  <a:lnTo>
                    <a:pt x="650" y="318"/>
                  </a:lnTo>
                  <a:lnTo>
                    <a:pt x="650" y="318"/>
                  </a:lnTo>
                  <a:lnTo>
                    <a:pt x="650" y="292"/>
                  </a:lnTo>
                  <a:lnTo>
                    <a:pt x="656" y="286"/>
                  </a:lnTo>
                  <a:lnTo>
                    <a:pt x="658" y="274"/>
                  </a:lnTo>
                  <a:lnTo>
                    <a:pt x="670" y="262"/>
                  </a:lnTo>
                  <a:lnTo>
                    <a:pt x="672" y="258"/>
                  </a:lnTo>
                  <a:lnTo>
                    <a:pt x="670" y="256"/>
                  </a:lnTo>
                  <a:lnTo>
                    <a:pt x="666" y="252"/>
                  </a:lnTo>
                  <a:lnTo>
                    <a:pt x="664" y="250"/>
                  </a:lnTo>
                  <a:lnTo>
                    <a:pt x="660" y="250"/>
                  </a:lnTo>
                  <a:lnTo>
                    <a:pt x="660" y="248"/>
                  </a:lnTo>
                  <a:lnTo>
                    <a:pt x="634" y="252"/>
                  </a:lnTo>
                  <a:lnTo>
                    <a:pt x="630" y="246"/>
                  </a:lnTo>
                  <a:lnTo>
                    <a:pt x="620" y="250"/>
                  </a:lnTo>
                  <a:lnTo>
                    <a:pt x="614" y="258"/>
                  </a:lnTo>
                  <a:lnTo>
                    <a:pt x="610" y="268"/>
                  </a:lnTo>
                  <a:lnTo>
                    <a:pt x="610" y="278"/>
                  </a:lnTo>
                  <a:lnTo>
                    <a:pt x="610" y="280"/>
                  </a:lnTo>
                  <a:lnTo>
                    <a:pt x="608" y="286"/>
                  </a:lnTo>
                  <a:lnTo>
                    <a:pt x="604" y="292"/>
                  </a:lnTo>
                  <a:lnTo>
                    <a:pt x="602" y="296"/>
                  </a:lnTo>
                  <a:lnTo>
                    <a:pt x="598" y="300"/>
                  </a:lnTo>
                  <a:lnTo>
                    <a:pt x="594" y="302"/>
                  </a:lnTo>
                  <a:lnTo>
                    <a:pt x="592" y="304"/>
                  </a:lnTo>
                  <a:lnTo>
                    <a:pt x="592" y="304"/>
                  </a:lnTo>
                  <a:lnTo>
                    <a:pt x="584" y="316"/>
                  </a:lnTo>
                  <a:lnTo>
                    <a:pt x="580" y="332"/>
                  </a:lnTo>
                  <a:lnTo>
                    <a:pt x="580" y="350"/>
                  </a:lnTo>
                  <a:lnTo>
                    <a:pt x="582" y="364"/>
                  </a:lnTo>
                  <a:lnTo>
                    <a:pt x="582" y="370"/>
                  </a:lnTo>
                  <a:lnTo>
                    <a:pt x="582" y="370"/>
                  </a:lnTo>
                  <a:lnTo>
                    <a:pt x="584" y="374"/>
                  </a:lnTo>
                  <a:lnTo>
                    <a:pt x="586" y="376"/>
                  </a:lnTo>
                  <a:lnTo>
                    <a:pt x="586" y="382"/>
                  </a:lnTo>
                  <a:lnTo>
                    <a:pt x="588" y="386"/>
                  </a:lnTo>
                  <a:lnTo>
                    <a:pt x="590" y="392"/>
                  </a:lnTo>
                  <a:lnTo>
                    <a:pt x="590" y="396"/>
                  </a:lnTo>
                  <a:lnTo>
                    <a:pt x="590" y="400"/>
                  </a:lnTo>
                  <a:lnTo>
                    <a:pt x="588" y="402"/>
                  </a:lnTo>
                  <a:lnTo>
                    <a:pt x="586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52" y="374"/>
                  </a:lnTo>
                  <a:lnTo>
                    <a:pt x="516" y="370"/>
                  </a:lnTo>
                  <a:lnTo>
                    <a:pt x="512" y="380"/>
                  </a:lnTo>
                  <a:lnTo>
                    <a:pt x="516" y="388"/>
                  </a:lnTo>
                  <a:lnTo>
                    <a:pt x="516" y="404"/>
                  </a:lnTo>
                  <a:lnTo>
                    <a:pt x="494" y="420"/>
                  </a:lnTo>
                  <a:lnTo>
                    <a:pt x="496" y="410"/>
                  </a:lnTo>
                  <a:lnTo>
                    <a:pt x="496" y="402"/>
                  </a:lnTo>
                  <a:lnTo>
                    <a:pt x="498" y="398"/>
                  </a:lnTo>
                  <a:lnTo>
                    <a:pt x="498" y="396"/>
                  </a:lnTo>
                  <a:lnTo>
                    <a:pt x="490" y="396"/>
                  </a:lnTo>
                  <a:lnTo>
                    <a:pt x="482" y="404"/>
                  </a:lnTo>
                  <a:lnTo>
                    <a:pt x="478" y="414"/>
                  </a:lnTo>
                  <a:lnTo>
                    <a:pt x="456" y="412"/>
                  </a:lnTo>
                  <a:lnTo>
                    <a:pt x="448" y="412"/>
                  </a:lnTo>
                  <a:lnTo>
                    <a:pt x="442" y="414"/>
                  </a:lnTo>
                  <a:lnTo>
                    <a:pt x="438" y="416"/>
                  </a:lnTo>
                  <a:lnTo>
                    <a:pt x="434" y="418"/>
                  </a:lnTo>
                  <a:lnTo>
                    <a:pt x="432" y="420"/>
                  </a:lnTo>
                  <a:lnTo>
                    <a:pt x="432" y="420"/>
                  </a:lnTo>
                  <a:lnTo>
                    <a:pt x="432" y="400"/>
                  </a:lnTo>
                  <a:lnTo>
                    <a:pt x="426" y="400"/>
                  </a:lnTo>
                  <a:lnTo>
                    <a:pt x="420" y="404"/>
                  </a:lnTo>
                  <a:lnTo>
                    <a:pt x="410" y="410"/>
                  </a:lnTo>
                  <a:lnTo>
                    <a:pt x="400" y="416"/>
                  </a:lnTo>
                  <a:lnTo>
                    <a:pt x="392" y="420"/>
                  </a:lnTo>
                  <a:lnTo>
                    <a:pt x="390" y="422"/>
                  </a:lnTo>
                  <a:lnTo>
                    <a:pt x="372" y="428"/>
                  </a:lnTo>
                  <a:lnTo>
                    <a:pt x="360" y="436"/>
                  </a:lnTo>
                  <a:lnTo>
                    <a:pt x="352" y="448"/>
                  </a:lnTo>
                  <a:lnTo>
                    <a:pt x="350" y="456"/>
                  </a:lnTo>
                  <a:lnTo>
                    <a:pt x="350" y="458"/>
                  </a:lnTo>
                  <a:lnTo>
                    <a:pt x="348" y="466"/>
                  </a:lnTo>
                  <a:lnTo>
                    <a:pt x="348" y="470"/>
                  </a:lnTo>
                  <a:lnTo>
                    <a:pt x="346" y="470"/>
                  </a:lnTo>
                  <a:lnTo>
                    <a:pt x="344" y="472"/>
                  </a:lnTo>
                  <a:lnTo>
                    <a:pt x="342" y="470"/>
                  </a:lnTo>
                  <a:lnTo>
                    <a:pt x="340" y="470"/>
                  </a:lnTo>
                  <a:lnTo>
                    <a:pt x="340" y="468"/>
                  </a:lnTo>
                  <a:lnTo>
                    <a:pt x="338" y="466"/>
                  </a:lnTo>
                  <a:lnTo>
                    <a:pt x="338" y="466"/>
                  </a:lnTo>
                  <a:lnTo>
                    <a:pt x="324" y="460"/>
                  </a:lnTo>
                  <a:lnTo>
                    <a:pt x="324" y="446"/>
                  </a:lnTo>
                  <a:lnTo>
                    <a:pt x="330" y="440"/>
                  </a:lnTo>
                  <a:lnTo>
                    <a:pt x="334" y="436"/>
                  </a:lnTo>
                  <a:lnTo>
                    <a:pt x="336" y="432"/>
                  </a:lnTo>
                  <a:lnTo>
                    <a:pt x="336" y="428"/>
                  </a:lnTo>
                  <a:lnTo>
                    <a:pt x="336" y="426"/>
                  </a:lnTo>
                  <a:lnTo>
                    <a:pt x="336" y="424"/>
                  </a:lnTo>
                  <a:lnTo>
                    <a:pt x="334" y="424"/>
                  </a:lnTo>
                  <a:lnTo>
                    <a:pt x="334" y="418"/>
                  </a:lnTo>
                  <a:lnTo>
                    <a:pt x="330" y="414"/>
                  </a:lnTo>
                  <a:lnTo>
                    <a:pt x="328" y="410"/>
                  </a:lnTo>
                  <a:lnTo>
                    <a:pt x="322" y="408"/>
                  </a:lnTo>
                  <a:lnTo>
                    <a:pt x="318" y="406"/>
                  </a:lnTo>
                  <a:lnTo>
                    <a:pt x="314" y="404"/>
                  </a:lnTo>
                  <a:lnTo>
                    <a:pt x="310" y="404"/>
                  </a:lnTo>
                  <a:lnTo>
                    <a:pt x="308" y="404"/>
                  </a:lnTo>
                  <a:lnTo>
                    <a:pt x="306" y="404"/>
                  </a:lnTo>
                  <a:lnTo>
                    <a:pt x="304" y="406"/>
                  </a:lnTo>
                  <a:lnTo>
                    <a:pt x="300" y="406"/>
                  </a:lnTo>
                  <a:lnTo>
                    <a:pt x="296" y="408"/>
                  </a:lnTo>
                  <a:lnTo>
                    <a:pt x="292" y="408"/>
                  </a:lnTo>
                  <a:lnTo>
                    <a:pt x="290" y="408"/>
                  </a:lnTo>
                  <a:lnTo>
                    <a:pt x="288" y="408"/>
                  </a:lnTo>
                  <a:lnTo>
                    <a:pt x="300" y="416"/>
                  </a:lnTo>
                  <a:lnTo>
                    <a:pt x="300" y="440"/>
                  </a:lnTo>
                  <a:lnTo>
                    <a:pt x="300" y="454"/>
                  </a:lnTo>
                  <a:lnTo>
                    <a:pt x="302" y="454"/>
                  </a:lnTo>
                  <a:lnTo>
                    <a:pt x="302" y="456"/>
                  </a:lnTo>
                  <a:lnTo>
                    <a:pt x="304" y="460"/>
                  </a:lnTo>
                  <a:lnTo>
                    <a:pt x="306" y="462"/>
                  </a:lnTo>
                  <a:lnTo>
                    <a:pt x="306" y="464"/>
                  </a:lnTo>
                  <a:lnTo>
                    <a:pt x="308" y="466"/>
                  </a:lnTo>
                  <a:lnTo>
                    <a:pt x="306" y="476"/>
                  </a:lnTo>
                  <a:lnTo>
                    <a:pt x="306" y="482"/>
                  </a:lnTo>
                  <a:lnTo>
                    <a:pt x="304" y="486"/>
                  </a:lnTo>
                  <a:lnTo>
                    <a:pt x="302" y="490"/>
                  </a:lnTo>
                  <a:lnTo>
                    <a:pt x="302" y="490"/>
                  </a:lnTo>
                  <a:lnTo>
                    <a:pt x="292" y="486"/>
                  </a:lnTo>
                  <a:lnTo>
                    <a:pt x="284" y="480"/>
                  </a:lnTo>
                  <a:lnTo>
                    <a:pt x="278" y="480"/>
                  </a:lnTo>
                  <a:lnTo>
                    <a:pt x="262" y="498"/>
                  </a:lnTo>
                  <a:lnTo>
                    <a:pt x="246" y="510"/>
                  </a:lnTo>
                  <a:lnTo>
                    <a:pt x="244" y="514"/>
                  </a:lnTo>
                  <a:lnTo>
                    <a:pt x="244" y="518"/>
                  </a:lnTo>
                  <a:lnTo>
                    <a:pt x="248" y="522"/>
                  </a:lnTo>
                  <a:lnTo>
                    <a:pt x="250" y="524"/>
                  </a:lnTo>
                  <a:lnTo>
                    <a:pt x="254" y="528"/>
                  </a:lnTo>
                  <a:lnTo>
                    <a:pt x="256" y="530"/>
                  </a:lnTo>
                  <a:lnTo>
                    <a:pt x="258" y="530"/>
                  </a:lnTo>
                  <a:lnTo>
                    <a:pt x="256" y="538"/>
                  </a:lnTo>
                  <a:lnTo>
                    <a:pt x="232" y="540"/>
                  </a:lnTo>
                  <a:lnTo>
                    <a:pt x="220" y="526"/>
                  </a:lnTo>
                  <a:lnTo>
                    <a:pt x="216" y="514"/>
                  </a:lnTo>
                  <a:lnTo>
                    <a:pt x="206" y="508"/>
                  </a:lnTo>
                  <a:lnTo>
                    <a:pt x="202" y="518"/>
                  </a:lnTo>
                  <a:lnTo>
                    <a:pt x="208" y="534"/>
                  </a:lnTo>
                  <a:lnTo>
                    <a:pt x="218" y="554"/>
                  </a:lnTo>
                  <a:lnTo>
                    <a:pt x="218" y="558"/>
                  </a:lnTo>
                  <a:lnTo>
                    <a:pt x="216" y="560"/>
                  </a:lnTo>
                  <a:lnTo>
                    <a:pt x="216" y="562"/>
                  </a:lnTo>
                  <a:lnTo>
                    <a:pt x="212" y="562"/>
                  </a:lnTo>
                  <a:lnTo>
                    <a:pt x="210" y="560"/>
                  </a:lnTo>
                  <a:lnTo>
                    <a:pt x="208" y="560"/>
                  </a:lnTo>
                  <a:lnTo>
                    <a:pt x="208" y="560"/>
                  </a:lnTo>
                  <a:lnTo>
                    <a:pt x="198" y="548"/>
                  </a:lnTo>
                  <a:lnTo>
                    <a:pt x="182" y="540"/>
                  </a:lnTo>
                  <a:lnTo>
                    <a:pt x="182" y="540"/>
                  </a:lnTo>
                  <a:lnTo>
                    <a:pt x="182" y="536"/>
                  </a:lnTo>
                  <a:lnTo>
                    <a:pt x="182" y="532"/>
                  </a:lnTo>
                  <a:lnTo>
                    <a:pt x="182" y="528"/>
                  </a:lnTo>
                  <a:lnTo>
                    <a:pt x="182" y="524"/>
                  </a:lnTo>
                  <a:lnTo>
                    <a:pt x="184" y="520"/>
                  </a:lnTo>
                  <a:lnTo>
                    <a:pt x="186" y="518"/>
                  </a:lnTo>
                  <a:lnTo>
                    <a:pt x="186" y="514"/>
                  </a:lnTo>
                  <a:lnTo>
                    <a:pt x="186" y="510"/>
                  </a:lnTo>
                  <a:lnTo>
                    <a:pt x="186" y="508"/>
                  </a:lnTo>
                  <a:lnTo>
                    <a:pt x="186" y="504"/>
                  </a:lnTo>
                  <a:lnTo>
                    <a:pt x="186" y="504"/>
                  </a:lnTo>
                  <a:lnTo>
                    <a:pt x="162" y="484"/>
                  </a:lnTo>
                  <a:lnTo>
                    <a:pt x="156" y="468"/>
                  </a:lnTo>
                  <a:lnTo>
                    <a:pt x="176" y="476"/>
                  </a:lnTo>
                  <a:lnTo>
                    <a:pt x="182" y="482"/>
                  </a:lnTo>
                  <a:lnTo>
                    <a:pt x="198" y="488"/>
                  </a:lnTo>
                  <a:lnTo>
                    <a:pt x="210" y="498"/>
                  </a:lnTo>
                  <a:lnTo>
                    <a:pt x="220" y="502"/>
                  </a:lnTo>
                  <a:lnTo>
                    <a:pt x="232" y="500"/>
                  </a:lnTo>
                  <a:lnTo>
                    <a:pt x="242" y="496"/>
                  </a:lnTo>
                  <a:lnTo>
                    <a:pt x="246" y="494"/>
                  </a:lnTo>
                  <a:lnTo>
                    <a:pt x="258" y="480"/>
                  </a:lnTo>
                  <a:lnTo>
                    <a:pt x="266" y="466"/>
                  </a:lnTo>
                  <a:lnTo>
                    <a:pt x="268" y="452"/>
                  </a:lnTo>
                  <a:lnTo>
                    <a:pt x="268" y="446"/>
                  </a:lnTo>
                  <a:lnTo>
                    <a:pt x="266" y="442"/>
                  </a:lnTo>
                  <a:lnTo>
                    <a:pt x="262" y="438"/>
                  </a:lnTo>
                  <a:lnTo>
                    <a:pt x="256" y="436"/>
                  </a:lnTo>
                  <a:lnTo>
                    <a:pt x="252" y="432"/>
                  </a:lnTo>
                  <a:lnTo>
                    <a:pt x="246" y="432"/>
                  </a:lnTo>
                  <a:lnTo>
                    <a:pt x="242" y="430"/>
                  </a:lnTo>
                  <a:lnTo>
                    <a:pt x="238" y="430"/>
                  </a:lnTo>
                  <a:lnTo>
                    <a:pt x="236" y="428"/>
                  </a:lnTo>
                  <a:lnTo>
                    <a:pt x="230" y="412"/>
                  </a:lnTo>
                  <a:lnTo>
                    <a:pt x="218" y="396"/>
                  </a:lnTo>
                  <a:lnTo>
                    <a:pt x="204" y="388"/>
                  </a:lnTo>
                  <a:lnTo>
                    <a:pt x="190" y="384"/>
                  </a:lnTo>
                  <a:lnTo>
                    <a:pt x="176" y="382"/>
                  </a:lnTo>
                  <a:lnTo>
                    <a:pt x="168" y="382"/>
                  </a:lnTo>
                  <a:lnTo>
                    <a:pt x="164" y="382"/>
                  </a:lnTo>
                  <a:lnTo>
                    <a:pt x="162" y="380"/>
                  </a:lnTo>
                  <a:lnTo>
                    <a:pt x="160" y="376"/>
                  </a:lnTo>
                  <a:lnTo>
                    <a:pt x="156" y="374"/>
                  </a:lnTo>
                  <a:lnTo>
                    <a:pt x="154" y="372"/>
                  </a:lnTo>
                  <a:lnTo>
                    <a:pt x="150" y="372"/>
                  </a:lnTo>
                  <a:lnTo>
                    <a:pt x="150" y="370"/>
                  </a:lnTo>
                  <a:lnTo>
                    <a:pt x="152" y="364"/>
                  </a:lnTo>
                  <a:lnTo>
                    <a:pt x="162" y="368"/>
                  </a:lnTo>
                  <a:lnTo>
                    <a:pt x="168" y="364"/>
                  </a:lnTo>
                  <a:lnTo>
                    <a:pt x="148" y="354"/>
                  </a:lnTo>
                  <a:lnTo>
                    <a:pt x="140" y="364"/>
                  </a:lnTo>
                  <a:lnTo>
                    <a:pt x="132" y="364"/>
                  </a:lnTo>
                  <a:lnTo>
                    <a:pt x="132" y="370"/>
                  </a:lnTo>
                  <a:lnTo>
                    <a:pt x="130" y="374"/>
                  </a:lnTo>
                  <a:lnTo>
                    <a:pt x="128" y="378"/>
                  </a:lnTo>
                  <a:lnTo>
                    <a:pt x="124" y="380"/>
                  </a:lnTo>
                  <a:lnTo>
                    <a:pt x="122" y="382"/>
                  </a:lnTo>
                  <a:lnTo>
                    <a:pt x="120" y="384"/>
                  </a:lnTo>
                  <a:lnTo>
                    <a:pt x="118" y="384"/>
                  </a:lnTo>
                  <a:lnTo>
                    <a:pt x="110" y="402"/>
                  </a:lnTo>
                  <a:lnTo>
                    <a:pt x="110" y="420"/>
                  </a:lnTo>
                  <a:lnTo>
                    <a:pt x="130" y="440"/>
                  </a:lnTo>
                  <a:lnTo>
                    <a:pt x="130" y="470"/>
                  </a:lnTo>
                  <a:lnTo>
                    <a:pt x="118" y="484"/>
                  </a:lnTo>
                  <a:lnTo>
                    <a:pt x="126" y="502"/>
                  </a:lnTo>
                  <a:lnTo>
                    <a:pt x="122" y="556"/>
                  </a:lnTo>
                  <a:lnTo>
                    <a:pt x="122" y="562"/>
                  </a:lnTo>
                  <a:lnTo>
                    <a:pt x="122" y="568"/>
                  </a:lnTo>
                  <a:lnTo>
                    <a:pt x="124" y="572"/>
                  </a:lnTo>
                  <a:lnTo>
                    <a:pt x="126" y="574"/>
                  </a:lnTo>
                  <a:lnTo>
                    <a:pt x="126" y="576"/>
                  </a:lnTo>
                  <a:lnTo>
                    <a:pt x="126" y="576"/>
                  </a:lnTo>
                  <a:lnTo>
                    <a:pt x="132" y="592"/>
                  </a:lnTo>
                  <a:lnTo>
                    <a:pt x="134" y="606"/>
                  </a:lnTo>
                  <a:lnTo>
                    <a:pt x="132" y="614"/>
                  </a:lnTo>
                  <a:lnTo>
                    <a:pt x="130" y="616"/>
                  </a:lnTo>
                  <a:lnTo>
                    <a:pt x="96" y="650"/>
                  </a:lnTo>
                  <a:lnTo>
                    <a:pt x="100" y="654"/>
                  </a:lnTo>
                  <a:lnTo>
                    <a:pt x="106" y="658"/>
                  </a:lnTo>
                  <a:lnTo>
                    <a:pt x="110" y="660"/>
                  </a:lnTo>
                  <a:lnTo>
                    <a:pt x="116" y="662"/>
                  </a:lnTo>
                  <a:lnTo>
                    <a:pt x="122" y="662"/>
                  </a:lnTo>
                  <a:lnTo>
                    <a:pt x="124" y="662"/>
                  </a:lnTo>
                  <a:lnTo>
                    <a:pt x="126" y="662"/>
                  </a:lnTo>
                  <a:lnTo>
                    <a:pt x="122" y="662"/>
                  </a:lnTo>
                  <a:lnTo>
                    <a:pt x="118" y="664"/>
                  </a:lnTo>
                  <a:lnTo>
                    <a:pt x="114" y="666"/>
                  </a:lnTo>
                  <a:lnTo>
                    <a:pt x="112" y="668"/>
                  </a:lnTo>
                  <a:lnTo>
                    <a:pt x="110" y="668"/>
                  </a:lnTo>
                  <a:lnTo>
                    <a:pt x="104" y="668"/>
                  </a:lnTo>
                  <a:lnTo>
                    <a:pt x="98" y="670"/>
                  </a:lnTo>
                  <a:lnTo>
                    <a:pt x="94" y="672"/>
                  </a:lnTo>
                  <a:lnTo>
                    <a:pt x="90" y="674"/>
                  </a:lnTo>
                  <a:lnTo>
                    <a:pt x="86" y="676"/>
                  </a:lnTo>
                  <a:lnTo>
                    <a:pt x="84" y="678"/>
                  </a:lnTo>
                  <a:lnTo>
                    <a:pt x="84" y="678"/>
                  </a:lnTo>
                  <a:lnTo>
                    <a:pt x="78" y="674"/>
                  </a:lnTo>
                  <a:lnTo>
                    <a:pt x="68" y="672"/>
                  </a:lnTo>
                  <a:lnTo>
                    <a:pt x="60" y="672"/>
                  </a:lnTo>
                  <a:lnTo>
                    <a:pt x="54" y="674"/>
                  </a:lnTo>
                  <a:lnTo>
                    <a:pt x="50" y="678"/>
                  </a:lnTo>
                  <a:lnTo>
                    <a:pt x="46" y="680"/>
                  </a:lnTo>
                  <a:lnTo>
                    <a:pt x="44" y="682"/>
                  </a:lnTo>
                  <a:lnTo>
                    <a:pt x="44" y="684"/>
                  </a:lnTo>
                  <a:lnTo>
                    <a:pt x="42" y="686"/>
                  </a:lnTo>
                  <a:lnTo>
                    <a:pt x="42" y="686"/>
                  </a:lnTo>
                  <a:lnTo>
                    <a:pt x="40" y="690"/>
                  </a:lnTo>
                  <a:lnTo>
                    <a:pt x="40" y="694"/>
                  </a:lnTo>
                  <a:lnTo>
                    <a:pt x="40" y="698"/>
                  </a:lnTo>
                  <a:lnTo>
                    <a:pt x="40" y="702"/>
                  </a:lnTo>
                  <a:lnTo>
                    <a:pt x="40" y="704"/>
                  </a:lnTo>
                  <a:lnTo>
                    <a:pt x="40" y="706"/>
                  </a:lnTo>
                  <a:lnTo>
                    <a:pt x="46" y="710"/>
                  </a:lnTo>
                  <a:lnTo>
                    <a:pt x="48" y="720"/>
                  </a:lnTo>
                  <a:lnTo>
                    <a:pt x="48" y="726"/>
                  </a:lnTo>
                  <a:lnTo>
                    <a:pt x="48" y="730"/>
                  </a:lnTo>
                  <a:lnTo>
                    <a:pt x="46" y="734"/>
                  </a:lnTo>
                  <a:lnTo>
                    <a:pt x="46" y="736"/>
                  </a:lnTo>
                  <a:lnTo>
                    <a:pt x="44" y="738"/>
                  </a:lnTo>
                  <a:lnTo>
                    <a:pt x="44" y="738"/>
                  </a:lnTo>
                  <a:lnTo>
                    <a:pt x="42" y="738"/>
                  </a:lnTo>
                  <a:lnTo>
                    <a:pt x="38" y="736"/>
                  </a:lnTo>
                  <a:lnTo>
                    <a:pt x="34" y="734"/>
                  </a:lnTo>
                  <a:lnTo>
                    <a:pt x="30" y="732"/>
                  </a:lnTo>
                  <a:lnTo>
                    <a:pt x="30" y="730"/>
                  </a:lnTo>
                  <a:lnTo>
                    <a:pt x="28" y="730"/>
                  </a:lnTo>
                  <a:lnTo>
                    <a:pt x="20" y="722"/>
                  </a:lnTo>
                  <a:lnTo>
                    <a:pt x="8" y="736"/>
                  </a:lnTo>
                  <a:lnTo>
                    <a:pt x="4" y="738"/>
                  </a:lnTo>
                  <a:lnTo>
                    <a:pt x="4" y="744"/>
                  </a:lnTo>
                  <a:lnTo>
                    <a:pt x="2" y="750"/>
                  </a:lnTo>
                  <a:lnTo>
                    <a:pt x="2" y="756"/>
                  </a:lnTo>
                  <a:lnTo>
                    <a:pt x="0" y="764"/>
                  </a:lnTo>
                  <a:lnTo>
                    <a:pt x="0" y="778"/>
                  </a:lnTo>
                  <a:lnTo>
                    <a:pt x="2" y="780"/>
                  </a:lnTo>
                  <a:lnTo>
                    <a:pt x="4" y="782"/>
                  </a:lnTo>
                  <a:lnTo>
                    <a:pt x="8" y="782"/>
                  </a:lnTo>
                  <a:lnTo>
                    <a:pt x="8" y="782"/>
                  </a:lnTo>
                  <a:lnTo>
                    <a:pt x="14" y="782"/>
                  </a:lnTo>
                  <a:lnTo>
                    <a:pt x="18" y="782"/>
                  </a:lnTo>
                  <a:lnTo>
                    <a:pt x="20" y="780"/>
                  </a:lnTo>
                  <a:lnTo>
                    <a:pt x="22" y="780"/>
                  </a:lnTo>
                  <a:lnTo>
                    <a:pt x="22" y="782"/>
                  </a:lnTo>
                  <a:lnTo>
                    <a:pt x="24" y="784"/>
                  </a:lnTo>
                  <a:lnTo>
                    <a:pt x="26" y="786"/>
                  </a:lnTo>
                  <a:lnTo>
                    <a:pt x="30" y="788"/>
                  </a:lnTo>
                  <a:lnTo>
                    <a:pt x="32" y="790"/>
                  </a:lnTo>
                  <a:lnTo>
                    <a:pt x="34" y="792"/>
                  </a:lnTo>
                  <a:lnTo>
                    <a:pt x="36" y="796"/>
                  </a:lnTo>
                  <a:lnTo>
                    <a:pt x="38" y="802"/>
                  </a:lnTo>
                  <a:lnTo>
                    <a:pt x="40" y="806"/>
                  </a:lnTo>
                  <a:lnTo>
                    <a:pt x="42" y="810"/>
                  </a:lnTo>
                  <a:lnTo>
                    <a:pt x="44" y="814"/>
                  </a:lnTo>
                  <a:lnTo>
                    <a:pt x="44" y="814"/>
                  </a:lnTo>
                  <a:lnTo>
                    <a:pt x="46" y="820"/>
                  </a:lnTo>
                  <a:lnTo>
                    <a:pt x="44" y="824"/>
                  </a:lnTo>
                  <a:lnTo>
                    <a:pt x="42" y="828"/>
                  </a:lnTo>
                  <a:lnTo>
                    <a:pt x="40" y="830"/>
                  </a:lnTo>
                  <a:lnTo>
                    <a:pt x="38" y="832"/>
                  </a:lnTo>
                  <a:lnTo>
                    <a:pt x="36" y="832"/>
                  </a:lnTo>
                  <a:lnTo>
                    <a:pt x="36" y="832"/>
                  </a:lnTo>
                  <a:lnTo>
                    <a:pt x="40" y="834"/>
                  </a:lnTo>
                  <a:lnTo>
                    <a:pt x="42" y="838"/>
                  </a:lnTo>
                  <a:lnTo>
                    <a:pt x="46" y="842"/>
                  </a:lnTo>
                  <a:lnTo>
                    <a:pt x="50" y="846"/>
                  </a:lnTo>
                  <a:lnTo>
                    <a:pt x="52" y="852"/>
                  </a:lnTo>
                  <a:lnTo>
                    <a:pt x="54" y="856"/>
                  </a:lnTo>
                  <a:lnTo>
                    <a:pt x="56" y="858"/>
                  </a:lnTo>
                  <a:lnTo>
                    <a:pt x="56" y="860"/>
                  </a:lnTo>
                  <a:lnTo>
                    <a:pt x="58" y="866"/>
                  </a:lnTo>
                  <a:lnTo>
                    <a:pt x="60" y="872"/>
                  </a:lnTo>
                  <a:lnTo>
                    <a:pt x="62" y="874"/>
                  </a:lnTo>
                  <a:lnTo>
                    <a:pt x="62" y="876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38" y="892"/>
                  </a:lnTo>
                  <a:lnTo>
                    <a:pt x="38" y="894"/>
                  </a:lnTo>
                  <a:lnTo>
                    <a:pt x="36" y="894"/>
                  </a:lnTo>
                  <a:lnTo>
                    <a:pt x="34" y="894"/>
                  </a:lnTo>
                  <a:lnTo>
                    <a:pt x="32" y="892"/>
                  </a:lnTo>
                  <a:lnTo>
                    <a:pt x="32" y="894"/>
                  </a:lnTo>
                  <a:lnTo>
                    <a:pt x="30" y="898"/>
                  </a:lnTo>
                  <a:lnTo>
                    <a:pt x="28" y="902"/>
                  </a:lnTo>
                  <a:lnTo>
                    <a:pt x="30" y="906"/>
                  </a:lnTo>
                  <a:lnTo>
                    <a:pt x="30" y="908"/>
                  </a:lnTo>
                  <a:lnTo>
                    <a:pt x="32" y="908"/>
                  </a:lnTo>
                  <a:lnTo>
                    <a:pt x="32" y="908"/>
                  </a:lnTo>
                  <a:lnTo>
                    <a:pt x="28" y="908"/>
                  </a:lnTo>
                  <a:lnTo>
                    <a:pt x="26" y="910"/>
                  </a:lnTo>
                  <a:lnTo>
                    <a:pt x="24" y="910"/>
                  </a:lnTo>
                  <a:lnTo>
                    <a:pt x="22" y="912"/>
                  </a:lnTo>
                  <a:lnTo>
                    <a:pt x="22" y="912"/>
                  </a:lnTo>
                  <a:lnTo>
                    <a:pt x="28" y="918"/>
                  </a:lnTo>
                  <a:lnTo>
                    <a:pt x="28" y="918"/>
                  </a:lnTo>
                  <a:lnTo>
                    <a:pt x="30" y="916"/>
                  </a:lnTo>
                  <a:lnTo>
                    <a:pt x="34" y="914"/>
                  </a:lnTo>
                  <a:lnTo>
                    <a:pt x="40" y="914"/>
                  </a:lnTo>
                  <a:lnTo>
                    <a:pt x="46" y="914"/>
                  </a:lnTo>
                  <a:lnTo>
                    <a:pt x="50" y="914"/>
                  </a:lnTo>
                  <a:lnTo>
                    <a:pt x="56" y="916"/>
                  </a:lnTo>
                  <a:lnTo>
                    <a:pt x="58" y="916"/>
                  </a:lnTo>
                  <a:lnTo>
                    <a:pt x="60" y="918"/>
                  </a:lnTo>
                  <a:lnTo>
                    <a:pt x="64" y="918"/>
                  </a:lnTo>
                  <a:lnTo>
                    <a:pt x="68" y="918"/>
                  </a:lnTo>
                  <a:lnTo>
                    <a:pt x="74" y="918"/>
                  </a:lnTo>
                  <a:lnTo>
                    <a:pt x="76" y="916"/>
                  </a:lnTo>
                  <a:lnTo>
                    <a:pt x="78" y="916"/>
                  </a:lnTo>
                  <a:lnTo>
                    <a:pt x="80" y="912"/>
                  </a:lnTo>
                  <a:lnTo>
                    <a:pt x="80" y="912"/>
                  </a:lnTo>
                  <a:lnTo>
                    <a:pt x="84" y="914"/>
                  </a:lnTo>
                  <a:lnTo>
                    <a:pt x="88" y="916"/>
                  </a:lnTo>
                  <a:lnTo>
                    <a:pt x="92" y="918"/>
                  </a:lnTo>
                  <a:lnTo>
                    <a:pt x="96" y="922"/>
                  </a:lnTo>
                  <a:lnTo>
                    <a:pt x="100" y="926"/>
                  </a:lnTo>
                  <a:lnTo>
                    <a:pt x="100" y="928"/>
                  </a:lnTo>
                  <a:lnTo>
                    <a:pt x="102" y="930"/>
                  </a:lnTo>
                  <a:lnTo>
                    <a:pt x="104" y="934"/>
                  </a:lnTo>
                  <a:lnTo>
                    <a:pt x="106" y="940"/>
                  </a:lnTo>
                  <a:lnTo>
                    <a:pt x="106" y="946"/>
                  </a:lnTo>
                  <a:lnTo>
                    <a:pt x="106" y="952"/>
                  </a:lnTo>
                  <a:lnTo>
                    <a:pt x="104" y="960"/>
                  </a:lnTo>
                  <a:lnTo>
                    <a:pt x="104" y="966"/>
                  </a:lnTo>
                  <a:lnTo>
                    <a:pt x="104" y="970"/>
                  </a:lnTo>
                  <a:lnTo>
                    <a:pt x="106" y="972"/>
                  </a:lnTo>
                  <a:lnTo>
                    <a:pt x="108" y="974"/>
                  </a:lnTo>
                  <a:lnTo>
                    <a:pt x="110" y="976"/>
                  </a:lnTo>
                  <a:lnTo>
                    <a:pt x="112" y="972"/>
                  </a:lnTo>
                  <a:lnTo>
                    <a:pt x="114" y="970"/>
                  </a:lnTo>
                  <a:lnTo>
                    <a:pt x="114" y="970"/>
                  </a:lnTo>
                  <a:lnTo>
                    <a:pt x="116" y="970"/>
                  </a:lnTo>
                  <a:lnTo>
                    <a:pt x="120" y="968"/>
                  </a:lnTo>
                  <a:lnTo>
                    <a:pt x="124" y="966"/>
                  </a:lnTo>
                  <a:lnTo>
                    <a:pt x="128" y="966"/>
                  </a:lnTo>
                  <a:lnTo>
                    <a:pt x="130" y="966"/>
                  </a:lnTo>
                  <a:lnTo>
                    <a:pt x="140" y="964"/>
                  </a:lnTo>
                  <a:lnTo>
                    <a:pt x="150" y="968"/>
                  </a:lnTo>
                  <a:lnTo>
                    <a:pt x="158" y="972"/>
                  </a:lnTo>
                  <a:lnTo>
                    <a:pt x="162" y="974"/>
                  </a:lnTo>
                  <a:lnTo>
                    <a:pt x="158" y="976"/>
                  </a:lnTo>
                  <a:lnTo>
                    <a:pt x="164" y="976"/>
                  </a:lnTo>
                  <a:lnTo>
                    <a:pt x="170" y="974"/>
                  </a:lnTo>
                  <a:lnTo>
                    <a:pt x="174" y="974"/>
                  </a:lnTo>
                  <a:lnTo>
                    <a:pt x="176" y="976"/>
                  </a:lnTo>
                  <a:lnTo>
                    <a:pt x="180" y="976"/>
                  </a:lnTo>
                  <a:lnTo>
                    <a:pt x="180" y="978"/>
                  </a:lnTo>
                  <a:lnTo>
                    <a:pt x="182" y="978"/>
                  </a:lnTo>
                  <a:lnTo>
                    <a:pt x="180" y="978"/>
                  </a:lnTo>
                  <a:lnTo>
                    <a:pt x="178" y="980"/>
                  </a:lnTo>
                  <a:lnTo>
                    <a:pt x="176" y="984"/>
                  </a:lnTo>
                  <a:lnTo>
                    <a:pt x="174" y="986"/>
                  </a:lnTo>
                  <a:lnTo>
                    <a:pt x="174" y="988"/>
                  </a:lnTo>
                  <a:lnTo>
                    <a:pt x="174" y="990"/>
                  </a:lnTo>
                  <a:lnTo>
                    <a:pt x="174" y="992"/>
                  </a:lnTo>
                  <a:lnTo>
                    <a:pt x="174" y="998"/>
                  </a:lnTo>
                  <a:lnTo>
                    <a:pt x="178" y="1000"/>
                  </a:lnTo>
                  <a:lnTo>
                    <a:pt x="182" y="998"/>
                  </a:lnTo>
                  <a:lnTo>
                    <a:pt x="186" y="996"/>
                  </a:lnTo>
                  <a:lnTo>
                    <a:pt x="190" y="992"/>
                  </a:lnTo>
                  <a:lnTo>
                    <a:pt x="192" y="988"/>
                  </a:lnTo>
                  <a:lnTo>
                    <a:pt x="194" y="986"/>
                  </a:lnTo>
                  <a:lnTo>
                    <a:pt x="194" y="984"/>
                  </a:lnTo>
                  <a:lnTo>
                    <a:pt x="192" y="984"/>
                  </a:lnTo>
                  <a:lnTo>
                    <a:pt x="190" y="982"/>
                  </a:lnTo>
                  <a:lnTo>
                    <a:pt x="188" y="980"/>
                  </a:lnTo>
                  <a:lnTo>
                    <a:pt x="186" y="978"/>
                  </a:lnTo>
                  <a:lnTo>
                    <a:pt x="186" y="974"/>
                  </a:lnTo>
                  <a:lnTo>
                    <a:pt x="186" y="972"/>
                  </a:lnTo>
                  <a:lnTo>
                    <a:pt x="186" y="970"/>
                  </a:lnTo>
                  <a:lnTo>
                    <a:pt x="188" y="966"/>
                  </a:lnTo>
                  <a:lnTo>
                    <a:pt x="192" y="964"/>
                  </a:lnTo>
                  <a:lnTo>
                    <a:pt x="196" y="962"/>
                  </a:lnTo>
                  <a:lnTo>
                    <a:pt x="200" y="960"/>
                  </a:lnTo>
                  <a:lnTo>
                    <a:pt x="202" y="960"/>
                  </a:lnTo>
                  <a:lnTo>
                    <a:pt x="206" y="958"/>
                  </a:lnTo>
                  <a:lnTo>
                    <a:pt x="210" y="960"/>
                  </a:lnTo>
                  <a:lnTo>
                    <a:pt x="214" y="962"/>
                  </a:lnTo>
                  <a:lnTo>
                    <a:pt x="216" y="968"/>
                  </a:lnTo>
                  <a:lnTo>
                    <a:pt x="216" y="972"/>
                  </a:lnTo>
                  <a:lnTo>
                    <a:pt x="214" y="974"/>
                  </a:lnTo>
                  <a:lnTo>
                    <a:pt x="212" y="974"/>
                  </a:lnTo>
                  <a:lnTo>
                    <a:pt x="210" y="976"/>
                  </a:lnTo>
                  <a:lnTo>
                    <a:pt x="210" y="976"/>
                  </a:lnTo>
                  <a:lnTo>
                    <a:pt x="206" y="976"/>
                  </a:lnTo>
                  <a:lnTo>
                    <a:pt x="202" y="976"/>
                  </a:lnTo>
                  <a:lnTo>
                    <a:pt x="200" y="978"/>
                  </a:lnTo>
                  <a:lnTo>
                    <a:pt x="200" y="980"/>
                  </a:lnTo>
                  <a:lnTo>
                    <a:pt x="200" y="980"/>
                  </a:lnTo>
                  <a:lnTo>
                    <a:pt x="198" y="984"/>
                  </a:lnTo>
                  <a:lnTo>
                    <a:pt x="200" y="988"/>
                  </a:lnTo>
                  <a:lnTo>
                    <a:pt x="200" y="990"/>
                  </a:lnTo>
                  <a:lnTo>
                    <a:pt x="202" y="992"/>
                  </a:lnTo>
                  <a:lnTo>
                    <a:pt x="204" y="994"/>
                  </a:lnTo>
                  <a:lnTo>
                    <a:pt x="208" y="996"/>
                  </a:lnTo>
                  <a:lnTo>
                    <a:pt x="210" y="998"/>
                  </a:lnTo>
                  <a:lnTo>
                    <a:pt x="214" y="1000"/>
                  </a:lnTo>
                  <a:lnTo>
                    <a:pt x="216" y="1002"/>
                  </a:lnTo>
                  <a:lnTo>
                    <a:pt x="218" y="1002"/>
                  </a:lnTo>
                  <a:lnTo>
                    <a:pt x="218" y="1004"/>
                  </a:lnTo>
                  <a:lnTo>
                    <a:pt x="220" y="1008"/>
                  </a:lnTo>
                  <a:lnTo>
                    <a:pt x="222" y="1010"/>
                  </a:lnTo>
                  <a:lnTo>
                    <a:pt x="224" y="1012"/>
                  </a:lnTo>
                  <a:lnTo>
                    <a:pt x="226" y="1014"/>
                  </a:lnTo>
                  <a:lnTo>
                    <a:pt x="228" y="1014"/>
                  </a:lnTo>
                  <a:lnTo>
                    <a:pt x="228" y="1016"/>
                  </a:lnTo>
                  <a:lnTo>
                    <a:pt x="232" y="1018"/>
                  </a:lnTo>
                  <a:lnTo>
                    <a:pt x="236" y="1020"/>
                  </a:lnTo>
                  <a:lnTo>
                    <a:pt x="242" y="1024"/>
                  </a:lnTo>
                  <a:lnTo>
                    <a:pt x="246" y="1028"/>
                  </a:lnTo>
                  <a:lnTo>
                    <a:pt x="250" y="1030"/>
                  </a:lnTo>
                  <a:lnTo>
                    <a:pt x="254" y="1032"/>
                  </a:lnTo>
                  <a:lnTo>
                    <a:pt x="254" y="1032"/>
                  </a:lnTo>
                  <a:lnTo>
                    <a:pt x="256" y="1040"/>
                  </a:lnTo>
                  <a:lnTo>
                    <a:pt x="256" y="1046"/>
                  </a:lnTo>
                  <a:lnTo>
                    <a:pt x="256" y="1052"/>
                  </a:lnTo>
                  <a:lnTo>
                    <a:pt x="252" y="1058"/>
                  </a:lnTo>
                  <a:lnTo>
                    <a:pt x="250" y="1062"/>
                  </a:lnTo>
                  <a:lnTo>
                    <a:pt x="250" y="1062"/>
                  </a:lnTo>
                  <a:lnTo>
                    <a:pt x="252" y="1064"/>
                  </a:lnTo>
                  <a:lnTo>
                    <a:pt x="256" y="1066"/>
                  </a:lnTo>
                  <a:lnTo>
                    <a:pt x="260" y="1068"/>
                  </a:lnTo>
                  <a:lnTo>
                    <a:pt x="264" y="1070"/>
                  </a:lnTo>
                  <a:lnTo>
                    <a:pt x="266" y="1072"/>
                  </a:lnTo>
                  <a:lnTo>
                    <a:pt x="268" y="1072"/>
                  </a:lnTo>
                  <a:lnTo>
                    <a:pt x="270" y="1074"/>
                  </a:lnTo>
                  <a:lnTo>
                    <a:pt x="274" y="1076"/>
                  </a:lnTo>
                  <a:lnTo>
                    <a:pt x="278" y="1080"/>
                  </a:lnTo>
                  <a:lnTo>
                    <a:pt x="282" y="1086"/>
                  </a:lnTo>
                  <a:lnTo>
                    <a:pt x="304" y="1090"/>
                  </a:lnTo>
                  <a:lnTo>
                    <a:pt x="306" y="1092"/>
                  </a:lnTo>
                  <a:lnTo>
                    <a:pt x="310" y="1094"/>
                  </a:lnTo>
                  <a:lnTo>
                    <a:pt x="312" y="1094"/>
                  </a:lnTo>
                  <a:lnTo>
                    <a:pt x="316" y="1092"/>
                  </a:lnTo>
                  <a:lnTo>
                    <a:pt x="318" y="1092"/>
                  </a:lnTo>
                  <a:lnTo>
                    <a:pt x="320" y="1092"/>
                  </a:lnTo>
                  <a:lnTo>
                    <a:pt x="334" y="1076"/>
                  </a:lnTo>
                  <a:lnTo>
                    <a:pt x="336" y="1080"/>
                  </a:lnTo>
                  <a:lnTo>
                    <a:pt x="338" y="1082"/>
                  </a:lnTo>
                  <a:lnTo>
                    <a:pt x="340" y="1086"/>
                  </a:lnTo>
                  <a:lnTo>
                    <a:pt x="344" y="1088"/>
                  </a:lnTo>
                  <a:lnTo>
                    <a:pt x="344" y="1088"/>
                  </a:lnTo>
                  <a:lnTo>
                    <a:pt x="350" y="1098"/>
                  </a:lnTo>
                  <a:lnTo>
                    <a:pt x="350" y="1096"/>
                  </a:lnTo>
                  <a:lnTo>
                    <a:pt x="348" y="1088"/>
                  </a:lnTo>
                  <a:lnTo>
                    <a:pt x="346" y="1078"/>
                  </a:lnTo>
                  <a:lnTo>
                    <a:pt x="346" y="1070"/>
                  </a:lnTo>
                  <a:lnTo>
                    <a:pt x="346" y="1064"/>
                  </a:lnTo>
                  <a:lnTo>
                    <a:pt x="352" y="1062"/>
                  </a:lnTo>
                  <a:lnTo>
                    <a:pt x="352" y="1062"/>
                  </a:lnTo>
                  <a:lnTo>
                    <a:pt x="350" y="1060"/>
                  </a:lnTo>
                  <a:lnTo>
                    <a:pt x="348" y="1056"/>
                  </a:lnTo>
                  <a:lnTo>
                    <a:pt x="346" y="1052"/>
                  </a:lnTo>
                  <a:lnTo>
                    <a:pt x="346" y="1048"/>
                  </a:lnTo>
                  <a:lnTo>
                    <a:pt x="344" y="1044"/>
                  </a:lnTo>
                  <a:lnTo>
                    <a:pt x="346" y="1040"/>
                  </a:lnTo>
                  <a:lnTo>
                    <a:pt x="348" y="1036"/>
                  </a:lnTo>
                  <a:lnTo>
                    <a:pt x="350" y="1034"/>
                  </a:lnTo>
                  <a:lnTo>
                    <a:pt x="350" y="1034"/>
                  </a:lnTo>
                  <a:lnTo>
                    <a:pt x="348" y="1034"/>
                  </a:lnTo>
                  <a:lnTo>
                    <a:pt x="346" y="1032"/>
                  </a:lnTo>
                  <a:lnTo>
                    <a:pt x="342" y="1030"/>
                  </a:lnTo>
                  <a:lnTo>
                    <a:pt x="338" y="1028"/>
                  </a:lnTo>
                  <a:lnTo>
                    <a:pt x="334" y="1022"/>
                  </a:lnTo>
                  <a:lnTo>
                    <a:pt x="332" y="1016"/>
                  </a:lnTo>
                  <a:lnTo>
                    <a:pt x="330" y="1008"/>
                  </a:lnTo>
                  <a:lnTo>
                    <a:pt x="326" y="992"/>
                  </a:lnTo>
                  <a:lnTo>
                    <a:pt x="330" y="976"/>
                  </a:lnTo>
                  <a:lnTo>
                    <a:pt x="334" y="972"/>
                  </a:lnTo>
                  <a:lnTo>
                    <a:pt x="344" y="964"/>
                  </a:lnTo>
                  <a:lnTo>
                    <a:pt x="358" y="956"/>
                  </a:lnTo>
                  <a:lnTo>
                    <a:pt x="378" y="952"/>
                  </a:lnTo>
                  <a:lnTo>
                    <a:pt x="382" y="954"/>
                  </a:lnTo>
                  <a:lnTo>
                    <a:pt x="390" y="956"/>
                  </a:lnTo>
                  <a:lnTo>
                    <a:pt x="400" y="960"/>
                  </a:lnTo>
                  <a:lnTo>
                    <a:pt x="408" y="966"/>
                  </a:lnTo>
                  <a:lnTo>
                    <a:pt x="410" y="976"/>
                  </a:lnTo>
                  <a:lnTo>
                    <a:pt x="410" y="976"/>
                  </a:lnTo>
                  <a:lnTo>
                    <a:pt x="410" y="978"/>
                  </a:lnTo>
                  <a:lnTo>
                    <a:pt x="408" y="982"/>
                  </a:lnTo>
                  <a:lnTo>
                    <a:pt x="406" y="984"/>
                  </a:lnTo>
                  <a:lnTo>
                    <a:pt x="404" y="988"/>
                  </a:lnTo>
                  <a:lnTo>
                    <a:pt x="400" y="990"/>
                  </a:lnTo>
                  <a:lnTo>
                    <a:pt x="394" y="992"/>
                  </a:lnTo>
                  <a:lnTo>
                    <a:pt x="392" y="992"/>
                  </a:lnTo>
                  <a:lnTo>
                    <a:pt x="390" y="992"/>
                  </a:lnTo>
                  <a:lnTo>
                    <a:pt x="384" y="992"/>
                  </a:lnTo>
                  <a:lnTo>
                    <a:pt x="380" y="992"/>
                  </a:lnTo>
                  <a:lnTo>
                    <a:pt x="374" y="994"/>
                  </a:lnTo>
                  <a:lnTo>
                    <a:pt x="372" y="996"/>
                  </a:lnTo>
                  <a:lnTo>
                    <a:pt x="370" y="998"/>
                  </a:lnTo>
                  <a:lnTo>
                    <a:pt x="370" y="1000"/>
                  </a:lnTo>
                  <a:lnTo>
                    <a:pt x="368" y="1004"/>
                  </a:lnTo>
                  <a:lnTo>
                    <a:pt x="368" y="1008"/>
                  </a:lnTo>
                  <a:lnTo>
                    <a:pt x="378" y="1026"/>
                  </a:lnTo>
                  <a:lnTo>
                    <a:pt x="384" y="1028"/>
                  </a:lnTo>
                  <a:lnTo>
                    <a:pt x="386" y="1028"/>
                  </a:lnTo>
                  <a:lnTo>
                    <a:pt x="388" y="1030"/>
                  </a:lnTo>
                  <a:lnTo>
                    <a:pt x="390" y="1032"/>
                  </a:lnTo>
                  <a:lnTo>
                    <a:pt x="390" y="1036"/>
                  </a:lnTo>
                  <a:lnTo>
                    <a:pt x="390" y="1050"/>
                  </a:lnTo>
                  <a:lnTo>
                    <a:pt x="390" y="1050"/>
                  </a:lnTo>
                  <a:lnTo>
                    <a:pt x="392" y="1052"/>
                  </a:lnTo>
                  <a:lnTo>
                    <a:pt x="394" y="1054"/>
                  </a:lnTo>
                  <a:lnTo>
                    <a:pt x="396" y="1054"/>
                  </a:lnTo>
                  <a:lnTo>
                    <a:pt x="398" y="1052"/>
                  </a:lnTo>
                  <a:lnTo>
                    <a:pt x="400" y="1050"/>
                  </a:lnTo>
                  <a:lnTo>
                    <a:pt x="402" y="1050"/>
                  </a:lnTo>
                  <a:lnTo>
                    <a:pt x="404" y="1050"/>
                  </a:lnTo>
                  <a:lnTo>
                    <a:pt x="406" y="1052"/>
                  </a:lnTo>
                  <a:lnTo>
                    <a:pt x="408" y="1054"/>
                  </a:lnTo>
                  <a:lnTo>
                    <a:pt x="410" y="1058"/>
                  </a:lnTo>
                  <a:lnTo>
                    <a:pt x="412" y="1060"/>
                  </a:lnTo>
                  <a:lnTo>
                    <a:pt x="412" y="1062"/>
                  </a:lnTo>
                  <a:lnTo>
                    <a:pt x="410" y="1070"/>
                  </a:lnTo>
                  <a:lnTo>
                    <a:pt x="410" y="1070"/>
                  </a:lnTo>
                  <a:lnTo>
                    <a:pt x="406" y="1070"/>
                  </a:lnTo>
                  <a:lnTo>
                    <a:pt x="402" y="1070"/>
                  </a:lnTo>
                  <a:lnTo>
                    <a:pt x="402" y="1070"/>
                  </a:lnTo>
                  <a:lnTo>
                    <a:pt x="400" y="1070"/>
                  </a:lnTo>
                  <a:lnTo>
                    <a:pt x="398" y="1072"/>
                  </a:lnTo>
                  <a:lnTo>
                    <a:pt x="396" y="1072"/>
                  </a:lnTo>
                  <a:lnTo>
                    <a:pt x="394" y="1076"/>
                  </a:lnTo>
                  <a:lnTo>
                    <a:pt x="394" y="1078"/>
                  </a:lnTo>
                  <a:lnTo>
                    <a:pt x="396" y="1084"/>
                  </a:lnTo>
                  <a:lnTo>
                    <a:pt x="398" y="1086"/>
                  </a:lnTo>
                  <a:lnTo>
                    <a:pt x="400" y="1088"/>
                  </a:lnTo>
                  <a:lnTo>
                    <a:pt x="400" y="1088"/>
                  </a:lnTo>
                  <a:lnTo>
                    <a:pt x="402" y="1104"/>
                  </a:lnTo>
                  <a:lnTo>
                    <a:pt x="402" y="1104"/>
                  </a:lnTo>
                  <a:lnTo>
                    <a:pt x="404" y="1106"/>
                  </a:lnTo>
                  <a:lnTo>
                    <a:pt x="406" y="1108"/>
                  </a:lnTo>
                  <a:lnTo>
                    <a:pt x="408" y="1110"/>
                  </a:lnTo>
                  <a:lnTo>
                    <a:pt x="408" y="1114"/>
                  </a:lnTo>
                  <a:lnTo>
                    <a:pt x="408" y="1130"/>
                  </a:lnTo>
                  <a:lnTo>
                    <a:pt x="426" y="1120"/>
                  </a:lnTo>
                  <a:lnTo>
                    <a:pt x="442" y="1120"/>
                  </a:lnTo>
                  <a:lnTo>
                    <a:pt x="452" y="1122"/>
                  </a:lnTo>
                  <a:lnTo>
                    <a:pt x="454" y="1124"/>
                  </a:lnTo>
                  <a:lnTo>
                    <a:pt x="458" y="1124"/>
                  </a:lnTo>
                  <a:lnTo>
                    <a:pt x="462" y="1126"/>
                  </a:lnTo>
                  <a:lnTo>
                    <a:pt x="464" y="1126"/>
                  </a:lnTo>
                  <a:lnTo>
                    <a:pt x="466" y="1128"/>
                  </a:lnTo>
                  <a:lnTo>
                    <a:pt x="478" y="1130"/>
                  </a:lnTo>
                  <a:lnTo>
                    <a:pt x="488" y="1138"/>
                  </a:lnTo>
                  <a:lnTo>
                    <a:pt x="494" y="1146"/>
                  </a:lnTo>
                  <a:lnTo>
                    <a:pt x="496" y="1152"/>
                  </a:lnTo>
                  <a:lnTo>
                    <a:pt x="498" y="1156"/>
                  </a:lnTo>
                  <a:lnTo>
                    <a:pt x="498" y="1160"/>
                  </a:lnTo>
                  <a:lnTo>
                    <a:pt x="508" y="1160"/>
                  </a:lnTo>
                  <a:lnTo>
                    <a:pt x="516" y="1158"/>
                  </a:lnTo>
                  <a:lnTo>
                    <a:pt x="520" y="1150"/>
                  </a:lnTo>
                  <a:lnTo>
                    <a:pt x="522" y="1148"/>
                  </a:lnTo>
                  <a:lnTo>
                    <a:pt x="524" y="1148"/>
                  </a:lnTo>
                  <a:lnTo>
                    <a:pt x="530" y="1144"/>
                  </a:lnTo>
                  <a:lnTo>
                    <a:pt x="534" y="1142"/>
                  </a:lnTo>
                  <a:lnTo>
                    <a:pt x="540" y="1138"/>
                  </a:lnTo>
                  <a:lnTo>
                    <a:pt x="542" y="1132"/>
                  </a:lnTo>
                  <a:lnTo>
                    <a:pt x="546" y="1126"/>
                  </a:lnTo>
                  <a:lnTo>
                    <a:pt x="546" y="1126"/>
                  </a:lnTo>
                  <a:lnTo>
                    <a:pt x="550" y="1126"/>
                  </a:lnTo>
                  <a:lnTo>
                    <a:pt x="554" y="1128"/>
                  </a:lnTo>
                  <a:lnTo>
                    <a:pt x="556" y="1128"/>
                  </a:lnTo>
                  <a:lnTo>
                    <a:pt x="560" y="1128"/>
                  </a:lnTo>
                  <a:lnTo>
                    <a:pt x="566" y="1128"/>
                  </a:lnTo>
                  <a:lnTo>
                    <a:pt x="580" y="1130"/>
                  </a:lnTo>
                  <a:lnTo>
                    <a:pt x="594" y="1128"/>
                  </a:lnTo>
                  <a:lnTo>
                    <a:pt x="610" y="1118"/>
                  </a:lnTo>
                  <a:lnTo>
                    <a:pt x="618" y="1118"/>
                  </a:lnTo>
                  <a:lnTo>
                    <a:pt x="626" y="1126"/>
                  </a:lnTo>
                  <a:lnTo>
                    <a:pt x="628" y="1126"/>
                  </a:lnTo>
                  <a:lnTo>
                    <a:pt x="630" y="1128"/>
                  </a:lnTo>
                  <a:lnTo>
                    <a:pt x="632" y="1130"/>
                  </a:lnTo>
                  <a:lnTo>
                    <a:pt x="636" y="1134"/>
                  </a:lnTo>
                  <a:lnTo>
                    <a:pt x="640" y="1136"/>
                  </a:lnTo>
                  <a:lnTo>
                    <a:pt x="644" y="1138"/>
                  </a:lnTo>
                  <a:lnTo>
                    <a:pt x="650" y="1138"/>
                  </a:lnTo>
                  <a:lnTo>
                    <a:pt x="682" y="1138"/>
                  </a:lnTo>
                  <a:lnTo>
                    <a:pt x="680" y="1138"/>
                  </a:lnTo>
                  <a:lnTo>
                    <a:pt x="678" y="1136"/>
                  </a:lnTo>
                  <a:lnTo>
                    <a:pt x="676" y="1132"/>
                  </a:lnTo>
                  <a:lnTo>
                    <a:pt x="674" y="1128"/>
                  </a:lnTo>
                  <a:lnTo>
                    <a:pt x="672" y="1124"/>
                  </a:lnTo>
                  <a:lnTo>
                    <a:pt x="670" y="1118"/>
                  </a:lnTo>
                  <a:lnTo>
                    <a:pt x="672" y="1114"/>
                  </a:lnTo>
                  <a:lnTo>
                    <a:pt x="670" y="1114"/>
                  </a:lnTo>
                  <a:lnTo>
                    <a:pt x="670" y="1110"/>
                  </a:lnTo>
                  <a:lnTo>
                    <a:pt x="666" y="1108"/>
                  </a:lnTo>
                  <a:lnTo>
                    <a:pt x="664" y="1106"/>
                  </a:lnTo>
                  <a:lnTo>
                    <a:pt x="660" y="1104"/>
                  </a:lnTo>
                  <a:lnTo>
                    <a:pt x="658" y="1104"/>
                  </a:lnTo>
                  <a:lnTo>
                    <a:pt x="656" y="1102"/>
                  </a:lnTo>
                  <a:lnTo>
                    <a:pt x="654" y="1096"/>
                  </a:lnTo>
                  <a:lnTo>
                    <a:pt x="654" y="1096"/>
                  </a:lnTo>
                  <a:lnTo>
                    <a:pt x="654" y="1094"/>
                  </a:lnTo>
                  <a:lnTo>
                    <a:pt x="654" y="1090"/>
                  </a:lnTo>
                  <a:lnTo>
                    <a:pt x="654" y="1088"/>
                  </a:lnTo>
                  <a:lnTo>
                    <a:pt x="656" y="1084"/>
                  </a:lnTo>
                  <a:lnTo>
                    <a:pt x="658" y="1080"/>
                  </a:lnTo>
                  <a:lnTo>
                    <a:pt x="662" y="1078"/>
                  </a:lnTo>
                  <a:lnTo>
                    <a:pt x="666" y="1076"/>
                  </a:lnTo>
                  <a:lnTo>
                    <a:pt x="672" y="1076"/>
                  </a:lnTo>
                  <a:lnTo>
                    <a:pt x="682" y="1078"/>
                  </a:lnTo>
                  <a:lnTo>
                    <a:pt x="694" y="1070"/>
                  </a:lnTo>
                  <a:lnTo>
                    <a:pt x="694" y="1070"/>
                  </a:lnTo>
                  <a:lnTo>
                    <a:pt x="696" y="1068"/>
                  </a:lnTo>
                  <a:lnTo>
                    <a:pt x="700" y="1066"/>
                  </a:lnTo>
                  <a:lnTo>
                    <a:pt x="704" y="1064"/>
                  </a:lnTo>
                  <a:lnTo>
                    <a:pt x="708" y="1064"/>
                  </a:lnTo>
                  <a:lnTo>
                    <a:pt x="708" y="1064"/>
                  </a:lnTo>
                  <a:lnTo>
                    <a:pt x="712" y="1064"/>
                  </a:lnTo>
                  <a:lnTo>
                    <a:pt x="714" y="1064"/>
                  </a:lnTo>
                  <a:lnTo>
                    <a:pt x="720" y="1062"/>
                  </a:lnTo>
                  <a:lnTo>
                    <a:pt x="724" y="1060"/>
                  </a:lnTo>
                  <a:lnTo>
                    <a:pt x="728" y="1056"/>
                  </a:lnTo>
                  <a:lnTo>
                    <a:pt x="732" y="1050"/>
                  </a:lnTo>
                  <a:lnTo>
                    <a:pt x="736" y="1044"/>
                  </a:lnTo>
                  <a:lnTo>
                    <a:pt x="736" y="1042"/>
                  </a:lnTo>
                  <a:lnTo>
                    <a:pt x="736" y="1040"/>
                  </a:lnTo>
                  <a:lnTo>
                    <a:pt x="738" y="1038"/>
                  </a:lnTo>
                  <a:lnTo>
                    <a:pt x="738" y="1034"/>
                  </a:lnTo>
                  <a:lnTo>
                    <a:pt x="740" y="1032"/>
                  </a:lnTo>
                  <a:lnTo>
                    <a:pt x="738" y="1028"/>
                  </a:lnTo>
                  <a:lnTo>
                    <a:pt x="738" y="1026"/>
                  </a:lnTo>
                  <a:lnTo>
                    <a:pt x="734" y="1026"/>
                  </a:lnTo>
                  <a:lnTo>
                    <a:pt x="732" y="1022"/>
                  </a:lnTo>
                  <a:lnTo>
                    <a:pt x="730" y="1020"/>
                  </a:lnTo>
                  <a:lnTo>
                    <a:pt x="728" y="1016"/>
                  </a:lnTo>
                  <a:lnTo>
                    <a:pt x="728" y="1012"/>
                  </a:lnTo>
                  <a:lnTo>
                    <a:pt x="728" y="1010"/>
                  </a:lnTo>
                  <a:lnTo>
                    <a:pt x="734" y="1006"/>
                  </a:lnTo>
                  <a:lnTo>
                    <a:pt x="738" y="1006"/>
                  </a:lnTo>
                  <a:lnTo>
                    <a:pt x="740" y="1006"/>
                  </a:lnTo>
                  <a:lnTo>
                    <a:pt x="742" y="1004"/>
                  </a:lnTo>
                  <a:lnTo>
                    <a:pt x="742" y="1004"/>
                  </a:lnTo>
                  <a:lnTo>
                    <a:pt x="744" y="1002"/>
                  </a:lnTo>
                  <a:lnTo>
                    <a:pt x="744" y="1000"/>
                  </a:lnTo>
                  <a:lnTo>
                    <a:pt x="744" y="998"/>
                  </a:lnTo>
                  <a:lnTo>
                    <a:pt x="744" y="996"/>
                  </a:lnTo>
                  <a:lnTo>
                    <a:pt x="746" y="996"/>
                  </a:lnTo>
                  <a:lnTo>
                    <a:pt x="748" y="994"/>
                  </a:lnTo>
                  <a:lnTo>
                    <a:pt x="752" y="994"/>
                  </a:lnTo>
                  <a:lnTo>
                    <a:pt x="756" y="994"/>
                  </a:lnTo>
                  <a:lnTo>
                    <a:pt x="760" y="992"/>
                  </a:lnTo>
                  <a:lnTo>
                    <a:pt x="764" y="988"/>
                  </a:lnTo>
                  <a:lnTo>
                    <a:pt x="768" y="982"/>
                  </a:lnTo>
                  <a:lnTo>
                    <a:pt x="770" y="976"/>
                  </a:lnTo>
                  <a:lnTo>
                    <a:pt x="770" y="970"/>
                  </a:lnTo>
                  <a:lnTo>
                    <a:pt x="772" y="964"/>
                  </a:lnTo>
                  <a:lnTo>
                    <a:pt x="774" y="960"/>
                  </a:lnTo>
                  <a:lnTo>
                    <a:pt x="778" y="956"/>
                  </a:lnTo>
                  <a:lnTo>
                    <a:pt x="784" y="954"/>
                  </a:lnTo>
                  <a:lnTo>
                    <a:pt x="788" y="954"/>
                  </a:lnTo>
                  <a:lnTo>
                    <a:pt x="794" y="954"/>
                  </a:lnTo>
                  <a:lnTo>
                    <a:pt x="798" y="952"/>
                  </a:lnTo>
                  <a:lnTo>
                    <a:pt x="800" y="948"/>
                  </a:lnTo>
                  <a:lnTo>
                    <a:pt x="802" y="942"/>
                  </a:lnTo>
                  <a:lnTo>
                    <a:pt x="804" y="938"/>
                  </a:lnTo>
                  <a:lnTo>
                    <a:pt x="808" y="934"/>
                  </a:lnTo>
                  <a:lnTo>
                    <a:pt x="814" y="928"/>
                  </a:lnTo>
                  <a:lnTo>
                    <a:pt x="818" y="926"/>
                  </a:lnTo>
                  <a:lnTo>
                    <a:pt x="826" y="924"/>
                  </a:lnTo>
                  <a:lnTo>
                    <a:pt x="830" y="924"/>
                  </a:lnTo>
                  <a:lnTo>
                    <a:pt x="832" y="922"/>
                  </a:lnTo>
                  <a:lnTo>
                    <a:pt x="834" y="920"/>
                  </a:lnTo>
                  <a:lnTo>
                    <a:pt x="834" y="918"/>
                  </a:lnTo>
                  <a:lnTo>
                    <a:pt x="834" y="914"/>
                  </a:lnTo>
                  <a:lnTo>
                    <a:pt x="834" y="912"/>
                  </a:lnTo>
                  <a:lnTo>
                    <a:pt x="836" y="910"/>
                  </a:lnTo>
                  <a:lnTo>
                    <a:pt x="836" y="908"/>
                  </a:lnTo>
                  <a:lnTo>
                    <a:pt x="838" y="904"/>
                  </a:lnTo>
                  <a:lnTo>
                    <a:pt x="840" y="902"/>
                  </a:lnTo>
                  <a:lnTo>
                    <a:pt x="844" y="900"/>
                  </a:lnTo>
                  <a:lnTo>
                    <a:pt x="850" y="898"/>
                  </a:lnTo>
                  <a:lnTo>
                    <a:pt x="872" y="898"/>
                  </a:lnTo>
                  <a:lnTo>
                    <a:pt x="872" y="898"/>
                  </a:lnTo>
                  <a:lnTo>
                    <a:pt x="872" y="896"/>
                  </a:lnTo>
                  <a:lnTo>
                    <a:pt x="874" y="894"/>
                  </a:lnTo>
                  <a:lnTo>
                    <a:pt x="876" y="892"/>
                  </a:lnTo>
                  <a:lnTo>
                    <a:pt x="878" y="890"/>
                  </a:lnTo>
                  <a:lnTo>
                    <a:pt x="882" y="888"/>
                  </a:lnTo>
                  <a:lnTo>
                    <a:pt x="886" y="888"/>
                  </a:lnTo>
                  <a:lnTo>
                    <a:pt x="894" y="890"/>
                  </a:lnTo>
                  <a:lnTo>
                    <a:pt x="902" y="892"/>
                  </a:lnTo>
                  <a:lnTo>
                    <a:pt x="904" y="892"/>
                  </a:lnTo>
                  <a:lnTo>
                    <a:pt x="914" y="892"/>
                  </a:lnTo>
                  <a:lnTo>
                    <a:pt x="924" y="896"/>
                  </a:lnTo>
                  <a:lnTo>
                    <a:pt x="934" y="902"/>
                  </a:lnTo>
                  <a:lnTo>
                    <a:pt x="952" y="920"/>
                  </a:lnTo>
                  <a:lnTo>
                    <a:pt x="952" y="920"/>
                  </a:lnTo>
                  <a:lnTo>
                    <a:pt x="954" y="918"/>
                  </a:lnTo>
                  <a:lnTo>
                    <a:pt x="958" y="918"/>
                  </a:lnTo>
                  <a:lnTo>
                    <a:pt x="960" y="914"/>
                  </a:lnTo>
                  <a:lnTo>
                    <a:pt x="964" y="912"/>
                  </a:lnTo>
                  <a:lnTo>
                    <a:pt x="966" y="906"/>
                  </a:lnTo>
                  <a:lnTo>
                    <a:pt x="966" y="900"/>
                  </a:lnTo>
                  <a:lnTo>
                    <a:pt x="968" y="898"/>
                  </a:lnTo>
                  <a:lnTo>
                    <a:pt x="972" y="896"/>
                  </a:lnTo>
                  <a:lnTo>
                    <a:pt x="974" y="896"/>
                  </a:lnTo>
                  <a:lnTo>
                    <a:pt x="978" y="896"/>
                  </a:lnTo>
                  <a:lnTo>
                    <a:pt x="982" y="892"/>
                  </a:lnTo>
                  <a:lnTo>
                    <a:pt x="990" y="884"/>
                  </a:lnTo>
                  <a:lnTo>
                    <a:pt x="1000" y="878"/>
                  </a:lnTo>
                  <a:lnTo>
                    <a:pt x="1012" y="878"/>
                  </a:lnTo>
                  <a:lnTo>
                    <a:pt x="1024" y="882"/>
                  </a:lnTo>
                  <a:lnTo>
                    <a:pt x="1036" y="882"/>
                  </a:lnTo>
                  <a:lnTo>
                    <a:pt x="1046" y="880"/>
                  </a:lnTo>
                  <a:lnTo>
                    <a:pt x="1062" y="882"/>
                  </a:lnTo>
                  <a:lnTo>
                    <a:pt x="1080" y="890"/>
                  </a:lnTo>
                  <a:lnTo>
                    <a:pt x="1100" y="902"/>
                  </a:lnTo>
                  <a:lnTo>
                    <a:pt x="1102" y="902"/>
                  </a:lnTo>
                  <a:lnTo>
                    <a:pt x="1108" y="904"/>
                  </a:lnTo>
                  <a:lnTo>
                    <a:pt x="1120" y="904"/>
                  </a:lnTo>
                  <a:lnTo>
                    <a:pt x="1138" y="900"/>
                  </a:lnTo>
                  <a:lnTo>
                    <a:pt x="1150" y="896"/>
                  </a:lnTo>
                  <a:lnTo>
                    <a:pt x="1158" y="892"/>
                  </a:lnTo>
                  <a:lnTo>
                    <a:pt x="1164" y="888"/>
                  </a:lnTo>
                  <a:lnTo>
                    <a:pt x="1166" y="884"/>
                  </a:lnTo>
                  <a:lnTo>
                    <a:pt x="1168" y="882"/>
                  </a:lnTo>
                  <a:lnTo>
                    <a:pt x="1168" y="880"/>
                  </a:lnTo>
                  <a:lnTo>
                    <a:pt x="1168" y="880"/>
                  </a:lnTo>
                  <a:lnTo>
                    <a:pt x="1176" y="880"/>
                  </a:lnTo>
                  <a:lnTo>
                    <a:pt x="1188" y="884"/>
                  </a:lnTo>
                  <a:lnTo>
                    <a:pt x="1202" y="892"/>
                  </a:lnTo>
                  <a:lnTo>
                    <a:pt x="1224" y="900"/>
                  </a:lnTo>
                  <a:lnTo>
                    <a:pt x="1244" y="884"/>
                  </a:lnTo>
                  <a:lnTo>
                    <a:pt x="1244" y="880"/>
                  </a:lnTo>
                  <a:lnTo>
                    <a:pt x="1244" y="870"/>
                  </a:lnTo>
                  <a:lnTo>
                    <a:pt x="1244" y="858"/>
                  </a:lnTo>
                  <a:lnTo>
                    <a:pt x="1250" y="844"/>
                  </a:lnTo>
                  <a:lnTo>
                    <a:pt x="1256" y="832"/>
                  </a:lnTo>
                  <a:lnTo>
                    <a:pt x="1270" y="826"/>
                  </a:lnTo>
                  <a:lnTo>
                    <a:pt x="1288" y="824"/>
                  </a:lnTo>
                  <a:lnTo>
                    <a:pt x="1304" y="826"/>
                  </a:lnTo>
                  <a:lnTo>
                    <a:pt x="1312" y="832"/>
                  </a:lnTo>
                  <a:lnTo>
                    <a:pt x="1320" y="844"/>
                  </a:lnTo>
                  <a:lnTo>
                    <a:pt x="1320" y="844"/>
                  </a:lnTo>
                  <a:lnTo>
                    <a:pt x="1322" y="848"/>
                  </a:lnTo>
                  <a:lnTo>
                    <a:pt x="1324" y="852"/>
                  </a:lnTo>
                  <a:lnTo>
                    <a:pt x="1326" y="858"/>
                  </a:lnTo>
                  <a:lnTo>
                    <a:pt x="1328" y="866"/>
                  </a:lnTo>
                  <a:lnTo>
                    <a:pt x="1330" y="874"/>
                  </a:lnTo>
                  <a:lnTo>
                    <a:pt x="1332" y="876"/>
                  </a:lnTo>
                  <a:lnTo>
                    <a:pt x="1340" y="884"/>
                  </a:lnTo>
                  <a:lnTo>
                    <a:pt x="1348" y="894"/>
                  </a:lnTo>
                  <a:lnTo>
                    <a:pt x="1354" y="904"/>
                  </a:lnTo>
                  <a:lnTo>
                    <a:pt x="1358" y="916"/>
                  </a:lnTo>
                  <a:lnTo>
                    <a:pt x="1358" y="916"/>
                  </a:lnTo>
                  <a:lnTo>
                    <a:pt x="1360" y="914"/>
                  </a:lnTo>
                  <a:lnTo>
                    <a:pt x="1364" y="914"/>
                  </a:lnTo>
                  <a:lnTo>
                    <a:pt x="1368" y="914"/>
                  </a:lnTo>
                  <a:lnTo>
                    <a:pt x="1372" y="914"/>
                  </a:lnTo>
                  <a:lnTo>
                    <a:pt x="1376" y="914"/>
                  </a:lnTo>
                  <a:lnTo>
                    <a:pt x="1380" y="918"/>
                  </a:lnTo>
                  <a:lnTo>
                    <a:pt x="1384" y="922"/>
                  </a:lnTo>
                  <a:lnTo>
                    <a:pt x="1388" y="928"/>
                  </a:lnTo>
                  <a:lnTo>
                    <a:pt x="1388" y="928"/>
                  </a:lnTo>
                  <a:lnTo>
                    <a:pt x="1388" y="930"/>
                  </a:lnTo>
                  <a:lnTo>
                    <a:pt x="1388" y="932"/>
                  </a:lnTo>
                  <a:lnTo>
                    <a:pt x="1390" y="934"/>
                  </a:lnTo>
                  <a:lnTo>
                    <a:pt x="1392" y="936"/>
                  </a:lnTo>
                  <a:lnTo>
                    <a:pt x="1394" y="938"/>
                  </a:lnTo>
                  <a:lnTo>
                    <a:pt x="1398" y="938"/>
                  </a:lnTo>
                  <a:lnTo>
                    <a:pt x="1402" y="938"/>
                  </a:lnTo>
                  <a:lnTo>
                    <a:pt x="1408" y="936"/>
                  </a:lnTo>
                  <a:lnTo>
                    <a:pt x="1414" y="932"/>
                  </a:lnTo>
                  <a:lnTo>
                    <a:pt x="1414" y="930"/>
                  </a:lnTo>
                  <a:lnTo>
                    <a:pt x="1416" y="928"/>
                  </a:lnTo>
                  <a:lnTo>
                    <a:pt x="1418" y="924"/>
                  </a:lnTo>
                  <a:lnTo>
                    <a:pt x="1422" y="918"/>
                  </a:lnTo>
                  <a:lnTo>
                    <a:pt x="1428" y="914"/>
                  </a:lnTo>
                  <a:lnTo>
                    <a:pt x="1432" y="908"/>
                  </a:lnTo>
                  <a:lnTo>
                    <a:pt x="1438" y="904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4"/>
                  </a:lnTo>
                  <a:lnTo>
                    <a:pt x="1444" y="906"/>
                  </a:lnTo>
                  <a:lnTo>
                    <a:pt x="1444" y="908"/>
                  </a:lnTo>
                  <a:lnTo>
                    <a:pt x="1444" y="914"/>
                  </a:lnTo>
                  <a:lnTo>
                    <a:pt x="1442" y="920"/>
                  </a:lnTo>
                  <a:lnTo>
                    <a:pt x="1440" y="928"/>
                  </a:lnTo>
                  <a:lnTo>
                    <a:pt x="1438" y="932"/>
                  </a:lnTo>
                  <a:lnTo>
                    <a:pt x="1432" y="944"/>
                  </a:lnTo>
                  <a:lnTo>
                    <a:pt x="1426" y="956"/>
                  </a:lnTo>
                  <a:lnTo>
                    <a:pt x="1418" y="968"/>
                  </a:lnTo>
                  <a:lnTo>
                    <a:pt x="1400" y="988"/>
                  </a:lnTo>
                  <a:lnTo>
                    <a:pt x="1396" y="99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98"/>
            <p:cNvSpPr>
              <a:spLocks/>
            </p:cNvSpPr>
            <p:nvPr/>
          </p:nvSpPr>
          <p:spPr bwMode="gray">
            <a:xfrm>
              <a:off x="2107" y="2818"/>
              <a:ext cx="86" cy="116"/>
            </a:xfrm>
            <a:custGeom>
              <a:avLst/>
              <a:gdLst>
                <a:gd name="T0" fmla="*/ 2 w 86"/>
                <a:gd name="T1" fmla="*/ 26 h 116"/>
                <a:gd name="T2" fmla="*/ 8 w 86"/>
                <a:gd name="T3" fmla="*/ 28 h 116"/>
                <a:gd name="T4" fmla="*/ 10 w 86"/>
                <a:gd name="T5" fmla="*/ 32 h 116"/>
                <a:gd name="T6" fmla="*/ 10 w 86"/>
                <a:gd name="T7" fmla="*/ 36 h 116"/>
                <a:gd name="T8" fmla="*/ 22 w 86"/>
                <a:gd name="T9" fmla="*/ 40 h 116"/>
                <a:gd name="T10" fmla="*/ 22 w 86"/>
                <a:gd name="T11" fmla="*/ 48 h 116"/>
                <a:gd name="T12" fmla="*/ 20 w 86"/>
                <a:gd name="T13" fmla="*/ 58 h 116"/>
                <a:gd name="T14" fmla="*/ 18 w 86"/>
                <a:gd name="T15" fmla="*/ 60 h 116"/>
                <a:gd name="T16" fmla="*/ 20 w 86"/>
                <a:gd name="T17" fmla="*/ 62 h 116"/>
                <a:gd name="T18" fmla="*/ 26 w 86"/>
                <a:gd name="T19" fmla="*/ 60 h 116"/>
                <a:gd name="T20" fmla="*/ 32 w 86"/>
                <a:gd name="T21" fmla="*/ 56 h 116"/>
                <a:gd name="T22" fmla="*/ 38 w 86"/>
                <a:gd name="T23" fmla="*/ 56 h 116"/>
                <a:gd name="T24" fmla="*/ 42 w 86"/>
                <a:gd name="T25" fmla="*/ 58 h 116"/>
                <a:gd name="T26" fmla="*/ 50 w 86"/>
                <a:gd name="T27" fmla="*/ 66 h 116"/>
                <a:gd name="T28" fmla="*/ 58 w 86"/>
                <a:gd name="T29" fmla="*/ 78 h 116"/>
                <a:gd name="T30" fmla="*/ 60 w 86"/>
                <a:gd name="T31" fmla="*/ 86 h 116"/>
                <a:gd name="T32" fmla="*/ 62 w 86"/>
                <a:gd name="T33" fmla="*/ 94 h 116"/>
                <a:gd name="T34" fmla="*/ 62 w 86"/>
                <a:gd name="T35" fmla="*/ 104 h 116"/>
                <a:gd name="T36" fmla="*/ 60 w 86"/>
                <a:gd name="T37" fmla="*/ 110 h 116"/>
                <a:gd name="T38" fmla="*/ 70 w 86"/>
                <a:gd name="T39" fmla="*/ 114 h 116"/>
                <a:gd name="T40" fmla="*/ 78 w 86"/>
                <a:gd name="T41" fmla="*/ 114 h 116"/>
                <a:gd name="T42" fmla="*/ 86 w 86"/>
                <a:gd name="T43" fmla="*/ 114 h 116"/>
                <a:gd name="T44" fmla="*/ 86 w 86"/>
                <a:gd name="T45" fmla="*/ 100 h 116"/>
                <a:gd name="T46" fmla="*/ 80 w 86"/>
                <a:gd name="T47" fmla="*/ 78 h 116"/>
                <a:gd name="T48" fmla="*/ 72 w 86"/>
                <a:gd name="T49" fmla="*/ 70 h 116"/>
                <a:gd name="T50" fmla="*/ 64 w 86"/>
                <a:gd name="T51" fmla="*/ 62 h 116"/>
                <a:gd name="T52" fmla="*/ 60 w 86"/>
                <a:gd name="T53" fmla="*/ 58 h 116"/>
                <a:gd name="T54" fmla="*/ 58 w 86"/>
                <a:gd name="T55" fmla="*/ 56 h 116"/>
                <a:gd name="T56" fmla="*/ 52 w 86"/>
                <a:gd name="T57" fmla="*/ 50 h 116"/>
                <a:gd name="T58" fmla="*/ 46 w 86"/>
                <a:gd name="T59" fmla="*/ 44 h 116"/>
                <a:gd name="T60" fmla="*/ 50 w 86"/>
                <a:gd name="T61" fmla="*/ 38 h 116"/>
                <a:gd name="T62" fmla="*/ 52 w 86"/>
                <a:gd name="T63" fmla="*/ 36 h 116"/>
                <a:gd name="T64" fmla="*/ 54 w 86"/>
                <a:gd name="T65" fmla="*/ 30 h 116"/>
                <a:gd name="T66" fmla="*/ 52 w 86"/>
                <a:gd name="T67" fmla="*/ 24 h 116"/>
                <a:gd name="T68" fmla="*/ 40 w 86"/>
                <a:gd name="T69" fmla="*/ 16 h 116"/>
                <a:gd name="T70" fmla="*/ 36 w 86"/>
                <a:gd name="T71" fmla="*/ 4 h 116"/>
                <a:gd name="T72" fmla="*/ 34 w 86"/>
                <a:gd name="T73" fmla="*/ 0 h 116"/>
                <a:gd name="T74" fmla="*/ 28 w 86"/>
                <a:gd name="T75" fmla="*/ 0 h 116"/>
                <a:gd name="T76" fmla="*/ 24 w 86"/>
                <a:gd name="T77" fmla="*/ 4 h 116"/>
                <a:gd name="T78" fmla="*/ 24 w 86"/>
                <a:gd name="T79" fmla="*/ 10 h 116"/>
                <a:gd name="T80" fmla="*/ 24 w 86"/>
                <a:gd name="T81" fmla="*/ 18 h 116"/>
                <a:gd name="T82" fmla="*/ 22 w 86"/>
                <a:gd name="T83" fmla="*/ 20 h 116"/>
                <a:gd name="T84" fmla="*/ 18 w 86"/>
                <a:gd name="T85" fmla="*/ 20 h 116"/>
                <a:gd name="T86" fmla="*/ 12 w 86"/>
                <a:gd name="T87" fmla="*/ 22 h 116"/>
                <a:gd name="T88" fmla="*/ 0 w 86"/>
                <a:gd name="T89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16">
                  <a:moveTo>
                    <a:pt x="0" y="26"/>
                  </a:moveTo>
                  <a:lnTo>
                    <a:pt x="2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20" y="36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48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6" y="60"/>
                  </a:lnTo>
                  <a:lnTo>
                    <a:pt x="30" y="58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4" y="60"/>
                  </a:lnTo>
                  <a:lnTo>
                    <a:pt x="50" y="66"/>
                  </a:lnTo>
                  <a:lnTo>
                    <a:pt x="54" y="72"/>
                  </a:lnTo>
                  <a:lnTo>
                    <a:pt x="58" y="78"/>
                  </a:lnTo>
                  <a:lnTo>
                    <a:pt x="60" y="84"/>
                  </a:lnTo>
                  <a:lnTo>
                    <a:pt x="60" y="86"/>
                  </a:lnTo>
                  <a:lnTo>
                    <a:pt x="60" y="88"/>
                  </a:lnTo>
                  <a:lnTo>
                    <a:pt x="62" y="94"/>
                  </a:lnTo>
                  <a:lnTo>
                    <a:pt x="62" y="100"/>
                  </a:lnTo>
                  <a:lnTo>
                    <a:pt x="62" y="104"/>
                  </a:lnTo>
                  <a:lnTo>
                    <a:pt x="62" y="108"/>
                  </a:lnTo>
                  <a:lnTo>
                    <a:pt x="60" y="110"/>
                  </a:lnTo>
                  <a:lnTo>
                    <a:pt x="68" y="116"/>
                  </a:lnTo>
                  <a:lnTo>
                    <a:pt x="70" y="114"/>
                  </a:lnTo>
                  <a:lnTo>
                    <a:pt x="72" y="114"/>
                  </a:lnTo>
                  <a:lnTo>
                    <a:pt x="78" y="114"/>
                  </a:lnTo>
                  <a:lnTo>
                    <a:pt x="82" y="114"/>
                  </a:lnTo>
                  <a:lnTo>
                    <a:pt x="86" y="114"/>
                  </a:lnTo>
                  <a:lnTo>
                    <a:pt x="86" y="110"/>
                  </a:lnTo>
                  <a:lnTo>
                    <a:pt x="86" y="100"/>
                  </a:lnTo>
                  <a:lnTo>
                    <a:pt x="84" y="88"/>
                  </a:lnTo>
                  <a:lnTo>
                    <a:pt x="80" y="78"/>
                  </a:lnTo>
                  <a:lnTo>
                    <a:pt x="76" y="74"/>
                  </a:lnTo>
                  <a:lnTo>
                    <a:pt x="72" y="70"/>
                  </a:lnTo>
                  <a:lnTo>
                    <a:pt x="68" y="66"/>
                  </a:lnTo>
                  <a:lnTo>
                    <a:pt x="64" y="62"/>
                  </a:lnTo>
                  <a:lnTo>
                    <a:pt x="62" y="60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8" y="56"/>
                  </a:lnTo>
                  <a:lnTo>
                    <a:pt x="54" y="54"/>
                  </a:lnTo>
                  <a:lnTo>
                    <a:pt x="52" y="50"/>
                  </a:lnTo>
                  <a:lnTo>
                    <a:pt x="48" y="48"/>
                  </a:lnTo>
                  <a:lnTo>
                    <a:pt x="46" y="44"/>
                  </a:lnTo>
                  <a:lnTo>
                    <a:pt x="48" y="40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50" y="20"/>
                  </a:lnTo>
                  <a:lnTo>
                    <a:pt x="40" y="16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0" y="2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99"/>
            <p:cNvSpPr>
              <a:spLocks/>
            </p:cNvSpPr>
            <p:nvPr/>
          </p:nvSpPr>
          <p:spPr bwMode="gray">
            <a:xfrm>
              <a:off x="1621" y="2626"/>
              <a:ext cx="200" cy="174"/>
            </a:xfrm>
            <a:custGeom>
              <a:avLst/>
              <a:gdLst>
                <a:gd name="T0" fmla="*/ 150 w 200"/>
                <a:gd name="T1" fmla="*/ 2 h 174"/>
                <a:gd name="T2" fmla="*/ 142 w 200"/>
                <a:gd name="T3" fmla="*/ 10 h 174"/>
                <a:gd name="T4" fmla="*/ 122 w 200"/>
                <a:gd name="T5" fmla="*/ 28 h 174"/>
                <a:gd name="T6" fmla="*/ 118 w 200"/>
                <a:gd name="T7" fmla="*/ 30 h 174"/>
                <a:gd name="T8" fmla="*/ 110 w 200"/>
                <a:gd name="T9" fmla="*/ 36 h 174"/>
                <a:gd name="T10" fmla="*/ 92 w 200"/>
                <a:gd name="T11" fmla="*/ 66 h 174"/>
                <a:gd name="T12" fmla="*/ 82 w 200"/>
                <a:gd name="T13" fmla="*/ 66 h 174"/>
                <a:gd name="T14" fmla="*/ 66 w 200"/>
                <a:gd name="T15" fmla="*/ 70 h 174"/>
                <a:gd name="T16" fmla="*/ 56 w 200"/>
                <a:gd name="T17" fmla="*/ 82 h 174"/>
                <a:gd name="T18" fmla="*/ 46 w 200"/>
                <a:gd name="T19" fmla="*/ 90 h 174"/>
                <a:gd name="T20" fmla="*/ 40 w 200"/>
                <a:gd name="T21" fmla="*/ 94 h 174"/>
                <a:gd name="T22" fmla="*/ 8 w 200"/>
                <a:gd name="T23" fmla="*/ 98 h 174"/>
                <a:gd name="T24" fmla="*/ 14 w 200"/>
                <a:gd name="T25" fmla="*/ 120 h 174"/>
                <a:gd name="T26" fmla="*/ 12 w 200"/>
                <a:gd name="T27" fmla="*/ 132 h 174"/>
                <a:gd name="T28" fmla="*/ 4 w 200"/>
                <a:gd name="T29" fmla="*/ 144 h 174"/>
                <a:gd name="T30" fmla="*/ 4 w 200"/>
                <a:gd name="T31" fmla="*/ 154 h 174"/>
                <a:gd name="T32" fmla="*/ 8 w 200"/>
                <a:gd name="T33" fmla="*/ 162 h 174"/>
                <a:gd name="T34" fmla="*/ 18 w 200"/>
                <a:gd name="T35" fmla="*/ 158 h 174"/>
                <a:gd name="T36" fmla="*/ 30 w 200"/>
                <a:gd name="T37" fmla="*/ 156 h 174"/>
                <a:gd name="T38" fmla="*/ 44 w 200"/>
                <a:gd name="T39" fmla="*/ 158 h 174"/>
                <a:gd name="T40" fmla="*/ 48 w 200"/>
                <a:gd name="T41" fmla="*/ 158 h 174"/>
                <a:gd name="T42" fmla="*/ 60 w 200"/>
                <a:gd name="T43" fmla="*/ 160 h 174"/>
                <a:gd name="T44" fmla="*/ 76 w 200"/>
                <a:gd name="T45" fmla="*/ 174 h 174"/>
                <a:gd name="T46" fmla="*/ 94 w 200"/>
                <a:gd name="T47" fmla="*/ 156 h 174"/>
                <a:gd name="T48" fmla="*/ 114 w 200"/>
                <a:gd name="T49" fmla="*/ 154 h 174"/>
                <a:gd name="T50" fmla="*/ 114 w 200"/>
                <a:gd name="T51" fmla="*/ 130 h 174"/>
                <a:gd name="T52" fmla="*/ 116 w 200"/>
                <a:gd name="T53" fmla="*/ 112 h 174"/>
                <a:gd name="T54" fmla="*/ 152 w 200"/>
                <a:gd name="T55" fmla="*/ 82 h 174"/>
                <a:gd name="T56" fmla="*/ 156 w 200"/>
                <a:gd name="T57" fmla="*/ 76 h 174"/>
                <a:gd name="T58" fmla="*/ 164 w 200"/>
                <a:gd name="T59" fmla="*/ 66 h 174"/>
                <a:gd name="T60" fmla="*/ 172 w 200"/>
                <a:gd name="T61" fmla="*/ 60 h 174"/>
                <a:gd name="T62" fmla="*/ 172 w 200"/>
                <a:gd name="T63" fmla="*/ 52 h 174"/>
                <a:gd name="T64" fmla="*/ 178 w 200"/>
                <a:gd name="T65" fmla="*/ 46 h 174"/>
                <a:gd name="T66" fmla="*/ 188 w 200"/>
                <a:gd name="T67" fmla="*/ 44 h 174"/>
                <a:gd name="T68" fmla="*/ 200 w 200"/>
                <a:gd name="T69" fmla="*/ 46 h 174"/>
                <a:gd name="T70" fmla="*/ 198 w 200"/>
                <a:gd name="T71" fmla="*/ 42 h 174"/>
                <a:gd name="T72" fmla="*/ 192 w 200"/>
                <a:gd name="T73" fmla="*/ 38 h 174"/>
                <a:gd name="T74" fmla="*/ 184 w 200"/>
                <a:gd name="T75" fmla="*/ 36 h 174"/>
                <a:gd name="T76" fmla="*/ 180 w 200"/>
                <a:gd name="T77" fmla="*/ 32 h 174"/>
                <a:gd name="T78" fmla="*/ 172 w 200"/>
                <a:gd name="T79" fmla="*/ 26 h 174"/>
                <a:gd name="T80" fmla="*/ 160 w 200"/>
                <a:gd name="T81" fmla="*/ 28 h 174"/>
                <a:gd name="T82" fmla="*/ 156 w 200"/>
                <a:gd name="T83" fmla="*/ 18 h 174"/>
                <a:gd name="T84" fmla="*/ 154 w 200"/>
                <a:gd name="T8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" h="174">
                  <a:moveTo>
                    <a:pt x="154" y="0"/>
                  </a:moveTo>
                  <a:lnTo>
                    <a:pt x="154" y="2"/>
                  </a:lnTo>
                  <a:lnTo>
                    <a:pt x="150" y="2"/>
                  </a:lnTo>
                  <a:lnTo>
                    <a:pt x="148" y="4"/>
                  </a:lnTo>
                  <a:lnTo>
                    <a:pt x="144" y="8"/>
                  </a:lnTo>
                  <a:lnTo>
                    <a:pt x="142" y="10"/>
                  </a:lnTo>
                  <a:lnTo>
                    <a:pt x="142" y="14"/>
                  </a:lnTo>
                  <a:lnTo>
                    <a:pt x="126" y="18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0" y="28"/>
                  </a:lnTo>
                  <a:lnTo>
                    <a:pt x="118" y="30"/>
                  </a:lnTo>
                  <a:lnTo>
                    <a:pt x="116" y="30"/>
                  </a:lnTo>
                  <a:lnTo>
                    <a:pt x="112" y="32"/>
                  </a:lnTo>
                  <a:lnTo>
                    <a:pt x="110" y="36"/>
                  </a:lnTo>
                  <a:lnTo>
                    <a:pt x="110" y="40"/>
                  </a:lnTo>
                  <a:lnTo>
                    <a:pt x="110" y="46"/>
                  </a:lnTo>
                  <a:lnTo>
                    <a:pt x="92" y="66"/>
                  </a:lnTo>
                  <a:lnTo>
                    <a:pt x="90" y="66"/>
                  </a:lnTo>
                  <a:lnTo>
                    <a:pt x="86" y="66"/>
                  </a:lnTo>
                  <a:lnTo>
                    <a:pt x="82" y="66"/>
                  </a:lnTo>
                  <a:lnTo>
                    <a:pt x="76" y="66"/>
                  </a:lnTo>
                  <a:lnTo>
                    <a:pt x="72" y="68"/>
                  </a:lnTo>
                  <a:lnTo>
                    <a:pt x="66" y="70"/>
                  </a:lnTo>
                  <a:lnTo>
                    <a:pt x="62" y="74"/>
                  </a:lnTo>
                  <a:lnTo>
                    <a:pt x="60" y="78"/>
                  </a:lnTo>
                  <a:lnTo>
                    <a:pt x="56" y="82"/>
                  </a:lnTo>
                  <a:lnTo>
                    <a:pt x="52" y="86"/>
                  </a:lnTo>
                  <a:lnTo>
                    <a:pt x="48" y="88"/>
                  </a:lnTo>
                  <a:lnTo>
                    <a:pt x="46" y="90"/>
                  </a:lnTo>
                  <a:lnTo>
                    <a:pt x="44" y="92"/>
                  </a:lnTo>
                  <a:lnTo>
                    <a:pt x="42" y="92"/>
                  </a:lnTo>
                  <a:lnTo>
                    <a:pt x="40" y="94"/>
                  </a:lnTo>
                  <a:lnTo>
                    <a:pt x="32" y="96"/>
                  </a:lnTo>
                  <a:lnTo>
                    <a:pt x="20" y="98"/>
                  </a:lnTo>
                  <a:lnTo>
                    <a:pt x="8" y="98"/>
                  </a:lnTo>
                  <a:lnTo>
                    <a:pt x="0" y="96"/>
                  </a:lnTo>
                  <a:lnTo>
                    <a:pt x="12" y="116"/>
                  </a:lnTo>
                  <a:lnTo>
                    <a:pt x="14" y="120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12" y="132"/>
                  </a:lnTo>
                  <a:lnTo>
                    <a:pt x="8" y="134"/>
                  </a:lnTo>
                  <a:lnTo>
                    <a:pt x="6" y="138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50"/>
                  </a:lnTo>
                  <a:lnTo>
                    <a:pt x="4" y="154"/>
                  </a:lnTo>
                  <a:lnTo>
                    <a:pt x="6" y="158"/>
                  </a:lnTo>
                  <a:lnTo>
                    <a:pt x="8" y="162"/>
                  </a:lnTo>
                  <a:lnTo>
                    <a:pt x="8" y="162"/>
                  </a:lnTo>
                  <a:lnTo>
                    <a:pt x="10" y="160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2" y="158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34" y="158"/>
                  </a:lnTo>
                  <a:lnTo>
                    <a:pt x="40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58"/>
                  </a:lnTo>
                  <a:lnTo>
                    <a:pt x="56" y="160"/>
                  </a:lnTo>
                  <a:lnTo>
                    <a:pt x="60" y="160"/>
                  </a:lnTo>
                  <a:lnTo>
                    <a:pt x="64" y="162"/>
                  </a:lnTo>
                  <a:lnTo>
                    <a:pt x="66" y="166"/>
                  </a:lnTo>
                  <a:lnTo>
                    <a:pt x="76" y="174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4" y="156"/>
                  </a:lnTo>
                  <a:lnTo>
                    <a:pt x="96" y="154"/>
                  </a:lnTo>
                  <a:lnTo>
                    <a:pt x="100" y="154"/>
                  </a:lnTo>
                  <a:lnTo>
                    <a:pt x="114" y="154"/>
                  </a:lnTo>
                  <a:lnTo>
                    <a:pt x="120" y="154"/>
                  </a:lnTo>
                  <a:lnTo>
                    <a:pt x="122" y="134"/>
                  </a:lnTo>
                  <a:lnTo>
                    <a:pt x="114" y="130"/>
                  </a:lnTo>
                  <a:lnTo>
                    <a:pt x="114" y="128"/>
                  </a:lnTo>
                  <a:lnTo>
                    <a:pt x="114" y="122"/>
                  </a:lnTo>
                  <a:lnTo>
                    <a:pt x="116" y="112"/>
                  </a:lnTo>
                  <a:lnTo>
                    <a:pt x="120" y="102"/>
                  </a:lnTo>
                  <a:lnTo>
                    <a:pt x="132" y="92"/>
                  </a:lnTo>
                  <a:lnTo>
                    <a:pt x="152" y="82"/>
                  </a:lnTo>
                  <a:lnTo>
                    <a:pt x="152" y="82"/>
                  </a:lnTo>
                  <a:lnTo>
                    <a:pt x="154" y="80"/>
                  </a:lnTo>
                  <a:lnTo>
                    <a:pt x="156" y="76"/>
                  </a:lnTo>
                  <a:lnTo>
                    <a:pt x="160" y="72"/>
                  </a:lnTo>
                  <a:lnTo>
                    <a:pt x="162" y="70"/>
                  </a:lnTo>
                  <a:lnTo>
                    <a:pt x="164" y="66"/>
                  </a:lnTo>
                  <a:lnTo>
                    <a:pt x="164" y="62"/>
                  </a:lnTo>
                  <a:lnTo>
                    <a:pt x="172" y="62"/>
                  </a:lnTo>
                  <a:lnTo>
                    <a:pt x="172" y="60"/>
                  </a:lnTo>
                  <a:lnTo>
                    <a:pt x="170" y="58"/>
                  </a:lnTo>
                  <a:lnTo>
                    <a:pt x="170" y="56"/>
                  </a:lnTo>
                  <a:lnTo>
                    <a:pt x="172" y="52"/>
                  </a:lnTo>
                  <a:lnTo>
                    <a:pt x="174" y="50"/>
                  </a:lnTo>
                  <a:lnTo>
                    <a:pt x="176" y="46"/>
                  </a:lnTo>
                  <a:lnTo>
                    <a:pt x="178" y="46"/>
                  </a:lnTo>
                  <a:lnTo>
                    <a:pt x="180" y="46"/>
                  </a:lnTo>
                  <a:lnTo>
                    <a:pt x="184" y="44"/>
                  </a:lnTo>
                  <a:lnTo>
                    <a:pt x="188" y="44"/>
                  </a:lnTo>
                  <a:lnTo>
                    <a:pt x="192" y="44"/>
                  </a:lnTo>
                  <a:lnTo>
                    <a:pt x="196" y="46"/>
                  </a:lnTo>
                  <a:lnTo>
                    <a:pt x="200" y="46"/>
                  </a:lnTo>
                  <a:lnTo>
                    <a:pt x="200" y="46"/>
                  </a:lnTo>
                  <a:lnTo>
                    <a:pt x="200" y="44"/>
                  </a:lnTo>
                  <a:lnTo>
                    <a:pt x="198" y="42"/>
                  </a:lnTo>
                  <a:lnTo>
                    <a:pt x="196" y="40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0" y="38"/>
                  </a:lnTo>
                  <a:lnTo>
                    <a:pt x="186" y="36"/>
                  </a:lnTo>
                  <a:lnTo>
                    <a:pt x="184" y="36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80" y="32"/>
                  </a:lnTo>
                  <a:lnTo>
                    <a:pt x="178" y="30"/>
                  </a:lnTo>
                  <a:lnTo>
                    <a:pt x="176" y="28"/>
                  </a:lnTo>
                  <a:lnTo>
                    <a:pt x="172" y="26"/>
                  </a:lnTo>
                  <a:lnTo>
                    <a:pt x="166" y="26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58" y="26"/>
                  </a:lnTo>
                  <a:lnTo>
                    <a:pt x="156" y="22"/>
                  </a:lnTo>
                  <a:lnTo>
                    <a:pt x="156" y="18"/>
                  </a:lnTo>
                  <a:lnTo>
                    <a:pt x="156" y="14"/>
                  </a:lnTo>
                  <a:lnTo>
                    <a:pt x="172" y="0"/>
                  </a:lnTo>
                  <a:lnTo>
                    <a:pt x="15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00"/>
            <p:cNvSpPr>
              <a:spLocks/>
            </p:cNvSpPr>
            <p:nvPr/>
          </p:nvSpPr>
          <p:spPr bwMode="gray">
            <a:xfrm>
              <a:off x="2099" y="3038"/>
              <a:ext cx="68" cy="66"/>
            </a:xfrm>
            <a:custGeom>
              <a:avLst/>
              <a:gdLst>
                <a:gd name="T0" fmla="*/ 0 w 68"/>
                <a:gd name="T1" fmla="*/ 0 h 66"/>
                <a:gd name="T2" fmla="*/ 16 w 68"/>
                <a:gd name="T3" fmla="*/ 26 h 66"/>
                <a:gd name="T4" fmla="*/ 18 w 68"/>
                <a:gd name="T5" fmla="*/ 28 h 66"/>
                <a:gd name="T6" fmla="*/ 28 w 68"/>
                <a:gd name="T7" fmla="*/ 36 h 66"/>
                <a:gd name="T8" fmla="*/ 38 w 68"/>
                <a:gd name="T9" fmla="*/ 44 h 66"/>
                <a:gd name="T10" fmla="*/ 50 w 68"/>
                <a:gd name="T11" fmla="*/ 54 h 66"/>
                <a:gd name="T12" fmla="*/ 60 w 68"/>
                <a:gd name="T13" fmla="*/ 62 h 66"/>
                <a:gd name="T14" fmla="*/ 66 w 68"/>
                <a:gd name="T15" fmla="*/ 66 h 66"/>
                <a:gd name="T16" fmla="*/ 68 w 68"/>
                <a:gd name="T17" fmla="*/ 66 h 66"/>
                <a:gd name="T18" fmla="*/ 68 w 68"/>
                <a:gd name="T19" fmla="*/ 62 h 66"/>
                <a:gd name="T20" fmla="*/ 68 w 68"/>
                <a:gd name="T21" fmla="*/ 60 h 66"/>
                <a:gd name="T22" fmla="*/ 68 w 68"/>
                <a:gd name="T23" fmla="*/ 58 h 66"/>
                <a:gd name="T24" fmla="*/ 66 w 68"/>
                <a:gd name="T25" fmla="*/ 56 h 66"/>
                <a:gd name="T26" fmla="*/ 66 w 68"/>
                <a:gd name="T27" fmla="*/ 54 h 66"/>
                <a:gd name="T28" fmla="*/ 58 w 68"/>
                <a:gd name="T29" fmla="*/ 42 h 66"/>
                <a:gd name="T30" fmla="*/ 58 w 68"/>
                <a:gd name="T31" fmla="*/ 40 h 66"/>
                <a:gd name="T32" fmla="*/ 58 w 68"/>
                <a:gd name="T33" fmla="*/ 36 h 66"/>
                <a:gd name="T34" fmla="*/ 56 w 68"/>
                <a:gd name="T35" fmla="*/ 32 h 66"/>
                <a:gd name="T36" fmla="*/ 56 w 68"/>
                <a:gd name="T37" fmla="*/ 26 h 66"/>
                <a:gd name="T38" fmla="*/ 54 w 68"/>
                <a:gd name="T39" fmla="*/ 24 h 66"/>
                <a:gd name="T40" fmla="*/ 46 w 68"/>
                <a:gd name="T41" fmla="*/ 12 h 66"/>
                <a:gd name="T42" fmla="*/ 38 w 68"/>
                <a:gd name="T43" fmla="*/ 14 h 66"/>
                <a:gd name="T44" fmla="*/ 30 w 68"/>
                <a:gd name="T45" fmla="*/ 4 h 66"/>
                <a:gd name="T46" fmla="*/ 12 w 68"/>
                <a:gd name="T47" fmla="*/ 6 h 66"/>
                <a:gd name="T48" fmla="*/ 0 w 68"/>
                <a:gd name="T4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66">
                  <a:moveTo>
                    <a:pt x="0" y="0"/>
                  </a:moveTo>
                  <a:lnTo>
                    <a:pt x="16" y="26"/>
                  </a:lnTo>
                  <a:lnTo>
                    <a:pt x="18" y="28"/>
                  </a:lnTo>
                  <a:lnTo>
                    <a:pt x="28" y="36"/>
                  </a:lnTo>
                  <a:lnTo>
                    <a:pt x="38" y="44"/>
                  </a:lnTo>
                  <a:lnTo>
                    <a:pt x="50" y="54"/>
                  </a:lnTo>
                  <a:lnTo>
                    <a:pt x="60" y="62"/>
                  </a:lnTo>
                  <a:lnTo>
                    <a:pt x="66" y="66"/>
                  </a:lnTo>
                  <a:lnTo>
                    <a:pt x="68" y="66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54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6"/>
                  </a:lnTo>
                  <a:lnTo>
                    <a:pt x="56" y="32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46" y="12"/>
                  </a:lnTo>
                  <a:lnTo>
                    <a:pt x="38" y="14"/>
                  </a:lnTo>
                  <a:lnTo>
                    <a:pt x="30" y="4"/>
                  </a:lnTo>
                  <a:lnTo>
                    <a:pt x="12" y="6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1"/>
            <p:cNvSpPr>
              <a:spLocks/>
            </p:cNvSpPr>
            <p:nvPr/>
          </p:nvSpPr>
          <p:spPr bwMode="gray">
            <a:xfrm>
              <a:off x="1961" y="2784"/>
              <a:ext cx="54" cy="56"/>
            </a:xfrm>
            <a:custGeom>
              <a:avLst/>
              <a:gdLst>
                <a:gd name="T0" fmla="*/ 54 w 54"/>
                <a:gd name="T1" fmla="*/ 56 h 56"/>
                <a:gd name="T2" fmla="*/ 48 w 54"/>
                <a:gd name="T3" fmla="*/ 44 h 56"/>
                <a:gd name="T4" fmla="*/ 48 w 54"/>
                <a:gd name="T5" fmla="*/ 44 h 56"/>
                <a:gd name="T6" fmla="*/ 48 w 54"/>
                <a:gd name="T7" fmla="*/ 42 h 56"/>
                <a:gd name="T8" fmla="*/ 44 w 54"/>
                <a:gd name="T9" fmla="*/ 40 h 56"/>
                <a:gd name="T10" fmla="*/ 40 w 54"/>
                <a:gd name="T11" fmla="*/ 38 h 56"/>
                <a:gd name="T12" fmla="*/ 40 w 54"/>
                <a:gd name="T13" fmla="*/ 38 h 56"/>
                <a:gd name="T14" fmla="*/ 38 w 54"/>
                <a:gd name="T15" fmla="*/ 36 h 56"/>
                <a:gd name="T16" fmla="*/ 34 w 54"/>
                <a:gd name="T17" fmla="*/ 36 h 56"/>
                <a:gd name="T18" fmla="*/ 28 w 54"/>
                <a:gd name="T19" fmla="*/ 36 h 56"/>
                <a:gd name="T20" fmla="*/ 24 w 54"/>
                <a:gd name="T21" fmla="*/ 38 h 56"/>
                <a:gd name="T22" fmla="*/ 20 w 54"/>
                <a:gd name="T23" fmla="*/ 40 h 56"/>
                <a:gd name="T24" fmla="*/ 20 w 54"/>
                <a:gd name="T25" fmla="*/ 42 h 56"/>
                <a:gd name="T26" fmla="*/ 18 w 54"/>
                <a:gd name="T27" fmla="*/ 42 h 56"/>
                <a:gd name="T28" fmla="*/ 18 w 54"/>
                <a:gd name="T29" fmla="*/ 44 h 56"/>
                <a:gd name="T30" fmla="*/ 16 w 54"/>
                <a:gd name="T31" fmla="*/ 44 h 56"/>
                <a:gd name="T32" fmla="*/ 12 w 54"/>
                <a:gd name="T33" fmla="*/ 46 h 56"/>
                <a:gd name="T34" fmla="*/ 6 w 54"/>
                <a:gd name="T35" fmla="*/ 46 h 56"/>
                <a:gd name="T36" fmla="*/ 6 w 54"/>
                <a:gd name="T37" fmla="*/ 32 h 56"/>
                <a:gd name="T38" fmla="*/ 6 w 54"/>
                <a:gd name="T39" fmla="*/ 32 h 56"/>
                <a:gd name="T40" fmla="*/ 6 w 54"/>
                <a:gd name="T41" fmla="*/ 30 h 56"/>
                <a:gd name="T42" fmla="*/ 4 w 54"/>
                <a:gd name="T43" fmla="*/ 26 h 56"/>
                <a:gd name="T44" fmla="*/ 2 w 54"/>
                <a:gd name="T45" fmla="*/ 26 h 56"/>
                <a:gd name="T46" fmla="*/ 2 w 54"/>
                <a:gd name="T47" fmla="*/ 24 h 56"/>
                <a:gd name="T48" fmla="*/ 0 w 54"/>
                <a:gd name="T49" fmla="*/ 22 h 56"/>
                <a:gd name="T50" fmla="*/ 0 w 54"/>
                <a:gd name="T51" fmla="*/ 18 h 56"/>
                <a:gd name="T52" fmla="*/ 0 w 54"/>
                <a:gd name="T53" fmla="*/ 14 h 56"/>
                <a:gd name="T54" fmla="*/ 2 w 54"/>
                <a:gd name="T55" fmla="*/ 12 h 56"/>
                <a:gd name="T56" fmla="*/ 2 w 54"/>
                <a:gd name="T57" fmla="*/ 10 h 56"/>
                <a:gd name="T58" fmla="*/ 2 w 54"/>
                <a:gd name="T59" fmla="*/ 8 h 56"/>
                <a:gd name="T60" fmla="*/ 4 w 54"/>
                <a:gd name="T61" fmla="*/ 4 h 56"/>
                <a:gd name="T62" fmla="*/ 4 w 54"/>
                <a:gd name="T63" fmla="*/ 2 h 56"/>
                <a:gd name="T64" fmla="*/ 6 w 54"/>
                <a:gd name="T65" fmla="*/ 0 h 56"/>
                <a:gd name="T66" fmla="*/ 10 w 54"/>
                <a:gd name="T67" fmla="*/ 0 h 56"/>
                <a:gd name="T68" fmla="*/ 18 w 54"/>
                <a:gd name="T69" fmla="*/ 0 h 56"/>
                <a:gd name="T70" fmla="*/ 24 w 54"/>
                <a:gd name="T71" fmla="*/ 0 h 56"/>
                <a:gd name="T72" fmla="*/ 24 w 54"/>
                <a:gd name="T73" fmla="*/ 0 h 56"/>
                <a:gd name="T74" fmla="*/ 26 w 54"/>
                <a:gd name="T75" fmla="*/ 0 h 56"/>
                <a:gd name="T76" fmla="*/ 26 w 54"/>
                <a:gd name="T77" fmla="*/ 0 h 56"/>
                <a:gd name="T78" fmla="*/ 28 w 54"/>
                <a:gd name="T79" fmla="*/ 2 h 56"/>
                <a:gd name="T80" fmla="*/ 30 w 54"/>
                <a:gd name="T81" fmla="*/ 6 h 56"/>
                <a:gd name="T82" fmla="*/ 30 w 54"/>
                <a:gd name="T83" fmla="*/ 14 h 56"/>
                <a:gd name="T84" fmla="*/ 34 w 54"/>
                <a:gd name="T85" fmla="*/ 28 h 56"/>
                <a:gd name="T86" fmla="*/ 36 w 54"/>
                <a:gd name="T87" fmla="*/ 26 h 56"/>
                <a:gd name="T88" fmla="*/ 36 w 54"/>
                <a:gd name="T89" fmla="*/ 26 h 56"/>
                <a:gd name="T90" fmla="*/ 38 w 54"/>
                <a:gd name="T91" fmla="*/ 24 h 56"/>
                <a:gd name="T92" fmla="*/ 40 w 54"/>
                <a:gd name="T93" fmla="*/ 20 h 56"/>
                <a:gd name="T94" fmla="*/ 40 w 54"/>
                <a:gd name="T95" fmla="*/ 18 h 56"/>
                <a:gd name="T96" fmla="*/ 42 w 54"/>
                <a:gd name="T97" fmla="*/ 14 h 56"/>
                <a:gd name="T98" fmla="*/ 44 w 54"/>
                <a:gd name="T99" fmla="*/ 12 h 56"/>
                <a:gd name="T100" fmla="*/ 44 w 54"/>
                <a:gd name="T101" fmla="*/ 12 h 56"/>
                <a:gd name="T102" fmla="*/ 46 w 54"/>
                <a:gd name="T103" fmla="*/ 12 h 56"/>
                <a:gd name="T104" fmla="*/ 48 w 54"/>
                <a:gd name="T105" fmla="*/ 14 h 56"/>
                <a:gd name="T106" fmla="*/ 48 w 54"/>
                <a:gd name="T107" fmla="*/ 18 h 56"/>
                <a:gd name="T108" fmla="*/ 52 w 54"/>
                <a:gd name="T109" fmla="*/ 34 h 56"/>
                <a:gd name="T110" fmla="*/ 54 w 54"/>
                <a:gd name="T111" fmla="*/ 46 h 56"/>
                <a:gd name="T112" fmla="*/ 54 w 54"/>
                <a:gd name="T1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" h="56">
                  <a:moveTo>
                    <a:pt x="54" y="56"/>
                  </a:moveTo>
                  <a:lnTo>
                    <a:pt x="48" y="44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44" y="40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2" y="46"/>
                  </a:lnTo>
                  <a:lnTo>
                    <a:pt x="6" y="46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24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42" y="14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2" y="34"/>
                  </a:lnTo>
                  <a:lnTo>
                    <a:pt x="54" y="46"/>
                  </a:lnTo>
                  <a:lnTo>
                    <a:pt x="54" y="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02"/>
            <p:cNvSpPr>
              <a:spLocks/>
            </p:cNvSpPr>
            <p:nvPr/>
          </p:nvSpPr>
          <p:spPr bwMode="gray">
            <a:xfrm>
              <a:off x="2011" y="2746"/>
              <a:ext cx="100" cy="272"/>
            </a:xfrm>
            <a:custGeom>
              <a:avLst/>
              <a:gdLst>
                <a:gd name="T0" fmla="*/ 40 w 100"/>
                <a:gd name="T1" fmla="*/ 170 h 272"/>
                <a:gd name="T2" fmla="*/ 26 w 100"/>
                <a:gd name="T3" fmla="*/ 166 h 272"/>
                <a:gd name="T4" fmla="*/ 26 w 100"/>
                <a:gd name="T5" fmla="*/ 156 h 272"/>
                <a:gd name="T6" fmla="*/ 26 w 100"/>
                <a:gd name="T7" fmla="*/ 142 h 272"/>
                <a:gd name="T8" fmla="*/ 24 w 100"/>
                <a:gd name="T9" fmla="*/ 136 h 272"/>
                <a:gd name="T10" fmla="*/ 20 w 100"/>
                <a:gd name="T11" fmla="*/ 130 h 272"/>
                <a:gd name="T12" fmla="*/ 16 w 100"/>
                <a:gd name="T13" fmla="*/ 120 h 272"/>
                <a:gd name="T14" fmla="*/ 10 w 100"/>
                <a:gd name="T15" fmla="*/ 112 h 272"/>
                <a:gd name="T16" fmla="*/ 8 w 100"/>
                <a:gd name="T17" fmla="*/ 108 h 272"/>
                <a:gd name="T18" fmla="*/ 4 w 100"/>
                <a:gd name="T19" fmla="*/ 102 h 272"/>
                <a:gd name="T20" fmla="*/ 2 w 100"/>
                <a:gd name="T21" fmla="*/ 94 h 272"/>
                <a:gd name="T22" fmla="*/ 2 w 100"/>
                <a:gd name="T23" fmla="*/ 90 h 272"/>
                <a:gd name="T24" fmla="*/ 4 w 100"/>
                <a:gd name="T25" fmla="*/ 82 h 272"/>
                <a:gd name="T26" fmla="*/ 2 w 100"/>
                <a:gd name="T27" fmla="*/ 78 h 272"/>
                <a:gd name="T28" fmla="*/ 0 w 100"/>
                <a:gd name="T29" fmla="*/ 74 h 272"/>
                <a:gd name="T30" fmla="*/ 2 w 100"/>
                <a:gd name="T31" fmla="*/ 70 h 272"/>
                <a:gd name="T32" fmla="*/ 4 w 100"/>
                <a:gd name="T33" fmla="*/ 72 h 272"/>
                <a:gd name="T34" fmla="*/ 6 w 100"/>
                <a:gd name="T35" fmla="*/ 72 h 272"/>
                <a:gd name="T36" fmla="*/ 8 w 100"/>
                <a:gd name="T37" fmla="*/ 74 h 272"/>
                <a:gd name="T38" fmla="*/ 10 w 100"/>
                <a:gd name="T39" fmla="*/ 70 h 272"/>
                <a:gd name="T40" fmla="*/ 6 w 100"/>
                <a:gd name="T41" fmla="*/ 56 h 272"/>
                <a:gd name="T42" fmla="*/ 8 w 100"/>
                <a:gd name="T43" fmla="*/ 56 h 272"/>
                <a:gd name="T44" fmla="*/ 10 w 100"/>
                <a:gd name="T45" fmla="*/ 58 h 272"/>
                <a:gd name="T46" fmla="*/ 16 w 100"/>
                <a:gd name="T47" fmla="*/ 60 h 272"/>
                <a:gd name="T48" fmla="*/ 22 w 100"/>
                <a:gd name="T49" fmla="*/ 58 h 272"/>
                <a:gd name="T50" fmla="*/ 22 w 100"/>
                <a:gd name="T51" fmla="*/ 56 h 272"/>
                <a:gd name="T52" fmla="*/ 26 w 100"/>
                <a:gd name="T53" fmla="*/ 54 h 272"/>
                <a:gd name="T54" fmla="*/ 28 w 100"/>
                <a:gd name="T55" fmla="*/ 48 h 272"/>
                <a:gd name="T56" fmla="*/ 32 w 100"/>
                <a:gd name="T57" fmla="*/ 40 h 272"/>
                <a:gd name="T58" fmla="*/ 36 w 100"/>
                <a:gd name="T59" fmla="*/ 34 h 272"/>
                <a:gd name="T60" fmla="*/ 36 w 100"/>
                <a:gd name="T61" fmla="*/ 30 h 272"/>
                <a:gd name="T62" fmla="*/ 40 w 100"/>
                <a:gd name="T63" fmla="*/ 26 h 272"/>
                <a:gd name="T64" fmla="*/ 66 w 100"/>
                <a:gd name="T65" fmla="*/ 0 h 272"/>
                <a:gd name="T66" fmla="*/ 74 w 100"/>
                <a:gd name="T67" fmla="*/ 8 h 272"/>
                <a:gd name="T68" fmla="*/ 84 w 100"/>
                <a:gd name="T69" fmla="*/ 34 h 272"/>
                <a:gd name="T70" fmla="*/ 82 w 100"/>
                <a:gd name="T71" fmla="*/ 36 h 272"/>
                <a:gd name="T72" fmla="*/ 76 w 100"/>
                <a:gd name="T73" fmla="*/ 52 h 272"/>
                <a:gd name="T74" fmla="*/ 72 w 100"/>
                <a:gd name="T75" fmla="*/ 72 h 272"/>
                <a:gd name="T76" fmla="*/ 76 w 100"/>
                <a:gd name="T77" fmla="*/ 76 h 272"/>
                <a:gd name="T78" fmla="*/ 80 w 100"/>
                <a:gd name="T79" fmla="*/ 80 h 272"/>
                <a:gd name="T80" fmla="*/ 90 w 100"/>
                <a:gd name="T81" fmla="*/ 78 h 272"/>
                <a:gd name="T82" fmla="*/ 96 w 100"/>
                <a:gd name="T83" fmla="*/ 98 h 272"/>
                <a:gd name="T84" fmla="*/ 90 w 100"/>
                <a:gd name="T85" fmla="*/ 102 h 272"/>
                <a:gd name="T86" fmla="*/ 82 w 100"/>
                <a:gd name="T87" fmla="*/ 112 h 272"/>
                <a:gd name="T88" fmla="*/ 84 w 100"/>
                <a:gd name="T89" fmla="*/ 138 h 272"/>
                <a:gd name="T90" fmla="*/ 82 w 100"/>
                <a:gd name="T91" fmla="*/ 138 h 272"/>
                <a:gd name="T92" fmla="*/ 80 w 100"/>
                <a:gd name="T93" fmla="*/ 142 h 272"/>
                <a:gd name="T94" fmla="*/ 80 w 100"/>
                <a:gd name="T95" fmla="*/ 150 h 272"/>
                <a:gd name="T96" fmla="*/ 80 w 100"/>
                <a:gd name="T97" fmla="*/ 158 h 272"/>
                <a:gd name="T98" fmla="*/ 80 w 100"/>
                <a:gd name="T99" fmla="*/ 168 h 272"/>
                <a:gd name="T100" fmla="*/ 84 w 100"/>
                <a:gd name="T101" fmla="*/ 182 h 272"/>
                <a:gd name="T102" fmla="*/ 84 w 100"/>
                <a:gd name="T103" fmla="*/ 210 h 272"/>
                <a:gd name="T104" fmla="*/ 84 w 100"/>
                <a:gd name="T105" fmla="*/ 224 h 272"/>
                <a:gd name="T106" fmla="*/ 82 w 100"/>
                <a:gd name="T107" fmla="*/ 244 h 272"/>
                <a:gd name="T108" fmla="*/ 76 w 100"/>
                <a:gd name="T109" fmla="*/ 272 h 272"/>
                <a:gd name="T110" fmla="*/ 72 w 100"/>
                <a:gd name="T111" fmla="*/ 262 h 272"/>
                <a:gd name="T112" fmla="*/ 74 w 100"/>
                <a:gd name="T113" fmla="*/ 226 h 272"/>
                <a:gd name="T114" fmla="*/ 74 w 100"/>
                <a:gd name="T115" fmla="*/ 206 h 272"/>
                <a:gd name="T116" fmla="*/ 70 w 100"/>
                <a:gd name="T117" fmla="*/ 16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" h="272">
                  <a:moveTo>
                    <a:pt x="62" y="154"/>
                  </a:moveTo>
                  <a:lnTo>
                    <a:pt x="40" y="170"/>
                  </a:lnTo>
                  <a:lnTo>
                    <a:pt x="26" y="168"/>
                  </a:lnTo>
                  <a:lnTo>
                    <a:pt x="26" y="166"/>
                  </a:lnTo>
                  <a:lnTo>
                    <a:pt x="26" y="162"/>
                  </a:lnTo>
                  <a:lnTo>
                    <a:pt x="26" y="156"/>
                  </a:lnTo>
                  <a:lnTo>
                    <a:pt x="26" y="148"/>
                  </a:lnTo>
                  <a:lnTo>
                    <a:pt x="26" y="142"/>
                  </a:lnTo>
                  <a:lnTo>
                    <a:pt x="24" y="138"/>
                  </a:lnTo>
                  <a:lnTo>
                    <a:pt x="24" y="136"/>
                  </a:lnTo>
                  <a:lnTo>
                    <a:pt x="22" y="134"/>
                  </a:lnTo>
                  <a:lnTo>
                    <a:pt x="20" y="130"/>
                  </a:lnTo>
                  <a:lnTo>
                    <a:pt x="18" y="126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10" y="112"/>
                  </a:lnTo>
                  <a:lnTo>
                    <a:pt x="10" y="108"/>
                  </a:lnTo>
                  <a:lnTo>
                    <a:pt x="8" y="108"/>
                  </a:lnTo>
                  <a:lnTo>
                    <a:pt x="6" y="106"/>
                  </a:lnTo>
                  <a:lnTo>
                    <a:pt x="4" y="102"/>
                  </a:lnTo>
                  <a:lnTo>
                    <a:pt x="4" y="98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10" y="72"/>
                  </a:lnTo>
                  <a:lnTo>
                    <a:pt x="10" y="70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8" y="50"/>
                  </a:lnTo>
                  <a:lnTo>
                    <a:pt x="28" y="48"/>
                  </a:lnTo>
                  <a:lnTo>
                    <a:pt x="30" y="46"/>
                  </a:lnTo>
                  <a:lnTo>
                    <a:pt x="32" y="40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40" y="26"/>
                  </a:lnTo>
                  <a:lnTo>
                    <a:pt x="54" y="24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4" y="8"/>
                  </a:lnTo>
                  <a:lnTo>
                    <a:pt x="80" y="2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2" y="36"/>
                  </a:lnTo>
                  <a:lnTo>
                    <a:pt x="78" y="40"/>
                  </a:lnTo>
                  <a:lnTo>
                    <a:pt x="76" y="52"/>
                  </a:lnTo>
                  <a:lnTo>
                    <a:pt x="72" y="70"/>
                  </a:lnTo>
                  <a:lnTo>
                    <a:pt x="72" y="72"/>
                  </a:lnTo>
                  <a:lnTo>
                    <a:pt x="74" y="74"/>
                  </a:lnTo>
                  <a:lnTo>
                    <a:pt x="76" y="76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4" y="80"/>
                  </a:lnTo>
                  <a:lnTo>
                    <a:pt x="90" y="78"/>
                  </a:lnTo>
                  <a:lnTo>
                    <a:pt x="100" y="84"/>
                  </a:lnTo>
                  <a:lnTo>
                    <a:pt x="96" y="98"/>
                  </a:lnTo>
                  <a:lnTo>
                    <a:pt x="94" y="100"/>
                  </a:lnTo>
                  <a:lnTo>
                    <a:pt x="90" y="102"/>
                  </a:lnTo>
                  <a:lnTo>
                    <a:pt x="86" y="104"/>
                  </a:lnTo>
                  <a:lnTo>
                    <a:pt x="82" y="112"/>
                  </a:lnTo>
                  <a:lnTo>
                    <a:pt x="80" y="122"/>
                  </a:lnTo>
                  <a:lnTo>
                    <a:pt x="84" y="138"/>
                  </a:lnTo>
                  <a:lnTo>
                    <a:pt x="82" y="138"/>
                  </a:lnTo>
                  <a:lnTo>
                    <a:pt x="82" y="138"/>
                  </a:lnTo>
                  <a:lnTo>
                    <a:pt x="80" y="140"/>
                  </a:lnTo>
                  <a:lnTo>
                    <a:pt x="80" y="142"/>
                  </a:lnTo>
                  <a:lnTo>
                    <a:pt x="78" y="146"/>
                  </a:lnTo>
                  <a:lnTo>
                    <a:pt x="80" y="150"/>
                  </a:lnTo>
                  <a:lnTo>
                    <a:pt x="80" y="156"/>
                  </a:lnTo>
                  <a:lnTo>
                    <a:pt x="80" y="158"/>
                  </a:lnTo>
                  <a:lnTo>
                    <a:pt x="80" y="162"/>
                  </a:lnTo>
                  <a:lnTo>
                    <a:pt x="80" y="168"/>
                  </a:lnTo>
                  <a:lnTo>
                    <a:pt x="82" y="174"/>
                  </a:lnTo>
                  <a:lnTo>
                    <a:pt x="84" y="182"/>
                  </a:lnTo>
                  <a:lnTo>
                    <a:pt x="88" y="188"/>
                  </a:lnTo>
                  <a:lnTo>
                    <a:pt x="84" y="210"/>
                  </a:lnTo>
                  <a:lnTo>
                    <a:pt x="84" y="218"/>
                  </a:lnTo>
                  <a:lnTo>
                    <a:pt x="84" y="224"/>
                  </a:lnTo>
                  <a:lnTo>
                    <a:pt x="84" y="230"/>
                  </a:lnTo>
                  <a:lnTo>
                    <a:pt x="82" y="244"/>
                  </a:lnTo>
                  <a:lnTo>
                    <a:pt x="80" y="260"/>
                  </a:lnTo>
                  <a:lnTo>
                    <a:pt x="76" y="272"/>
                  </a:lnTo>
                  <a:lnTo>
                    <a:pt x="74" y="270"/>
                  </a:lnTo>
                  <a:lnTo>
                    <a:pt x="72" y="262"/>
                  </a:lnTo>
                  <a:lnTo>
                    <a:pt x="72" y="248"/>
                  </a:lnTo>
                  <a:lnTo>
                    <a:pt x="74" y="226"/>
                  </a:lnTo>
                  <a:lnTo>
                    <a:pt x="74" y="220"/>
                  </a:lnTo>
                  <a:lnTo>
                    <a:pt x="74" y="206"/>
                  </a:lnTo>
                  <a:lnTo>
                    <a:pt x="74" y="188"/>
                  </a:lnTo>
                  <a:lnTo>
                    <a:pt x="70" y="168"/>
                  </a:lnTo>
                  <a:lnTo>
                    <a:pt x="62" y="15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03"/>
            <p:cNvSpPr>
              <a:spLocks/>
            </p:cNvSpPr>
            <p:nvPr/>
          </p:nvSpPr>
          <p:spPr bwMode="gray">
            <a:xfrm>
              <a:off x="2137" y="2808"/>
              <a:ext cx="90" cy="168"/>
            </a:xfrm>
            <a:custGeom>
              <a:avLst/>
              <a:gdLst>
                <a:gd name="T0" fmla="*/ 58 w 90"/>
                <a:gd name="T1" fmla="*/ 124 h 168"/>
                <a:gd name="T2" fmla="*/ 62 w 90"/>
                <a:gd name="T3" fmla="*/ 128 h 168"/>
                <a:gd name="T4" fmla="*/ 64 w 90"/>
                <a:gd name="T5" fmla="*/ 132 h 168"/>
                <a:gd name="T6" fmla="*/ 50 w 90"/>
                <a:gd name="T7" fmla="*/ 154 h 168"/>
                <a:gd name="T8" fmla="*/ 42 w 90"/>
                <a:gd name="T9" fmla="*/ 158 h 168"/>
                <a:gd name="T10" fmla="*/ 46 w 90"/>
                <a:gd name="T11" fmla="*/ 166 h 168"/>
                <a:gd name="T12" fmla="*/ 64 w 90"/>
                <a:gd name="T13" fmla="*/ 164 h 168"/>
                <a:gd name="T14" fmla="*/ 78 w 90"/>
                <a:gd name="T15" fmla="*/ 150 h 168"/>
                <a:gd name="T16" fmla="*/ 88 w 90"/>
                <a:gd name="T17" fmla="*/ 134 h 168"/>
                <a:gd name="T18" fmla="*/ 90 w 90"/>
                <a:gd name="T19" fmla="*/ 126 h 168"/>
                <a:gd name="T20" fmla="*/ 84 w 90"/>
                <a:gd name="T21" fmla="*/ 102 h 168"/>
                <a:gd name="T22" fmla="*/ 84 w 90"/>
                <a:gd name="T23" fmla="*/ 98 h 168"/>
                <a:gd name="T24" fmla="*/ 82 w 90"/>
                <a:gd name="T25" fmla="*/ 90 h 168"/>
                <a:gd name="T26" fmla="*/ 76 w 90"/>
                <a:gd name="T27" fmla="*/ 82 h 168"/>
                <a:gd name="T28" fmla="*/ 60 w 90"/>
                <a:gd name="T29" fmla="*/ 74 h 168"/>
                <a:gd name="T30" fmla="*/ 46 w 90"/>
                <a:gd name="T31" fmla="*/ 46 h 168"/>
                <a:gd name="T32" fmla="*/ 48 w 90"/>
                <a:gd name="T33" fmla="*/ 42 h 168"/>
                <a:gd name="T34" fmla="*/ 52 w 90"/>
                <a:gd name="T35" fmla="*/ 36 h 168"/>
                <a:gd name="T36" fmla="*/ 60 w 90"/>
                <a:gd name="T37" fmla="*/ 32 h 168"/>
                <a:gd name="T38" fmla="*/ 64 w 90"/>
                <a:gd name="T39" fmla="*/ 30 h 168"/>
                <a:gd name="T40" fmla="*/ 72 w 90"/>
                <a:gd name="T41" fmla="*/ 26 h 168"/>
                <a:gd name="T42" fmla="*/ 70 w 90"/>
                <a:gd name="T43" fmla="*/ 22 h 168"/>
                <a:gd name="T44" fmla="*/ 68 w 90"/>
                <a:gd name="T45" fmla="*/ 16 h 168"/>
                <a:gd name="T46" fmla="*/ 64 w 90"/>
                <a:gd name="T47" fmla="*/ 12 h 168"/>
                <a:gd name="T48" fmla="*/ 60 w 90"/>
                <a:gd name="T49" fmla="*/ 6 h 168"/>
                <a:gd name="T50" fmla="*/ 50 w 90"/>
                <a:gd name="T51" fmla="*/ 2 h 168"/>
                <a:gd name="T52" fmla="*/ 48 w 90"/>
                <a:gd name="T53" fmla="*/ 4 h 168"/>
                <a:gd name="T54" fmla="*/ 40 w 90"/>
                <a:gd name="T55" fmla="*/ 4 h 168"/>
                <a:gd name="T56" fmla="*/ 28 w 90"/>
                <a:gd name="T57" fmla="*/ 2 h 168"/>
                <a:gd name="T58" fmla="*/ 20 w 90"/>
                <a:gd name="T59" fmla="*/ 0 h 168"/>
                <a:gd name="T60" fmla="*/ 14 w 90"/>
                <a:gd name="T61" fmla="*/ 2 h 168"/>
                <a:gd name="T62" fmla="*/ 8 w 90"/>
                <a:gd name="T63" fmla="*/ 2 h 168"/>
                <a:gd name="T64" fmla="*/ 2 w 90"/>
                <a:gd name="T65" fmla="*/ 4 h 168"/>
                <a:gd name="T66" fmla="*/ 0 w 90"/>
                <a:gd name="T67" fmla="*/ 10 h 168"/>
                <a:gd name="T68" fmla="*/ 4 w 90"/>
                <a:gd name="T69" fmla="*/ 10 h 168"/>
                <a:gd name="T70" fmla="*/ 8 w 90"/>
                <a:gd name="T71" fmla="*/ 14 h 168"/>
                <a:gd name="T72" fmla="*/ 20 w 90"/>
                <a:gd name="T73" fmla="*/ 30 h 168"/>
                <a:gd name="T74" fmla="*/ 24 w 90"/>
                <a:gd name="T75" fmla="*/ 36 h 168"/>
                <a:gd name="T76" fmla="*/ 22 w 90"/>
                <a:gd name="T77" fmla="*/ 44 h 168"/>
                <a:gd name="T78" fmla="*/ 20 w 90"/>
                <a:gd name="T79" fmla="*/ 48 h 168"/>
                <a:gd name="T80" fmla="*/ 18 w 90"/>
                <a:gd name="T81" fmla="*/ 50 h 168"/>
                <a:gd name="T82" fmla="*/ 18 w 90"/>
                <a:gd name="T83" fmla="*/ 58 h 168"/>
                <a:gd name="T84" fmla="*/ 24 w 90"/>
                <a:gd name="T85" fmla="*/ 64 h 168"/>
                <a:gd name="T86" fmla="*/ 30 w 90"/>
                <a:gd name="T87" fmla="*/ 68 h 168"/>
                <a:gd name="T88" fmla="*/ 32 w 90"/>
                <a:gd name="T89" fmla="*/ 70 h 168"/>
                <a:gd name="T90" fmla="*/ 38 w 90"/>
                <a:gd name="T91" fmla="*/ 76 h 168"/>
                <a:gd name="T92" fmla="*/ 46 w 90"/>
                <a:gd name="T93" fmla="*/ 84 h 168"/>
                <a:gd name="T94" fmla="*/ 52 w 90"/>
                <a:gd name="T95" fmla="*/ 94 h 168"/>
                <a:gd name="T96" fmla="*/ 56 w 90"/>
                <a:gd name="T97" fmla="*/ 106 h 168"/>
                <a:gd name="T98" fmla="*/ 56 w 90"/>
                <a:gd name="T99" fmla="*/ 116 h 168"/>
                <a:gd name="T100" fmla="*/ 56 w 90"/>
                <a:gd name="T101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" h="168">
                  <a:moveTo>
                    <a:pt x="56" y="124"/>
                  </a:moveTo>
                  <a:lnTo>
                    <a:pt x="58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60" y="150"/>
                  </a:lnTo>
                  <a:lnTo>
                    <a:pt x="50" y="154"/>
                  </a:lnTo>
                  <a:lnTo>
                    <a:pt x="46" y="158"/>
                  </a:lnTo>
                  <a:lnTo>
                    <a:pt x="42" y="158"/>
                  </a:lnTo>
                  <a:lnTo>
                    <a:pt x="38" y="168"/>
                  </a:lnTo>
                  <a:lnTo>
                    <a:pt x="46" y="166"/>
                  </a:lnTo>
                  <a:lnTo>
                    <a:pt x="62" y="168"/>
                  </a:lnTo>
                  <a:lnTo>
                    <a:pt x="64" y="164"/>
                  </a:lnTo>
                  <a:lnTo>
                    <a:pt x="70" y="158"/>
                  </a:lnTo>
                  <a:lnTo>
                    <a:pt x="78" y="150"/>
                  </a:lnTo>
                  <a:lnTo>
                    <a:pt x="86" y="14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0" y="126"/>
                  </a:lnTo>
                  <a:lnTo>
                    <a:pt x="88" y="124"/>
                  </a:lnTo>
                  <a:lnTo>
                    <a:pt x="84" y="102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4" y="94"/>
                  </a:lnTo>
                  <a:lnTo>
                    <a:pt x="82" y="90"/>
                  </a:lnTo>
                  <a:lnTo>
                    <a:pt x="80" y="86"/>
                  </a:lnTo>
                  <a:lnTo>
                    <a:pt x="76" y="82"/>
                  </a:lnTo>
                  <a:lnTo>
                    <a:pt x="70" y="78"/>
                  </a:lnTo>
                  <a:lnTo>
                    <a:pt x="60" y="74"/>
                  </a:lnTo>
                  <a:lnTo>
                    <a:pt x="46" y="54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2" y="36"/>
                  </a:lnTo>
                  <a:lnTo>
                    <a:pt x="56" y="34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4" y="30"/>
                  </a:lnTo>
                  <a:lnTo>
                    <a:pt x="68" y="28"/>
                  </a:lnTo>
                  <a:lnTo>
                    <a:pt x="72" y="26"/>
                  </a:lnTo>
                  <a:lnTo>
                    <a:pt x="70" y="24"/>
                  </a:lnTo>
                  <a:lnTo>
                    <a:pt x="70" y="22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60" y="6"/>
                  </a:lnTo>
                  <a:lnTo>
                    <a:pt x="56" y="4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0" y="4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26"/>
                  </a:lnTo>
                  <a:lnTo>
                    <a:pt x="20" y="30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40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8" y="50"/>
                  </a:lnTo>
                  <a:lnTo>
                    <a:pt x="16" y="54"/>
                  </a:lnTo>
                  <a:lnTo>
                    <a:pt x="18" y="58"/>
                  </a:lnTo>
                  <a:lnTo>
                    <a:pt x="22" y="60"/>
                  </a:lnTo>
                  <a:lnTo>
                    <a:pt x="24" y="64"/>
                  </a:lnTo>
                  <a:lnTo>
                    <a:pt x="28" y="66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8" y="76"/>
                  </a:lnTo>
                  <a:lnTo>
                    <a:pt x="42" y="80"/>
                  </a:lnTo>
                  <a:lnTo>
                    <a:pt x="46" y="84"/>
                  </a:lnTo>
                  <a:lnTo>
                    <a:pt x="50" y="88"/>
                  </a:lnTo>
                  <a:lnTo>
                    <a:pt x="52" y="94"/>
                  </a:lnTo>
                  <a:lnTo>
                    <a:pt x="54" y="100"/>
                  </a:lnTo>
                  <a:lnTo>
                    <a:pt x="56" y="106"/>
                  </a:lnTo>
                  <a:lnTo>
                    <a:pt x="56" y="112"/>
                  </a:lnTo>
                  <a:lnTo>
                    <a:pt x="56" y="116"/>
                  </a:lnTo>
                  <a:lnTo>
                    <a:pt x="56" y="118"/>
                  </a:lnTo>
                  <a:lnTo>
                    <a:pt x="56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04"/>
            <p:cNvSpPr>
              <a:spLocks/>
            </p:cNvSpPr>
            <p:nvPr/>
          </p:nvSpPr>
          <p:spPr bwMode="gray">
            <a:xfrm>
              <a:off x="2087" y="2844"/>
              <a:ext cx="82" cy="208"/>
            </a:xfrm>
            <a:custGeom>
              <a:avLst/>
              <a:gdLst>
                <a:gd name="T0" fmla="*/ 18 w 82"/>
                <a:gd name="T1" fmla="*/ 2 h 208"/>
                <a:gd name="T2" fmla="*/ 10 w 82"/>
                <a:gd name="T3" fmla="*/ 6 h 208"/>
                <a:gd name="T4" fmla="*/ 4 w 82"/>
                <a:gd name="T5" fmla="*/ 24 h 208"/>
                <a:gd name="T6" fmla="*/ 6 w 82"/>
                <a:gd name="T7" fmla="*/ 40 h 208"/>
                <a:gd name="T8" fmla="*/ 4 w 82"/>
                <a:gd name="T9" fmla="*/ 42 h 208"/>
                <a:gd name="T10" fmla="*/ 2 w 82"/>
                <a:gd name="T11" fmla="*/ 48 h 208"/>
                <a:gd name="T12" fmla="*/ 4 w 82"/>
                <a:gd name="T13" fmla="*/ 58 h 208"/>
                <a:gd name="T14" fmla="*/ 4 w 82"/>
                <a:gd name="T15" fmla="*/ 64 h 208"/>
                <a:gd name="T16" fmla="*/ 6 w 82"/>
                <a:gd name="T17" fmla="*/ 76 h 208"/>
                <a:gd name="T18" fmla="*/ 12 w 82"/>
                <a:gd name="T19" fmla="*/ 90 h 208"/>
                <a:gd name="T20" fmla="*/ 8 w 82"/>
                <a:gd name="T21" fmla="*/ 120 h 208"/>
                <a:gd name="T22" fmla="*/ 8 w 82"/>
                <a:gd name="T23" fmla="*/ 132 h 208"/>
                <a:gd name="T24" fmla="*/ 4 w 82"/>
                <a:gd name="T25" fmla="*/ 162 h 208"/>
                <a:gd name="T26" fmla="*/ 0 w 82"/>
                <a:gd name="T27" fmla="*/ 174 h 208"/>
                <a:gd name="T28" fmla="*/ 0 w 82"/>
                <a:gd name="T29" fmla="*/ 176 h 208"/>
                <a:gd name="T30" fmla="*/ 2 w 82"/>
                <a:gd name="T31" fmla="*/ 178 h 208"/>
                <a:gd name="T32" fmla="*/ 8 w 82"/>
                <a:gd name="T33" fmla="*/ 186 h 208"/>
                <a:gd name="T34" fmla="*/ 24 w 82"/>
                <a:gd name="T35" fmla="*/ 200 h 208"/>
                <a:gd name="T36" fmla="*/ 50 w 82"/>
                <a:gd name="T37" fmla="*/ 208 h 208"/>
                <a:gd name="T38" fmla="*/ 46 w 82"/>
                <a:gd name="T39" fmla="*/ 192 h 208"/>
                <a:gd name="T40" fmla="*/ 20 w 82"/>
                <a:gd name="T41" fmla="*/ 166 h 208"/>
                <a:gd name="T42" fmla="*/ 14 w 82"/>
                <a:gd name="T43" fmla="*/ 148 h 208"/>
                <a:gd name="T44" fmla="*/ 18 w 82"/>
                <a:gd name="T45" fmla="*/ 128 h 208"/>
                <a:gd name="T46" fmla="*/ 22 w 82"/>
                <a:gd name="T47" fmla="*/ 108 h 208"/>
                <a:gd name="T48" fmla="*/ 24 w 82"/>
                <a:gd name="T49" fmla="*/ 90 h 208"/>
                <a:gd name="T50" fmla="*/ 26 w 82"/>
                <a:gd name="T51" fmla="*/ 86 h 208"/>
                <a:gd name="T52" fmla="*/ 28 w 82"/>
                <a:gd name="T53" fmla="*/ 82 h 208"/>
                <a:gd name="T54" fmla="*/ 32 w 82"/>
                <a:gd name="T55" fmla="*/ 84 h 208"/>
                <a:gd name="T56" fmla="*/ 34 w 82"/>
                <a:gd name="T57" fmla="*/ 90 h 208"/>
                <a:gd name="T58" fmla="*/ 42 w 82"/>
                <a:gd name="T59" fmla="*/ 110 h 208"/>
                <a:gd name="T60" fmla="*/ 48 w 82"/>
                <a:gd name="T61" fmla="*/ 112 h 208"/>
                <a:gd name="T62" fmla="*/ 48 w 82"/>
                <a:gd name="T63" fmla="*/ 92 h 208"/>
                <a:gd name="T64" fmla="*/ 56 w 82"/>
                <a:gd name="T65" fmla="*/ 82 h 208"/>
                <a:gd name="T66" fmla="*/ 64 w 82"/>
                <a:gd name="T67" fmla="*/ 80 h 208"/>
                <a:gd name="T68" fmla="*/ 74 w 82"/>
                <a:gd name="T69" fmla="*/ 82 h 208"/>
                <a:gd name="T70" fmla="*/ 82 w 82"/>
                <a:gd name="T71" fmla="*/ 82 h 208"/>
                <a:gd name="T72" fmla="*/ 82 w 82"/>
                <a:gd name="T73" fmla="*/ 74 h 208"/>
                <a:gd name="T74" fmla="*/ 80 w 82"/>
                <a:gd name="T75" fmla="*/ 62 h 208"/>
                <a:gd name="T76" fmla="*/ 80 w 82"/>
                <a:gd name="T77" fmla="*/ 58 h 208"/>
                <a:gd name="T78" fmla="*/ 74 w 82"/>
                <a:gd name="T79" fmla="*/ 46 h 208"/>
                <a:gd name="T80" fmla="*/ 64 w 82"/>
                <a:gd name="T81" fmla="*/ 34 h 208"/>
                <a:gd name="T82" fmla="*/ 60 w 82"/>
                <a:gd name="T83" fmla="*/ 32 h 208"/>
                <a:gd name="T84" fmla="*/ 54 w 82"/>
                <a:gd name="T85" fmla="*/ 30 h 208"/>
                <a:gd name="T86" fmla="*/ 50 w 82"/>
                <a:gd name="T87" fmla="*/ 32 h 208"/>
                <a:gd name="T88" fmla="*/ 44 w 82"/>
                <a:gd name="T89" fmla="*/ 36 h 208"/>
                <a:gd name="T90" fmla="*/ 38 w 82"/>
                <a:gd name="T91" fmla="*/ 36 h 208"/>
                <a:gd name="T92" fmla="*/ 38 w 82"/>
                <a:gd name="T93" fmla="*/ 34 h 208"/>
                <a:gd name="T94" fmla="*/ 40 w 82"/>
                <a:gd name="T95" fmla="*/ 28 h 208"/>
                <a:gd name="T96" fmla="*/ 42 w 82"/>
                <a:gd name="T97" fmla="*/ 18 h 208"/>
                <a:gd name="T98" fmla="*/ 40 w 82"/>
                <a:gd name="T99" fmla="*/ 10 h 208"/>
                <a:gd name="T100" fmla="*/ 30 w 82"/>
                <a:gd name="T101" fmla="*/ 10 h 208"/>
                <a:gd name="T102" fmla="*/ 28 w 82"/>
                <a:gd name="T103" fmla="*/ 4 h 208"/>
                <a:gd name="T104" fmla="*/ 24 w 82"/>
                <a:gd name="T105" fmla="*/ 0 h 208"/>
                <a:gd name="T106" fmla="*/ 20 w 82"/>
                <a:gd name="T10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" h="208">
                  <a:moveTo>
                    <a:pt x="20" y="0"/>
                  </a:moveTo>
                  <a:lnTo>
                    <a:pt x="18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14"/>
                  </a:lnTo>
                  <a:lnTo>
                    <a:pt x="4" y="24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2" y="48"/>
                  </a:lnTo>
                  <a:lnTo>
                    <a:pt x="4" y="52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4" y="64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8" y="84"/>
                  </a:lnTo>
                  <a:lnTo>
                    <a:pt x="12" y="90"/>
                  </a:lnTo>
                  <a:lnTo>
                    <a:pt x="8" y="112"/>
                  </a:lnTo>
                  <a:lnTo>
                    <a:pt x="8" y="120"/>
                  </a:lnTo>
                  <a:lnTo>
                    <a:pt x="8" y="126"/>
                  </a:lnTo>
                  <a:lnTo>
                    <a:pt x="8" y="132"/>
                  </a:lnTo>
                  <a:lnTo>
                    <a:pt x="6" y="146"/>
                  </a:lnTo>
                  <a:lnTo>
                    <a:pt x="4" y="16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2" y="178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12" y="192"/>
                  </a:lnTo>
                  <a:lnTo>
                    <a:pt x="24" y="200"/>
                  </a:lnTo>
                  <a:lnTo>
                    <a:pt x="42" y="198"/>
                  </a:lnTo>
                  <a:lnTo>
                    <a:pt x="50" y="208"/>
                  </a:lnTo>
                  <a:lnTo>
                    <a:pt x="58" y="206"/>
                  </a:lnTo>
                  <a:lnTo>
                    <a:pt x="46" y="192"/>
                  </a:lnTo>
                  <a:lnTo>
                    <a:pt x="22" y="168"/>
                  </a:lnTo>
                  <a:lnTo>
                    <a:pt x="20" y="166"/>
                  </a:lnTo>
                  <a:lnTo>
                    <a:pt x="16" y="158"/>
                  </a:lnTo>
                  <a:lnTo>
                    <a:pt x="14" y="148"/>
                  </a:lnTo>
                  <a:lnTo>
                    <a:pt x="16" y="132"/>
                  </a:lnTo>
                  <a:lnTo>
                    <a:pt x="18" y="128"/>
                  </a:lnTo>
                  <a:lnTo>
                    <a:pt x="20" y="120"/>
                  </a:lnTo>
                  <a:lnTo>
                    <a:pt x="22" y="108"/>
                  </a:lnTo>
                  <a:lnTo>
                    <a:pt x="24" y="98"/>
                  </a:lnTo>
                  <a:lnTo>
                    <a:pt x="24" y="90"/>
                  </a:lnTo>
                  <a:lnTo>
                    <a:pt x="26" y="88"/>
                  </a:lnTo>
                  <a:lnTo>
                    <a:pt x="26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2" y="86"/>
                  </a:lnTo>
                  <a:lnTo>
                    <a:pt x="34" y="90"/>
                  </a:lnTo>
                  <a:lnTo>
                    <a:pt x="34" y="94"/>
                  </a:lnTo>
                  <a:lnTo>
                    <a:pt x="42" y="110"/>
                  </a:lnTo>
                  <a:lnTo>
                    <a:pt x="48" y="116"/>
                  </a:lnTo>
                  <a:lnTo>
                    <a:pt x="48" y="112"/>
                  </a:lnTo>
                  <a:lnTo>
                    <a:pt x="46" y="102"/>
                  </a:lnTo>
                  <a:lnTo>
                    <a:pt x="48" y="92"/>
                  </a:lnTo>
                  <a:lnTo>
                    <a:pt x="56" y="84"/>
                  </a:lnTo>
                  <a:lnTo>
                    <a:pt x="56" y="82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80"/>
                  </a:lnTo>
                  <a:lnTo>
                    <a:pt x="74" y="82"/>
                  </a:lnTo>
                  <a:lnTo>
                    <a:pt x="80" y="84"/>
                  </a:lnTo>
                  <a:lnTo>
                    <a:pt x="82" y="82"/>
                  </a:lnTo>
                  <a:lnTo>
                    <a:pt x="82" y="78"/>
                  </a:lnTo>
                  <a:lnTo>
                    <a:pt x="82" y="74"/>
                  </a:lnTo>
                  <a:lnTo>
                    <a:pt x="82" y="68"/>
                  </a:lnTo>
                  <a:lnTo>
                    <a:pt x="80" y="62"/>
                  </a:lnTo>
                  <a:lnTo>
                    <a:pt x="80" y="60"/>
                  </a:lnTo>
                  <a:lnTo>
                    <a:pt x="80" y="58"/>
                  </a:lnTo>
                  <a:lnTo>
                    <a:pt x="78" y="52"/>
                  </a:lnTo>
                  <a:lnTo>
                    <a:pt x="74" y="46"/>
                  </a:lnTo>
                  <a:lnTo>
                    <a:pt x="70" y="40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0" y="32"/>
                  </a:lnTo>
                  <a:lnTo>
                    <a:pt x="58" y="30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0" y="32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42" y="22"/>
                  </a:lnTo>
                  <a:lnTo>
                    <a:pt x="42" y="18"/>
                  </a:lnTo>
                  <a:lnTo>
                    <a:pt x="42" y="14"/>
                  </a:lnTo>
                  <a:lnTo>
                    <a:pt x="4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05"/>
            <p:cNvSpPr>
              <a:spLocks/>
            </p:cNvSpPr>
            <p:nvPr/>
          </p:nvSpPr>
          <p:spPr bwMode="gray">
            <a:xfrm>
              <a:off x="1957" y="2734"/>
              <a:ext cx="70" cy="38"/>
            </a:xfrm>
            <a:custGeom>
              <a:avLst/>
              <a:gdLst>
                <a:gd name="T0" fmla="*/ 58 w 70"/>
                <a:gd name="T1" fmla="*/ 38 h 38"/>
                <a:gd name="T2" fmla="*/ 34 w 70"/>
                <a:gd name="T3" fmla="*/ 36 h 38"/>
                <a:gd name="T4" fmla="*/ 34 w 70"/>
                <a:gd name="T5" fmla="*/ 36 h 38"/>
                <a:gd name="T6" fmla="*/ 30 w 70"/>
                <a:gd name="T7" fmla="*/ 36 h 38"/>
                <a:gd name="T8" fmla="*/ 26 w 70"/>
                <a:gd name="T9" fmla="*/ 36 h 38"/>
                <a:gd name="T10" fmla="*/ 18 w 70"/>
                <a:gd name="T11" fmla="*/ 36 h 38"/>
                <a:gd name="T12" fmla="*/ 10 w 70"/>
                <a:gd name="T13" fmla="*/ 38 h 38"/>
                <a:gd name="T14" fmla="*/ 8 w 70"/>
                <a:gd name="T15" fmla="*/ 38 h 38"/>
                <a:gd name="T16" fmla="*/ 8 w 70"/>
                <a:gd name="T17" fmla="*/ 38 h 38"/>
                <a:gd name="T18" fmla="*/ 4 w 70"/>
                <a:gd name="T19" fmla="*/ 38 h 38"/>
                <a:gd name="T20" fmla="*/ 2 w 70"/>
                <a:gd name="T21" fmla="*/ 38 h 38"/>
                <a:gd name="T22" fmla="*/ 0 w 70"/>
                <a:gd name="T23" fmla="*/ 36 h 38"/>
                <a:gd name="T24" fmla="*/ 0 w 70"/>
                <a:gd name="T25" fmla="*/ 34 h 38"/>
                <a:gd name="T26" fmla="*/ 0 w 70"/>
                <a:gd name="T27" fmla="*/ 32 h 38"/>
                <a:gd name="T28" fmla="*/ 4 w 70"/>
                <a:gd name="T29" fmla="*/ 16 h 38"/>
                <a:gd name="T30" fmla="*/ 4 w 70"/>
                <a:gd name="T31" fmla="*/ 16 h 38"/>
                <a:gd name="T32" fmla="*/ 8 w 70"/>
                <a:gd name="T33" fmla="*/ 14 h 38"/>
                <a:gd name="T34" fmla="*/ 10 w 70"/>
                <a:gd name="T35" fmla="*/ 10 h 38"/>
                <a:gd name="T36" fmla="*/ 16 w 70"/>
                <a:gd name="T37" fmla="*/ 6 h 38"/>
                <a:gd name="T38" fmla="*/ 20 w 70"/>
                <a:gd name="T39" fmla="*/ 4 h 38"/>
                <a:gd name="T40" fmla="*/ 26 w 70"/>
                <a:gd name="T41" fmla="*/ 2 h 38"/>
                <a:gd name="T42" fmla="*/ 32 w 70"/>
                <a:gd name="T43" fmla="*/ 0 h 38"/>
                <a:gd name="T44" fmla="*/ 50 w 70"/>
                <a:gd name="T45" fmla="*/ 2 h 38"/>
                <a:gd name="T46" fmla="*/ 64 w 70"/>
                <a:gd name="T47" fmla="*/ 4 h 38"/>
                <a:gd name="T48" fmla="*/ 70 w 70"/>
                <a:gd name="T49" fmla="*/ 12 h 38"/>
                <a:gd name="T50" fmla="*/ 58 w 70"/>
                <a:gd name="T5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38">
                  <a:moveTo>
                    <a:pt x="58" y="38"/>
                  </a:moveTo>
                  <a:lnTo>
                    <a:pt x="34" y="36"/>
                  </a:lnTo>
                  <a:lnTo>
                    <a:pt x="34" y="36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50" y="2"/>
                  </a:lnTo>
                  <a:lnTo>
                    <a:pt x="64" y="4"/>
                  </a:lnTo>
                  <a:lnTo>
                    <a:pt x="70" y="12"/>
                  </a:lnTo>
                  <a:lnTo>
                    <a:pt x="58" y="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06"/>
            <p:cNvSpPr>
              <a:spLocks/>
            </p:cNvSpPr>
            <p:nvPr/>
          </p:nvSpPr>
          <p:spPr bwMode="gray">
            <a:xfrm>
              <a:off x="1855" y="2712"/>
              <a:ext cx="98" cy="52"/>
            </a:xfrm>
            <a:custGeom>
              <a:avLst/>
              <a:gdLst>
                <a:gd name="T0" fmla="*/ 8 w 98"/>
                <a:gd name="T1" fmla="*/ 0 h 52"/>
                <a:gd name="T2" fmla="*/ 8 w 98"/>
                <a:gd name="T3" fmla="*/ 0 h 52"/>
                <a:gd name="T4" fmla="*/ 6 w 98"/>
                <a:gd name="T5" fmla="*/ 2 h 52"/>
                <a:gd name="T6" fmla="*/ 4 w 98"/>
                <a:gd name="T7" fmla="*/ 4 h 52"/>
                <a:gd name="T8" fmla="*/ 2 w 98"/>
                <a:gd name="T9" fmla="*/ 6 h 52"/>
                <a:gd name="T10" fmla="*/ 0 w 98"/>
                <a:gd name="T11" fmla="*/ 10 h 52"/>
                <a:gd name="T12" fmla="*/ 0 w 98"/>
                <a:gd name="T13" fmla="*/ 12 h 52"/>
                <a:gd name="T14" fmla="*/ 2 w 98"/>
                <a:gd name="T15" fmla="*/ 16 h 52"/>
                <a:gd name="T16" fmla="*/ 8 w 98"/>
                <a:gd name="T17" fmla="*/ 20 h 52"/>
                <a:gd name="T18" fmla="*/ 8 w 98"/>
                <a:gd name="T19" fmla="*/ 20 h 52"/>
                <a:gd name="T20" fmla="*/ 8 w 98"/>
                <a:gd name="T21" fmla="*/ 22 h 52"/>
                <a:gd name="T22" fmla="*/ 10 w 98"/>
                <a:gd name="T23" fmla="*/ 22 h 52"/>
                <a:gd name="T24" fmla="*/ 10 w 98"/>
                <a:gd name="T25" fmla="*/ 24 h 52"/>
                <a:gd name="T26" fmla="*/ 14 w 98"/>
                <a:gd name="T27" fmla="*/ 28 h 52"/>
                <a:gd name="T28" fmla="*/ 18 w 98"/>
                <a:gd name="T29" fmla="*/ 32 h 52"/>
                <a:gd name="T30" fmla="*/ 26 w 98"/>
                <a:gd name="T31" fmla="*/ 36 h 52"/>
                <a:gd name="T32" fmla="*/ 42 w 98"/>
                <a:gd name="T33" fmla="*/ 42 h 52"/>
                <a:gd name="T34" fmla="*/ 64 w 98"/>
                <a:gd name="T35" fmla="*/ 48 h 52"/>
                <a:gd name="T36" fmla="*/ 96 w 98"/>
                <a:gd name="T37" fmla="*/ 52 h 52"/>
                <a:gd name="T38" fmla="*/ 98 w 98"/>
                <a:gd name="T39" fmla="*/ 34 h 52"/>
                <a:gd name="T40" fmla="*/ 82 w 98"/>
                <a:gd name="T41" fmla="*/ 32 h 52"/>
                <a:gd name="T42" fmla="*/ 36 w 98"/>
                <a:gd name="T43" fmla="*/ 22 h 52"/>
                <a:gd name="T44" fmla="*/ 24 w 98"/>
                <a:gd name="T45" fmla="*/ 12 h 52"/>
                <a:gd name="T46" fmla="*/ 8 w 98"/>
                <a:gd name="T4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52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8" y="32"/>
                  </a:lnTo>
                  <a:lnTo>
                    <a:pt x="26" y="36"/>
                  </a:lnTo>
                  <a:lnTo>
                    <a:pt x="42" y="42"/>
                  </a:lnTo>
                  <a:lnTo>
                    <a:pt x="64" y="48"/>
                  </a:lnTo>
                  <a:lnTo>
                    <a:pt x="96" y="52"/>
                  </a:lnTo>
                  <a:lnTo>
                    <a:pt x="98" y="34"/>
                  </a:lnTo>
                  <a:lnTo>
                    <a:pt x="82" y="32"/>
                  </a:lnTo>
                  <a:lnTo>
                    <a:pt x="36" y="22"/>
                  </a:lnTo>
                  <a:lnTo>
                    <a:pt x="24" y="1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07"/>
            <p:cNvSpPr>
              <a:spLocks/>
            </p:cNvSpPr>
            <p:nvPr/>
          </p:nvSpPr>
          <p:spPr bwMode="gray">
            <a:xfrm>
              <a:off x="1697" y="2634"/>
              <a:ext cx="378" cy="372"/>
            </a:xfrm>
            <a:custGeom>
              <a:avLst/>
              <a:gdLst>
                <a:gd name="T0" fmla="*/ 262 w 378"/>
                <a:gd name="T1" fmla="*/ 126 h 372"/>
                <a:gd name="T2" fmla="*/ 264 w 378"/>
                <a:gd name="T3" fmla="*/ 110 h 372"/>
                <a:gd name="T4" fmla="*/ 256 w 378"/>
                <a:gd name="T5" fmla="*/ 114 h 372"/>
                <a:gd name="T6" fmla="*/ 254 w 378"/>
                <a:gd name="T7" fmla="*/ 130 h 372"/>
                <a:gd name="T8" fmla="*/ 192 w 378"/>
                <a:gd name="T9" fmla="*/ 116 h 372"/>
                <a:gd name="T10" fmla="*/ 168 w 378"/>
                <a:gd name="T11" fmla="*/ 98 h 372"/>
                <a:gd name="T12" fmla="*/ 162 w 378"/>
                <a:gd name="T13" fmla="*/ 82 h 372"/>
                <a:gd name="T14" fmla="*/ 160 w 378"/>
                <a:gd name="T15" fmla="*/ 58 h 372"/>
                <a:gd name="T16" fmla="*/ 174 w 378"/>
                <a:gd name="T17" fmla="*/ 40 h 372"/>
                <a:gd name="T18" fmla="*/ 170 w 378"/>
                <a:gd name="T19" fmla="*/ 6 h 372"/>
                <a:gd name="T20" fmla="*/ 152 w 378"/>
                <a:gd name="T21" fmla="*/ 0 h 372"/>
                <a:gd name="T22" fmla="*/ 140 w 378"/>
                <a:gd name="T23" fmla="*/ 8 h 372"/>
                <a:gd name="T24" fmla="*/ 110 w 378"/>
                <a:gd name="T25" fmla="*/ 18 h 372"/>
                <a:gd name="T26" fmla="*/ 112 w 378"/>
                <a:gd name="T27" fmla="*/ 28 h 372"/>
                <a:gd name="T28" fmla="*/ 124 w 378"/>
                <a:gd name="T29" fmla="*/ 34 h 372"/>
                <a:gd name="T30" fmla="*/ 108 w 378"/>
                <a:gd name="T31" fmla="*/ 36 h 372"/>
                <a:gd name="T32" fmla="*/ 96 w 378"/>
                <a:gd name="T33" fmla="*/ 48 h 372"/>
                <a:gd name="T34" fmla="*/ 88 w 378"/>
                <a:gd name="T35" fmla="*/ 60 h 372"/>
                <a:gd name="T36" fmla="*/ 58 w 378"/>
                <a:gd name="T37" fmla="*/ 84 h 372"/>
                <a:gd name="T38" fmla="*/ 48 w 378"/>
                <a:gd name="T39" fmla="*/ 126 h 372"/>
                <a:gd name="T40" fmla="*/ 18 w 378"/>
                <a:gd name="T41" fmla="*/ 148 h 372"/>
                <a:gd name="T42" fmla="*/ 12 w 378"/>
                <a:gd name="T43" fmla="*/ 170 h 372"/>
                <a:gd name="T44" fmla="*/ 32 w 378"/>
                <a:gd name="T45" fmla="*/ 166 h 372"/>
                <a:gd name="T46" fmla="*/ 32 w 378"/>
                <a:gd name="T47" fmla="*/ 176 h 372"/>
                <a:gd name="T48" fmla="*/ 16 w 378"/>
                <a:gd name="T49" fmla="*/ 192 h 372"/>
                <a:gd name="T50" fmla="*/ 38 w 378"/>
                <a:gd name="T51" fmla="*/ 214 h 372"/>
                <a:gd name="T52" fmla="*/ 50 w 378"/>
                <a:gd name="T53" fmla="*/ 206 h 372"/>
                <a:gd name="T54" fmla="*/ 58 w 378"/>
                <a:gd name="T55" fmla="*/ 194 h 372"/>
                <a:gd name="T56" fmla="*/ 56 w 378"/>
                <a:gd name="T57" fmla="*/ 210 h 372"/>
                <a:gd name="T58" fmla="*/ 76 w 378"/>
                <a:gd name="T59" fmla="*/ 308 h 372"/>
                <a:gd name="T60" fmla="*/ 102 w 378"/>
                <a:gd name="T61" fmla="*/ 352 h 372"/>
                <a:gd name="T62" fmla="*/ 114 w 378"/>
                <a:gd name="T63" fmla="*/ 370 h 372"/>
                <a:gd name="T64" fmla="*/ 132 w 378"/>
                <a:gd name="T65" fmla="*/ 370 h 372"/>
                <a:gd name="T66" fmla="*/ 134 w 378"/>
                <a:gd name="T67" fmla="*/ 362 h 372"/>
                <a:gd name="T68" fmla="*/ 146 w 378"/>
                <a:gd name="T69" fmla="*/ 348 h 372"/>
                <a:gd name="T70" fmla="*/ 160 w 378"/>
                <a:gd name="T71" fmla="*/ 318 h 372"/>
                <a:gd name="T72" fmla="*/ 162 w 378"/>
                <a:gd name="T73" fmla="*/ 280 h 372"/>
                <a:gd name="T74" fmla="*/ 182 w 378"/>
                <a:gd name="T75" fmla="*/ 268 h 372"/>
                <a:gd name="T76" fmla="*/ 224 w 378"/>
                <a:gd name="T77" fmla="*/ 232 h 372"/>
                <a:gd name="T78" fmla="*/ 248 w 378"/>
                <a:gd name="T79" fmla="*/ 202 h 372"/>
                <a:gd name="T80" fmla="*/ 262 w 378"/>
                <a:gd name="T81" fmla="*/ 194 h 372"/>
                <a:gd name="T82" fmla="*/ 266 w 378"/>
                <a:gd name="T83" fmla="*/ 176 h 372"/>
                <a:gd name="T84" fmla="*/ 266 w 378"/>
                <a:gd name="T85" fmla="*/ 160 h 372"/>
                <a:gd name="T86" fmla="*/ 282 w 378"/>
                <a:gd name="T87" fmla="*/ 150 h 372"/>
                <a:gd name="T88" fmla="*/ 294 w 378"/>
                <a:gd name="T89" fmla="*/ 156 h 372"/>
                <a:gd name="T90" fmla="*/ 304 w 378"/>
                <a:gd name="T91" fmla="*/ 170 h 372"/>
                <a:gd name="T92" fmla="*/ 312 w 378"/>
                <a:gd name="T93" fmla="*/ 164 h 372"/>
                <a:gd name="T94" fmla="*/ 318 w 378"/>
                <a:gd name="T95" fmla="*/ 182 h 372"/>
                <a:gd name="T96" fmla="*/ 324 w 378"/>
                <a:gd name="T97" fmla="*/ 184 h 372"/>
                <a:gd name="T98" fmla="*/ 322 w 378"/>
                <a:gd name="T99" fmla="*/ 168 h 372"/>
                <a:gd name="T100" fmla="*/ 336 w 378"/>
                <a:gd name="T101" fmla="*/ 168 h 372"/>
                <a:gd name="T102" fmla="*/ 346 w 378"/>
                <a:gd name="T103" fmla="*/ 152 h 372"/>
                <a:gd name="T104" fmla="*/ 370 w 378"/>
                <a:gd name="T105" fmla="*/ 130 h 372"/>
                <a:gd name="T106" fmla="*/ 378 w 378"/>
                <a:gd name="T107" fmla="*/ 114 h 372"/>
                <a:gd name="T108" fmla="*/ 344 w 378"/>
                <a:gd name="T109" fmla="*/ 114 h 372"/>
                <a:gd name="T110" fmla="*/ 322 w 378"/>
                <a:gd name="T111" fmla="*/ 130 h 372"/>
                <a:gd name="T112" fmla="*/ 306 w 378"/>
                <a:gd name="T113" fmla="*/ 136 h 372"/>
                <a:gd name="T114" fmla="*/ 282 w 378"/>
                <a:gd name="T115" fmla="*/ 13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8" h="372">
                  <a:moveTo>
                    <a:pt x="264" y="138"/>
                  </a:moveTo>
                  <a:lnTo>
                    <a:pt x="262" y="136"/>
                  </a:lnTo>
                  <a:lnTo>
                    <a:pt x="260" y="134"/>
                  </a:lnTo>
                  <a:lnTo>
                    <a:pt x="260" y="130"/>
                  </a:lnTo>
                  <a:lnTo>
                    <a:pt x="262" y="128"/>
                  </a:lnTo>
                  <a:lnTo>
                    <a:pt x="262" y="126"/>
                  </a:lnTo>
                  <a:lnTo>
                    <a:pt x="262" y="126"/>
                  </a:lnTo>
                  <a:lnTo>
                    <a:pt x="262" y="122"/>
                  </a:lnTo>
                  <a:lnTo>
                    <a:pt x="264" y="118"/>
                  </a:lnTo>
                  <a:lnTo>
                    <a:pt x="264" y="114"/>
                  </a:lnTo>
                  <a:lnTo>
                    <a:pt x="264" y="114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60" y="110"/>
                  </a:lnTo>
                  <a:lnTo>
                    <a:pt x="258" y="110"/>
                  </a:lnTo>
                  <a:lnTo>
                    <a:pt x="258" y="112"/>
                  </a:lnTo>
                  <a:lnTo>
                    <a:pt x="256" y="112"/>
                  </a:lnTo>
                  <a:lnTo>
                    <a:pt x="256" y="114"/>
                  </a:lnTo>
                  <a:lnTo>
                    <a:pt x="256" y="116"/>
                  </a:lnTo>
                  <a:lnTo>
                    <a:pt x="256" y="120"/>
                  </a:lnTo>
                  <a:lnTo>
                    <a:pt x="254" y="122"/>
                  </a:lnTo>
                  <a:lnTo>
                    <a:pt x="254" y="126"/>
                  </a:lnTo>
                  <a:lnTo>
                    <a:pt x="254" y="128"/>
                  </a:lnTo>
                  <a:lnTo>
                    <a:pt x="254" y="130"/>
                  </a:lnTo>
                  <a:lnTo>
                    <a:pt x="254" y="130"/>
                  </a:lnTo>
                  <a:lnTo>
                    <a:pt x="226" y="126"/>
                  </a:lnTo>
                  <a:lnTo>
                    <a:pt x="218" y="122"/>
                  </a:lnTo>
                  <a:lnTo>
                    <a:pt x="206" y="120"/>
                  </a:lnTo>
                  <a:lnTo>
                    <a:pt x="196" y="118"/>
                  </a:lnTo>
                  <a:lnTo>
                    <a:pt x="192" y="116"/>
                  </a:lnTo>
                  <a:lnTo>
                    <a:pt x="186" y="114"/>
                  </a:lnTo>
                  <a:lnTo>
                    <a:pt x="180" y="112"/>
                  </a:lnTo>
                  <a:lnTo>
                    <a:pt x="176" y="108"/>
                  </a:lnTo>
                  <a:lnTo>
                    <a:pt x="172" y="104"/>
                  </a:lnTo>
                  <a:lnTo>
                    <a:pt x="168" y="102"/>
                  </a:lnTo>
                  <a:lnTo>
                    <a:pt x="168" y="98"/>
                  </a:lnTo>
                  <a:lnTo>
                    <a:pt x="166" y="98"/>
                  </a:lnTo>
                  <a:lnTo>
                    <a:pt x="162" y="94"/>
                  </a:lnTo>
                  <a:lnTo>
                    <a:pt x="160" y="90"/>
                  </a:lnTo>
                  <a:lnTo>
                    <a:pt x="158" y="88"/>
                  </a:lnTo>
                  <a:lnTo>
                    <a:pt x="160" y="84"/>
                  </a:lnTo>
                  <a:lnTo>
                    <a:pt x="162" y="82"/>
                  </a:lnTo>
                  <a:lnTo>
                    <a:pt x="164" y="80"/>
                  </a:lnTo>
                  <a:lnTo>
                    <a:pt x="166" y="78"/>
                  </a:lnTo>
                  <a:lnTo>
                    <a:pt x="166" y="78"/>
                  </a:lnTo>
                  <a:lnTo>
                    <a:pt x="162" y="72"/>
                  </a:lnTo>
                  <a:lnTo>
                    <a:pt x="160" y="64"/>
                  </a:lnTo>
                  <a:lnTo>
                    <a:pt x="160" y="58"/>
                  </a:lnTo>
                  <a:lnTo>
                    <a:pt x="162" y="52"/>
                  </a:lnTo>
                  <a:lnTo>
                    <a:pt x="164" y="48"/>
                  </a:lnTo>
                  <a:lnTo>
                    <a:pt x="166" y="44"/>
                  </a:lnTo>
                  <a:lnTo>
                    <a:pt x="170" y="42"/>
                  </a:lnTo>
                  <a:lnTo>
                    <a:pt x="172" y="40"/>
                  </a:lnTo>
                  <a:lnTo>
                    <a:pt x="174" y="40"/>
                  </a:lnTo>
                  <a:lnTo>
                    <a:pt x="168" y="28"/>
                  </a:lnTo>
                  <a:lnTo>
                    <a:pt x="174" y="22"/>
                  </a:lnTo>
                  <a:lnTo>
                    <a:pt x="172" y="20"/>
                  </a:lnTo>
                  <a:lnTo>
                    <a:pt x="170" y="14"/>
                  </a:lnTo>
                  <a:lnTo>
                    <a:pt x="170" y="10"/>
                  </a:lnTo>
                  <a:lnTo>
                    <a:pt x="170" y="6"/>
                  </a:lnTo>
                  <a:lnTo>
                    <a:pt x="168" y="6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4" y="2"/>
                  </a:lnTo>
                  <a:lnTo>
                    <a:pt x="140" y="6"/>
                  </a:lnTo>
                  <a:lnTo>
                    <a:pt x="140" y="8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6" y="14"/>
                  </a:lnTo>
                  <a:lnTo>
                    <a:pt x="120" y="14"/>
                  </a:lnTo>
                  <a:lnTo>
                    <a:pt x="114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8" y="26"/>
                  </a:lnTo>
                  <a:lnTo>
                    <a:pt x="112" y="28"/>
                  </a:lnTo>
                  <a:lnTo>
                    <a:pt x="114" y="28"/>
                  </a:lnTo>
                  <a:lnTo>
                    <a:pt x="116" y="28"/>
                  </a:lnTo>
                  <a:lnTo>
                    <a:pt x="118" y="28"/>
                  </a:lnTo>
                  <a:lnTo>
                    <a:pt x="120" y="30"/>
                  </a:lnTo>
                  <a:lnTo>
                    <a:pt x="124" y="32"/>
                  </a:lnTo>
                  <a:lnTo>
                    <a:pt x="124" y="34"/>
                  </a:lnTo>
                  <a:lnTo>
                    <a:pt x="124" y="36"/>
                  </a:lnTo>
                  <a:lnTo>
                    <a:pt x="124" y="38"/>
                  </a:lnTo>
                  <a:lnTo>
                    <a:pt x="122" y="36"/>
                  </a:lnTo>
                  <a:lnTo>
                    <a:pt x="118" y="36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6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40"/>
                  </a:lnTo>
                  <a:lnTo>
                    <a:pt x="96" y="44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90" y="58"/>
                  </a:lnTo>
                  <a:lnTo>
                    <a:pt x="88" y="60"/>
                  </a:lnTo>
                  <a:lnTo>
                    <a:pt x="84" y="64"/>
                  </a:lnTo>
                  <a:lnTo>
                    <a:pt x="82" y="68"/>
                  </a:lnTo>
                  <a:lnTo>
                    <a:pt x="78" y="70"/>
                  </a:lnTo>
                  <a:lnTo>
                    <a:pt x="76" y="72"/>
                  </a:lnTo>
                  <a:lnTo>
                    <a:pt x="76" y="74"/>
                  </a:lnTo>
                  <a:lnTo>
                    <a:pt x="58" y="84"/>
                  </a:lnTo>
                  <a:lnTo>
                    <a:pt x="46" y="94"/>
                  </a:lnTo>
                  <a:lnTo>
                    <a:pt x="40" y="104"/>
                  </a:lnTo>
                  <a:lnTo>
                    <a:pt x="38" y="112"/>
                  </a:lnTo>
                  <a:lnTo>
                    <a:pt x="38" y="118"/>
                  </a:lnTo>
                  <a:lnTo>
                    <a:pt x="40" y="122"/>
                  </a:lnTo>
                  <a:lnTo>
                    <a:pt x="48" y="126"/>
                  </a:lnTo>
                  <a:lnTo>
                    <a:pt x="44" y="146"/>
                  </a:lnTo>
                  <a:lnTo>
                    <a:pt x="38" y="146"/>
                  </a:lnTo>
                  <a:lnTo>
                    <a:pt x="24" y="146"/>
                  </a:lnTo>
                  <a:lnTo>
                    <a:pt x="22" y="146"/>
                  </a:lnTo>
                  <a:lnTo>
                    <a:pt x="20" y="146"/>
                  </a:lnTo>
                  <a:lnTo>
                    <a:pt x="18" y="148"/>
                  </a:lnTo>
                  <a:lnTo>
                    <a:pt x="16" y="148"/>
                  </a:lnTo>
                  <a:lnTo>
                    <a:pt x="0" y="166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6" y="170"/>
                  </a:lnTo>
                  <a:lnTo>
                    <a:pt x="12" y="170"/>
                  </a:lnTo>
                  <a:lnTo>
                    <a:pt x="18" y="170"/>
                  </a:lnTo>
                  <a:lnTo>
                    <a:pt x="24" y="168"/>
                  </a:lnTo>
                  <a:lnTo>
                    <a:pt x="26" y="168"/>
                  </a:lnTo>
                  <a:lnTo>
                    <a:pt x="28" y="166"/>
                  </a:lnTo>
                  <a:lnTo>
                    <a:pt x="30" y="166"/>
                  </a:lnTo>
                  <a:lnTo>
                    <a:pt x="32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8"/>
                  </a:lnTo>
                  <a:lnTo>
                    <a:pt x="34" y="170"/>
                  </a:lnTo>
                  <a:lnTo>
                    <a:pt x="32" y="176"/>
                  </a:lnTo>
                  <a:lnTo>
                    <a:pt x="28" y="180"/>
                  </a:lnTo>
                  <a:lnTo>
                    <a:pt x="24" y="184"/>
                  </a:lnTo>
                  <a:lnTo>
                    <a:pt x="20" y="188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6" y="192"/>
                  </a:lnTo>
                  <a:lnTo>
                    <a:pt x="16" y="194"/>
                  </a:lnTo>
                  <a:lnTo>
                    <a:pt x="18" y="198"/>
                  </a:lnTo>
                  <a:lnTo>
                    <a:pt x="20" y="202"/>
                  </a:lnTo>
                  <a:lnTo>
                    <a:pt x="24" y="206"/>
                  </a:lnTo>
                  <a:lnTo>
                    <a:pt x="30" y="210"/>
                  </a:lnTo>
                  <a:lnTo>
                    <a:pt x="38" y="214"/>
                  </a:lnTo>
                  <a:lnTo>
                    <a:pt x="40" y="214"/>
                  </a:lnTo>
                  <a:lnTo>
                    <a:pt x="42" y="214"/>
                  </a:lnTo>
                  <a:lnTo>
                    <a:pt x="44" y="214"/>
                  </a:lnTo>
                  <a:lnTo>
                    <a:pt x="46" y="210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50" y="204"/>
                  </a:lnTo>
                  <a:lnTo>
                    <a:pt x="50" y="200"/>
                  </a:lnTo>
                  <a:lnTo>
                    <a:pt x="52" y="196"/>
                  </a:lnTo>
                  <a:lnTo>
                    <a:pt x="54" y="194"/>
                  </a:lnTo>
                  <a:lnTo>
                    <a:pt x="58" y="192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6" y="204"/>
                  </a:lnTo>
                  <a:lnTo>
                    <a:pt x="58" y="206"/>
                  </a:lnTo>
                  <a:lnTo>
                    <a:pt x="58" y="208"/>
                  </a:lnTo>
                  <a:lnTo>
                    <a:pt x="56" y="210"/>
                  </a:lnTo>
                  <a:lnTo>
                    <a:pt x="56" y="212"/>
                  </a:lnTo>
                  <a:lnTo>
                    <a:pt x="56" y="216"/>
                  </a:lnTo>
                  <a:lnTo>
                    <a:pt x="56" y="220"/>
                  </a:lnTo>
                  <a:lnTo>
                    <a:pt x="56" y="228"/>
                  </a:lnTo>
                  <a:lnTo>
                    <a:pt x="60" y="258"/>
                  </a:lnTo>
                  <a:lnTo>
                    <a:pt x="76" y="308"/>
                  </a:lnTo>
                  <a:lnTo>
                    <a:pt x="92" y="336"/>
                  </a:lnTo>
                  <a:lnTo>
                    <a:pt x="94" y="336"/>
                  </a:lnTo>
                  <a:lnTo>
                    <a:pt x="96" y="340"/>
                  </a:lnTo>
                  <a:lnTo>
                    <a:pt x="98" y="344"/>
                  </a:lnTo>
                  <a:lnTo>
                    <a:pt x="102" y="352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108" y="358"/>
                  </a:lnTo>
                  <a:lnTo>
                    <a:pt x="110" y="362"/>
                  </a:lnTo>
                  <a:lnTo>
                    <a:pt x="112" y="366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16" y="372"/>
                  </a:lnTo>
                  <a:lnTo>
                    <a:pt x="120" y="372"/>
                  </a:lnTo>
                  <a:lnTo>
                    <a:pt x="126" y="372"/>
                  </a:lnTo>
                  <a:lnTo>
                    <a:pt x="130" y="372"/>
                  </a:lnTo>
                  <a:lnTo>
                    <a:pt x="132" y="372"/>
                  </a:lnTo>
                  <a:lnTo>
                    <a:pt x="132" y="370"/>
                  </a:lnTo>
                  <a:lnTo>
                    <a:pt x="132" y="370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4" y="364"/>
                  </a:lnTo>
                  <a:lnTo>
                    <a:pt x="134" y="362"/>
                  </a:lnTo>
                  <a:lnTo>
                    <a:pt x="138" y="358"/>
                  </a:lnTo>
                  <a:lnTo>
                    <a:pt x="140" y="356"/>
                  </a:lnTo>
                  <a:lnTo>
                    <a:pt x="144" y="354"/>
                  </a:lnTo>
                  <a:lnTo>
                    <a:pt x="144" y="354"/>
                  </a:lnTo>
                  <a:lnTo>
                    <a:pt x="146" y="352"/>
                  </a:lnTo>
                  <a:lnTo>
                    <a:pt x="146" y="348"/>
                  </a:lnTo>
                  <a:lnTo>
                    <a:pt x="150" y="346"/>
                  </a:lnTo>
                  <a:lnTo>
                    <a:pt x="152" y="344"/>
                  </a:lnTo>
                  <a:lnTo>
                    <a:pt x="154" y="342"/>
                  </a:lnTo>
                  <a:lnTo>
                    <a:pt x="156" y="338"/>
                  </a:lnTo>
                  <a:lnTo>
                    <a:pt x="158" y="330"/>
                  </a:lnTo>
                  <a:lnTo>
                    <a:pt x="160" y="318"/>
                  </a:lnTo>
                  <a:lnTo>
                    <a:pt x="158" y="308"/>
                  </a:lnTo>
                  <a:lnTo>
                    <a:pt x="156" y="302"/>
                  </a:lnTo>
                  <a:lnTo>
                    <a:pt x="156" y="296"/>
                  </a:lnTo>
                  <a:lnTo>
                    <a:pt x="156" y="290"/>
                  </a:lnTo>
                  <a:lnTo>
                    <a:pt x="158" y="284"/>
                  </a:lnTo>
                  <a:lnTo>
                    <a:pt x="162" y="280"/>
                  </a:lnTo>
                  <a:lnTo>
                    <a:pt x="166" y="278"/>
                  </a:lnTo>
                  <a:lnTo>
                    <a:pt x="168" y="276"/>
                  </a:lnTo>
                  <a:lnTo>
                    <a:pt x="170" y="276"/>
                  </a:lnTo>
                  <a:lnTo>
                    <a:pt x="174" y="274"/>
                  </a:lnTo>
                  <a:lnTo>
                    <a:pt x="178" y="270"/>
                  </a:lnTo>
                  <a:lnTo>
                    <a:pt x="182" y="268"/>
                  </a:lnTo>
                  <a:lnTo>
                    <a:pt x="184" y="266"/>
                  </a:lnTo>
                  <a:lnTo>
                    <a:pt x="190" y="260"/>
                  </a:lnTo>
                  <a:lnTo>
                    <a:pt x="198" y="252"/>
                  </a:lnTo>
                  <a:lnTo>
                    <a:pt x="208" y="244"/>
                  </a:lnTo>
                  <a:lnTo>
                    <a:pt x="218" y="236"/>
                  </a:lnTo>
                  <a:lnTo>
                    <a:pt x="224" y="232"/>
                  </a:lnTo>
                  <a:lnTo>
                    <a:pt x="226" y="230"/>
                  </a:lnTo>
                  <a:lnTo>
                    <a:pt x="232" y="228"/>
                  </a:lnTo>
                  <a:lnTo>
                    <a:pt x="236" y="222"/>
                  </a:lnTo>
                  <a:lnTo>
                    <a:pt x="242" y="216"/>
                  </a:lnTo>
                  <a:lnTo>
                    <a:pt x="246" y="210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50" y="200"/>
                  </a:lnTo>
                  <a:lnTo>
                    <a:pt x="250" y="198"/>
                  </a:lnTo>
                  <a:lnTo>
                    <a:pt x="254" y="196"/>
                  </a:lnTo>
                  <a:lnTo>
                    <a:pt x="258" y="194"/>
                  </a:lnTo>
                  <a:lnTo>
                    <a:pt x="262" y="194"/>
                  </a:lnTo>
                  <a:lnTo>
                    <a:pt x="270" y="196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0" y="180"/>
                  </a:lnTo>
                  <a:lnTo>
                    <a:pt x="268" y="176"/>
                  </a:lnTo>
                  <a:lnTo>
                    <a:pt x="266" y="176"/>
                  </a:lnTo>
                  <a:lnTo>
                    <a:pt x="266" y="174"/>
                  </a:lnTo>
                  <a:lnTo>
                    <a:pt x="264" y="172"/>
                  </a:lnTo>
                  <a:lnTo>
                    <a:pt x="264" y="168"/>
                  </a:lnTo>
                  <a:lnTo>
                    <a:pt x="264" y="164"/>
                  </a:lnTo>
                  <a:lnTo>
                    <a:pt x="266" y="162"/>
                  </a:lnTo>
                  <a:lnTo>
                    <a:pt x="266" y="160"/>
                  </a:lnTo>
                  <a:lnTo>
                    <a:pt x="266" y="158"/>
                  </a:lnTo>
                  <a:lnTo>
                    <a:pt x="268" y="154"/>
                  </a:lnTo>
                  <a:lnTo>
                    <a:pt x="268" y="152"/>
                  </a:lnTo>
                  <a:lnTo>
                    <a:pt x="270" y="150"/>
                  </a:lnTo>
                  <a:lnTo>
                    <a:pt x="274" y="150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288" y="150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2" y="152"/>
                  </a:lnTo>
                  <a:lnTo>
                    <a:pt x="294" y="156"/>
                  </a:lnTo>
                  <a:lnTo>
                    <a:pt x="294" y="164"/>
                  </a:lnTo>
                  <a:lnTo>
                    <a:pt x="298" y="178"/>
                  </a:lnTo>
                  <a:lnTo>
                    <a:pt x="300" y="176"/>
                  </a:lnTo>
                  <a:lnTo>
                    <a:pt x="300" y="176"/>
                  </a:lnTo>
                  <a:lnTo>
                    <a:pt x="302" y="174"/>
                  </a:lnTo>
                  <a:lnTo>
                    <a:pt x="304" y="170"/>
                  </a:lnTo>
                  <a:lnTo>
                    <a:pt x="304" y="168"/>
                  </a:lnTo>
                  <a:lnTo>
                    <a:pt x="306" y="164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10" y="162"/>
                  </a:lnTo>
                  <a:lnTo>
                    <a:pt x="312" y="164"/>
                  </a:lnTo>
                  <a:lnTo>
                    <a:pt x="312" y="168"/>
                  </a:lnTo>
                  <a:lnTo>
                    <a:pt x="314" y="176"/>
                  </a:lnTo>
                  <a:lnTo>
                    <a:pt x="316" y="184"/>
                  </a:lnTo>
                  <a:lnTo>
                    <a:pt x="316" y="184"/>
                  </a:lnTo>
                  <a:lnTo>
                    <a:pt x="316" y="182"/>
                  </a:lnTo>
                  <a:lnTo>
                    <a:pt x="318" y="182"/>
                  </a:lnTo>
                  <a:lnTo>
                    <a:pt x="320" y="182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322" y="184"/>
                  </a:lnTo>
                  <a:lnTo>
                    <a:pt x="324" y="184"/>
                  </a:lnTo>
                  <a:lnTo>
                    <a:pt x="324" y="184"/>
                  </a:lnTo>
                  <a:lnTo>
                    <a:pt x="324" y="182"/>
                  </a:lnTo>
                  <a:lnTo>
                    <a:pt x="324" y="178"/>
                  </a:lnTo>
                  <a:lnTo>
                    <a:pt x="322" y="174"/>
                  </a:lnTo>
                  <a:lnTo>
                    <a:pt x="322" y="170"/>
                  </a:lnTo>
                  <a:lnTo>
                    <a:pt x="322" y="168"/>
                  </a:lnTo>
                  <a:lnTo>
                    <a:pt x="322" y="168"/>
                  </a:lnTo>
                  <a:lnTo>
                    <a:pt x="324" y="168"/>
                  </a:lnTo>
                  <a:lnTo>
                    <a:pt x="328" y="170"/>
                  </a:lnTo>
                  <a:lnTo>
                    <a:pt x="330" y="172"/>
                  </a:lnTo>
                  <a:lnTo>
                    <a:pt x="332" y="172"/>
                  </a:lnTo>
                  <a:lnTo>
                    <a:pt x="334" y="170"/>
                  </a:lnTo>
                  <a:lnTo>
                    <a:pt x="336" y="168"/>
                  </a:lnTo>
                  <a:lnTo>
                    <a:pt x="338" y="166"/>
                  </a:lnTo>
                  <a:lnTo>
                    <a:pt x="340" y="164"/>
                  </a:lnTo>
                  <a:lnTo>
                    <a:pt x="342" y="164"/>
                  </a:lnTo>
                  <a:lnTo>
                    <a:pt x="344" y="160"/>
                  </a:lnTo>
                  <a:lnTo>
                    <a:pt x="344" y="156"/>
                  </a:lnTo>
                  <a:lnTo>
                    <a:pt x="346" y="152"/>
                  </a:lnTo>
                  <a:lnTo>
                    <a:pt x="348" y="146"/>
                  </a:lnTo>
                  <a:lnTo>
                    <a:pt x="350" y="142"/>
                  </a:lnTo>
                  <a:lnTo>
                    <a:pt x="354" y="140"/>
                  </a:lnTo>
                  <a:lnTo>
                    <a:pt x="358" y="138"/>
                  </a:lnTo>
                  <a:lnTo>
                    <a:pt x="368" y="134"/>
                  </a:lnTo>
                  <a:lnTo>
                    <a:pt x="370" y="130"/>
                  </a:lnTo>
                  <a:lnTo>
                    <a:pt x="370" y="128"/>
                  </a:lnTo>
                  <a:lnTo>
                    <a:pt x="372" y="126"/>
                  </a:lnTo>
                  <a:lnTo>
                    <a:pt x="374" y="124"/>
                  </a:lnTo>
                  <a:lnTo>
                    <a:pt x="374" y="120"/>
                  </a:lnTo>
                  <a:lnTo>
                    <a:pt x="376" y="116"/>
                  </a:lnTo>
                  <a:lnTo>
                    <a:pt x="378" y="114"/>
                  </a:lnTo>
                  <a:lnTo>
                    <a:pt x="378" y="110"/>
                  </a:lnTo>
                  <a:lnTo>
                    <a:pt x="378" y="108"/>
                  </a:lnTo>
                  <a:lnTo>
                    <a:pt x="376" y="108"/>
                  </a:lnTo>
                  <a:lnTo>
                    <a:pt x="366" y="110"/>
                  </a:lnTo>
                  <a:lnTo>
                    <a:pt x="354" y="112"/>
                  </a:lnTo>
                  <a:lnTo>
                    <a:pt x="344" y="114"/>
                  </a:lnTo>
                  <a:lnTo>
                    <a:pt x="330" y="112"/>
                  </a:lnTo>
                  <a:lnTo>
                    <a:pt x="330" y="112"/>
                  </a:lnTo>
                  <a:lnTo>
                    <a:pt x="328" y="116"/>
                  </a:lnTo>
                  <a:lnTo>
                    <a:pt x="326" y="120"/>
                  </a:lnTo>
                  <a:lnTo>
                    <a:pt x="324" y="124"/>
                  </a:lnTo>
                  <a:lnTo>
                    <a:pt x="322" y="130"/>
                  </a:lnTo>
                  <a:lnTo>
                    <a:pt x="320" y="134"/>
                  </a:lnTo>
                  <a:lnTo>
                    <a:pt x="318" y="136"/>
                  </a:lnTo>
                  <a:lnTo>
                    <a:pt x="316" y="138"/>
                  </a:lnTo>
                  <a:lnTo>
                    <a:pt x="314" y="138"/>
                  </a:lnTo>
                  <a:lnTo>
                    <a:pt x="310" y="138"/>
                  </a:lnTo>
                  <a:lnTo>
                    <a:pt x="306" y="136"/>
                  </a:lnTo>
                  <a:lnTo>
                    <a:pt x="302" y="136"/>
                  </a:lnTo>
                  <a:lnTo>
                    <a:pt x="298" y="136"/>
                  </a:lnTo>
                  <a:lnTo>
                    <a:pt x="294" y="138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2" y="136"/>
                  </a:lnTo>
                  <a:lnTo>
                    <a:pt x="280" y="136"/>
                  </a:lnTo>
                  <a:lnTo>
                    <a:pt x="264" y="1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08"/>
            <p:cNvSpPr>
              <a:spLocks/>
            </p:cNvSpPr>
            <p:nvPr/>
          </p:nvSpPr>
          <p:spPr bwMode="gray">
            <a:xfrm>
              <a:off x="1609" y="2590"/>
              <a:ext cx="196" cy="136"/>
            </a:xfrm>
            <a:custGeom>
              <a:avLst/>
              <a:gdLst>
                <a:gd name="T0" fmla="*/ 194 w 196"/>
                <a:gd name="T1" fmla="*/ 36 h 136"/>
                <a:gd name="T2" fmla="*/ 184 w 196"/>
                <a:gd name="T3" fmla="*/ 36 h 136"/>
                <a:gd name="T4" fmla="*/ 166 w 196"/>
                <a:gd name="T5" fmla="*/ 38 h 136"/>
                <a:gd name="T6" fmla="*/ 162 w 196"/>
                <a:gd name="T7" fmla="*/ 40 h 136"/>
                <a:gd name="T8" fmla="*/ 156 w 196"/>
                <a:gd name="T9" fmla="*/ 44 h 136"/>
                <a:gd name="T10" fmla="*/ 154 w 196"/>
                <a:gd name="T11" fmla="*/ 50 h 136"/>
                <a:gd name="T12" fmla="*/ 134 w 196"/>
                <a:gd name="T13" fmla="*/ 66 h 136"/>
                <a:gd name="T14" fmla="*/ 132 w 196"/>
                <a:gd name="T15" fmla="*/ 66 h 136"/>
                <a:gd name="T16" fmla="*/ 128 w 196"/>
                <a:gd name="T17" fmla="*/ 66 h 136"/>
                <a:gd name="T18" fmla="*/ 122 w 196"/>
                <a:gd name="T19" fmla="*/ 72 h 136"/>
                <a:gd name="T20" fmla="*/ 122 w 196"/>
                <a:gd name="T21" fmla="*/ 84 h 136"/>
                <a:gd name="T22" fmla="*/ 102 w 196"/>
                <a:gd name="T23" fmla="*/ 102 h 136"/>
                <a:gd name="T24" fmla="*/ 94 w 196"/>
                <a:gd name="T25" fmla="*/ 102 h 136"/>
                <a:gd name="T26" fmla="*/ 84 w 196"/>
                <a:gd name="T27" fmla="*/ 104 h 136"/>
                <a:gd name="T28" fmla="*/ 74 w 196"/>
                <a:gd name="T29" fmla="*/ 110 h 136"/>
                <a:gd name="T30" fmla="*/ 68 w 196"/>
                <a:gd name="T31" fmla="*/ 118 h 136"/>
                <a:gd name="T32" fmla="*/ 60 w 196"/>
                <a:gd name="T33" fmla="*/ 124 h 136"/>
                <a:gd name="T34" fmla="*/ 56 w 196"/>
                <a:gd name="T35" fmla="*/ 128 h 136"/>
                <a:gd name="T36" fmla="*/ 52 w 196"/>
                <a:gd name="T37" fmla="*/ 130 h 136"/>
                <a:gd name="T38" fmla="*/ 32 w 196"/>
                <a:gd name="T39" fmla="*/ 136 h 136"/>
                <a:gd name="T40" fmla="*/ 12 w 196"/>
                <a:gd name="T41" fmla="*/ 132 h 136"/>
                <a:gd name="T42" fmla="*/ 0 w 196"/>
                <a:gd name="T43" fmla="*/ 80 h 136"/>
                <a:gd name="T44" fmla="*/ 12 w 196"/>
                <a:gd name="T45" fmla="*/ 42 h 136"/>
                <a:gd name="T46" fmla="*/ 32 w 196"/>
                <a:gd name="T47" fmla="*/ 32 h 136"/>
                <a:gd name="T48" fmla="*/ 38 w 196"/>
                <a:gd name="T49" fmla="*/ 30 h 136"/>
                <a:gd name="T50" fmla="*/ 48 w 196"/>
                <a:gd name="T51" fmla="*/ 24 h 136"/>
                <a:gd name="T52" fmla="*/ 56 w 196"/>
                <a:gd name="T53" fmla="*/ 14 h 136"/>
                <a:gd name="T54" fmla="*/ 60 w 196"/>
                <a:gd name="T55" fmla="*/ 8 h 136"/>
                <a:gd name="T56" fmla="*/ 66 w 196"/>
                <a:gd name="T57" fmla="*/ 10 h 136"/>
                <a:gd name="T58" fmla="*/ 74 w 196"/>
                <a:gd name="T59" fmla="*/ 10 h 136"/>
                <a:gd name="T60" fmla="*/ 92 w 196"/>
                <a:gd name="T61" fmla="*/ 12 h 136"/>
                <a:gd name="T62" fmla="*/ 122 w 196"/>
                <a:gd name="T63" fmla="*/ 2 h 136"/>
                <a:gd name="T64" fmla="*/ 140 w 196"/>
                <a:gd name="T65" fmla="*/ 8 h 136"/>
                <a:gd name="T66" fmla="*/ 142 w 196"/>
                <a:gd name="T67" fmla="*/ 12 h 136"/>
                <a:gd name="T68" fmla="*/ 150 w 196"/>
                <a:gd name="T69" fmla="*/ 16 h 136"/>
                <a:gd name="T70" fmla="*/ 158 w 196"/>
                <a:gd name="T71" fmla="*/ 20 h 136"/>
                <a:gd name="T72" fmla="*/ 194 w 196"/>
                <a:gd name="T73" fmla="*/ 20 h 136"/>
                <a:gd name="T74" fmla="*/ 194 w 196"/>
                <a:gd name="T75" fmla="*/ 24 h 136"/>
                <a:gd name="T76" fmla="*/ 196 w 196"/>
                <a:gd name="T77" fmla="*/ 3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6" h="136">
                  <a:moveTo>
                    <a:pt x="196" y="36"/>
                  </a:moveTo>
                  <a:lnTo>
                    <a:pt x="194" y="36"/>
                  </a:lnTo>
                  <a:lnTo>
                    <a:pt x="190" y="36"/>
                  </a:lnTo>
                  <a:lnTo>
                    <a:pt x="184" y="36"/>
                  </a:lnTo>
                  <a:lnTo>
                    <a:pt x="176" y="36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2" y="40"/>
                  </a:lnTo>
                  <a:lnTo>
                    <a:pt x="160" y="42"/>
                  </a:lnTo>
                  <a:lnTo>
                    <a:pt x="156" y="44"/>
                  </a:lnTo>
                  <a:lnTo>
                    <a:pt x="154" y="46"/>
                  </a:lnTo>
                  <a:lnTo>
                    <a:pt x="154" y="50"/>
                  </a:lnTo>
                  <a:lnTo>
                    <a:pt x="138" y="56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32" y="66"/>
                  </a:lnTo>
                  <a:lnTo>
                    <a:pt x="130" y="66"/>
                  </a:lnTo>
                  <a:lnTo>
                    <a:pt x="128" y="66"/>
                  </a:lnTo>
                  <a:lnTo>
                    <a:pt x="124" y="68"/>
                  </a:lnTo>
                  <a:lnTo>
                    <a:pt x="122" y="72"/>
                  </a:lnTo>
                  <a:lnTo>
                    <a:pt x="122" y="76"/>
                  </a:lnTo>
                  <a:lnTo>
                    <a:pt x="122" y="84"/>
                  </a:lnTo>
                  <a:lnTo>
                    <a:pt x="104" y="102"/>
                  </a:lnTo>
                  <a:lnTo>
                    <a:pt x="102" y="102"/>
                  </a:lnTo>
                  <a:lnTo>
                    <a:pt x="98" y="102"/>
                  </a:lnTo>
                  <a:lnTo>
                    <a:pt x="94" y="102"/>
                  </a:lnTo>
                  <a:lnTo>
                    <a:pt x="88" y="104"/>
                  </a:lnTo>
                  <a:lnTo>
                    <a:pt x="84" y="104"/>
                  </a:lnTo>
                  <a:lnTo>
                    <a:pt x="78" y="108"/>
                  </a:lnTo>
                  <a:lnTo>
                    <a:pt x="74" y="110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60" y="124"/>
                  </a:lnTo>
                  <a:lnTo>
                    <a:pt x="58" y="128"/>
                  </a:lnTo>
                  <a:lnTo>
                    <a:pt x="56" y="128"/>
                  </a:lnTo>
                  <a:lnTo>
                    <a:pt x="54" y="130"/>
                  </a:lnTo>
                  <a:lnTo>
                    <a:pt x="52" y="130"/>
                  </a:lnTo>
                  <a:lnTo>
                    <a:pt x="44" y="134"/>
                  </a:lnTo>
                  <a:lnTo>
                    <a:pt x="32" y="136"/>
                  </a:lnTo>
                  <a:lnTo>
                    <a:pt x="20" y="134"/>
                  </a:lnTo>
                  <a:lnTo>
                    <a:pt x="12" y="132"/>
                  </a:lnTo>
                  <a:lnTo>
                    <a:pt x="2" y="110"/>
                  </a:lnTo>
                  <a:lnTo>
                    <a:pt x="0" y="80"/>
                  </a:lnTo>
                  <a:lnTo>
                    <a:pt x="10" y="64"/>
                  </a:lnTo>
                  <a:lnTo>
                    <a:pt x="12" y="42"/>
                  </a:lnTo>
                  <a:lnTo>
                    <a:pt x="28" y="42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8" y="30"/>
                  </a:lnTo>
                  <a:lnTo>
                    <a:pt x="42" y="28"/>
                  </a:lnTo>
                  <a:lnTo>
                    <a:pt x="48" y="24"/>
                  </a:lnTo>
                  <a:lnTo>
                    <a:pt x="52" y="20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70" y="10"/>
                  </a:lnTo>
                  <a:lnTo>
                    <a:pt x="74" y="10"/>
                  </a:lnTo>
                  <a:lnTo>
                    <a:pt x="80" y="10"/>
                  </a:lnTo>
                  <a:lnTo>
                    <a:pt x="92" y="12"/>
                  </a:lnTo>
                  <a:lnTo>
                    <a:pt x="108" y="10"/>
                  </a:lnTo>
                  <a:lnTo>
                    <a:pt x="122" y="2"/>
                  </a:lnTo>
                  <a:lnTo>
                    <a:pt x="132" y="0"/>
                  </a:lnTo>
                  <a:lnTo>
                    <a:pt x="140" y="8"/>
                  </a:lnTo>
                  <a:lnTo>
                    <a:pt x="140" y="10"/>
                  </a:lnTo>
                  <a:lnTo>
                    <a:pt x="142" y="12"/>
                  </a:lnTo>
                  <a:lnTo>
                    <a:pt x="146" y="14"/>
                  </a:lnTo>
                  <a:lnTo>
                    <a:pt x="150" y="16"/>
                  </a:lnTo>
                  <a:lnTo>
                    <a:pt x="154" y="18"/>
                  </a:lnTo>
                  <a:lnTo>
                    <a:pt x="158" y="20"/>
                  </a:lnTo>
                  <a:lnTo>
                    <a:pt x="162" y="20"/>
                  </a:lnTo>
                  <a:lnTo>
                    <a:pt x="194" y="20"/>
                  </a:lnTo>
                  <a:lnTo>
                    <a:pt x="194" y="22"/>
                  </a:lnTo>
                  <a:lnTo>
                    <a:pt x="194" y="24"/>
                  </a:lnTo>
                  <a:lnTo>
                    <a:pt x="194" y="30"/>
                  </a:lnTo>
                  <a:lnTo>
                    <a:pt x="196" y="34"/>
                  </a:lnTo>
                  <a:lnTo>
                    <a:pt x="196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09"/>
            <p:cNvSpPr>
              <a:spLocks/>
            </p:cNvSpPr>
            <p:nvPr/>
          </p:nvSpPr>
          <p:spPr bwMode="gray">
            <a:xfrm>
              <a:off x="2401" y="2464"/>
              <a:ext cx="116" cy="172"/>
            </a:xfrm>
            <a:custGeom>
              <a:avLst/>
              <a:gdLst>
                <a:gd name="T0" fmla="*/ 112 w 116"/>
                <a:gd name="T1" fmla="*/ 4 h 172"/>
                <a:gd name="T2" fmla="*/ 94 w 116"/>
                <a:gd name="T3" fmla="*/ 20 h 172"/>
                <a:gd name="T4" fmla="*/ 76 w 116"/>
                <a:gd name="T5" fmla="*/ 34 h 172"/>
                <a:gd name="T6" fmla="*/ 66 w 116"/>
                <a:gd name="T7" fmla="*/ 42 h 172"/>
                <a:gd name="T8" fmla="*/ 58 w 116"/>
                <a:gd name="T9" fmla="*/ 48 h 172"/>
                <a:gd name="T10" fmla="*/ 54 w 116"/>
                <a:gd name="T11" fmla="*/ 50 h 172"/>
                <a:gd name="T12" fmla="*/ 18 w 116"/>
                <a:gd name="T13" fmla="*/ 46 h 172"/>
                <a:gd name="T14" fmla="*/ 16 w 116"/>
                <a:gd name="T15" fmla="*/ 52 h 172"/>
                <a:gd name="T16" fmla="*/ 18 w 116"/>
                <a:gd name="T17" fmla="*/ 60 h 172"/>
                <a:gd name="T18" fmla="*/ 18 w 116"/>
                <a:gd name="T19" fmla="*/ 64 h 172"/>
                <a:gd name="T20" fmla="*/ 18 w 116"/>
                <a:gd name="T21" fmla="*/ 70 h 172"/>
                <a:gd name="T22" fmla="*/ 10 w 116"/>
                <a:gd name="T23" fmla="*/ 72 h 172"/>
                <a:gd name="T24" fmla="*/ 4 w 116"/>
                <a:gd name="T25" fmla="*/ 70 h 172"/>
                <a:gd name="T26" fmla="*/ 0 w 116"/>
                <a:gd name="T27" fmla="*/ 70 h 172"/>
                <a:gd name="T28" fmla="*/ 12 w 116"/>
                <a:gd name="T29" fmla="*/ 90 h 172"/>
                <a:gd name="T30" fmla="*/ 16 w 116"/>
                <a:gd name="T31" fmla="*/ 112 h 172"/>
                <a:gd name="T32" fmla="*/ 20 w 116"/>
                <a:gd name="T33" fmla="*/ 114 h 172"/>
                <a:gd name="T34" fmla="*/ 26 w 116"/>
                <a:gd name="T35" fmla="*/ 120 h 172"/>
                <a:gd name="T36" fmla="*/ 34 w 116"/>
                <a:gd name="T37" fmla="*/ 124 h 172"/>
                <a:gd name="T38" fmla="*/ 40 w 116"/>
                <a:gd name="T39" fmla="*/ 128 h 172"/>
                <a:gd name="T40" fmla="*/ 42 w 116"/>
                <a:gd name="T41" fmla="*/ 132 h 172"/>
                <a:gd name="T42" fmla="*/ 42 w 116"/>
                <a:gd name="T43" fmla="*/ 134 h 172"/>
                <a:gd name="T44" fmla="*/ 42 w 116"/>
                <a:gd name="T45" fmla="*/ 140 h 172"/>
                <a:gd name="T46" fmla="*/ 40 w 116"/>
                <a:gd name="T47" fmla="*/ 156 h 172"/>
                <a:gd name="T48" fmla="*/ 42 w 116"/>
                <a:gd name="T49" fmla="*/ 164 h 172"/>
                <a:gd name="T50" fmla="*/ 48 w 116"/>
                <a:gd name="T51" fmla="*/ 170 h 172"/>
                <a:gd name="T52" fmla="*/ 56 w 116"/>
                <a:gd name="T53" fmla="*/ 172 h 172"/>
                <a:gd name="T54" fmla="*/ 64 w 116"/>
                <a:gd name="T55" fmla="*/ 172 h 172"/>
                <a:gd name="T56" fmla="*/ 72 w 116"/>
                <a:gd name="T57" fmla="*/ 166 h 172"/>
                <a:gd name="T58" fmla="*/ 76 w 116"/>
                <a:gd name="T59" fmla="*/ 160 h 172"/>
                <a:gd name="T60" fmla="*/ 78 w 116"/>
                <a:gd name="T61" fmla="*/ 136 h 172"/>
                <a:gd name="T62" fmla="*/ 76 w 116"/>
                <a:gd name="T63" fmla="*/ 120 h 172"/>
                <a:gd name="T64" fmla="*/ 70 w 116"/>
                <a:gd name="T65" fmla="*/ 112 h 172"/>
                <a:gd name="T66" fmla="*/ 66 w 116"/>
                <a:gd name="T67" fmla="*/ 108 h 172"/>
                <a:gd name="T68" fmla="*/ 62 w 116"/>
                <a:gd name="T69" fmla="*/ 106 h 172"/>
                <a:gd name="T70" fmla="*/ 54 w 116"/>
                <a:gd name="T71" fmla="*/ 96 h 172"/>
                <a:gd name="T72" fmla="*/ 54 w 116"/>
                <a:gd name="T73" fmla="*/ 90 h 172"/>
                <a:gd name="T74" fmla="*/ 56 w 116"/>
                <a:gd name="T75" fmla="*/ 86 h 172"/>
                <a:gd name="T76" fmla="*/ 58 w 116"/>
                <a:gd name="T77" fmla="*/ 84 h 172"/>
                <a:gd name="T78" fmla="*/ 60 w 116"/>
                <a:gd name="T79" fmla="*/ 84 h 172"/>
                <a:gd name="T80" fmla="*/ 86 w 116"/>
                <a:gd name="T81" fmla="*/ 56 h 172"/>
                <a:gd name="T82" fmla="*/ 98 w 116"/>
                <a:gd name="T83" fmla="*/ 42 h 172"/>
                <a:gd name="T84" fmla="*/ 110 w 116"/>
                <a:gd name="T85" fmla="*/ 20 h 172"/>
                <a:gd name="T86" fmla="*/ 114 w 116"/>
                <a:gd name="T87" fmla="*/ 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172">
                  <a:moveTo>
                    <a:pt x="116" y="0"/>
                  </a:moveTo>
                  <a:lnTo>
                    <a:pt x="112" y="4"/>
                  </a:lnTo>
                  <a:lnTo>
                    <a:pt x="104" y="10"/>
                  </a:lnTo>
                  <a:lnTo>
                    <a:pt x="94" y="20"/>
                  </a:lnTo>
                  <a:lnTo>
                    <a:pt x="84" y="28"/>
                  </a:lnTo>
                  <a:lnTo>
                    <a:pt x="76" y="34"/>
                  </a:lnTo>
                  <a:lnTo>
                    <a:pt x="70" y="38"/>
                  </a:lnTo>
                  <a:lnTo>
                    <a:pt x="66" y="42"/>
                  </a:lnTo>
                  <a:lnTo>
                    <a:pt x="62" y="46"/>
                  </a:lnTo>
                  <a:lnTo>
                    <a:pt x="58" y="48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22" y="46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18" y="70"/>
                  </a:lnTo>
                  <a:lnTo>
                    <a:pt x="14" y="72"/>
                  </a:lnTo>
                  <a:lnTo>
                    <a:pt x="10" y="72"/>
                  </a:lnTo>
                  <a:lnTo>
                    <a:pt x="8" y="72"/>
                  </a:lnTo>
                  <a:lnTo>
                    <a:pt x="4" y="70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0" y="92"/>
                  </a:lnTo>
                  <a:lnTo>
                    <a:pt x="12" y="90"/>
                  </a:lnTo>
                  <a:lnTo>
                    <a:pt x="22" y="98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2" y="116"/>
                  </a:lnTo>
                  <a:lnTo>
                    <a:pt x="26" y="120"/>
                  </a:lnTo>
                  <a:lnTo>
                    <a:pt x="30" y="122"/>
                  </a:lnTo>
                  <a:lnTo>
                    <a:pt x="34" y="124"/>
                  </a:lnTo>
                  <a:lnTo>
                    <a:pt x="36" y="126"/>
                  </a:lnTo>
                  <a:lnTo>
                    <a:pt x="40" y="128"/>
                  </a:lnTo>
                  <a:lnTo>
                    <a:pt x="42" y="130"/>
                  </a:lnTo>
                  <a:lnTo>
                    <a:pt x="42" y="132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2" y="136"/>
                  </a:lnTo>
                  <a:lnTo>
                    <a:pt x="42" y="140"/>
                  </a:lnTo>
                  <a:lnTo>
                    <a:pt x="42" y="148"/>
                  </a:lnTo>
                  <a:lnTo>
                    <a:pt x="40" y="156"/>
                  </a:lnTo>
                  <a:lnTo>
                    <a:pt x="40" y="160"/>
                  </a:lnTo>
                  <a:lnTo>
                    <a:pt x="42" y="164"/>
                  </a:lnTo>
                  <a:lnTo>
                    <a:pt x="46" y="168"/>
                  </a:lnTo>
                  <a:lnTo>
                    <a:pt x="48" y="170"/>
                  </a:lnTo>
                  <a:lnTo>
                    <a:pt x="52" y="170"/>
                  </a:lnTo>
                  <a:lnTo>
                    <a:pt x="56" y="172"/>
                  </a:lnTo>
                  <a:lnTo>
                    <a:pt x="60" y="172"/>
                  </a:lnTo>
                  <a:lnTo>
                    <a:pt x="64" y="172"/>
                  </a:lnTo>
                  <a:lnTo>
                    <a:pt x="68" y="168"/>
                  </a:lnTo>
                  <a:lnTo>
                    <a:pt x="72" y="166"/>
                  </a:lnTo>
                  <a:lnTo>
                    <a:pt x="74" y="162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8" y="136"/>
                  </a:lnTo>
                  <a:lnTo>
                    <a:pt x="78" y="128"/>
                  </a:lnTo>
                  <a:lnTo>
                    <a:pt x="76" y="120"/>
                  </a:lnTo>
                  <a:lnTo>
                    <a:pt x="74" y="116"/>
                  </a:lnTo>
                  <a:lnTo>
                    <a:pt x="70" y="112"/>
                  </a:lnTo>
                  <a:lnTo>
                    <a:pt x="68" y="108"/>
                  </a:lnTo>
                  <a:lnTo>
                    <a:pt x="66" y="108"/>
                  </a:lnTo>
                  <a:lnTo>
                    <a:pt x="64" y="106"/>
                  </a:lnTo>
                  <a:lnTo>
                    <a:pt x="62" y="106"/>
                  </a:lnTo>
                  <a:lnTo>
                    <a:pt x="58" y="100"/>
                  </a:lnTo>
                  <a:lnTo>
                    <a:pt x="54" y="96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74" y="70"/>
                  </a:lnTo>
                  <a:lnTo>
                    <a:pt x="86" y="56"/>
                  </a:lnTo>
                  <a:lnTo>
                    <a:pt x="94" y="46"/>
                  </a:lnTo>
                  <a:lnTo>
                    <a:pt x="98" y="42"/>
                  </a:lnTo>
                  <a:lnTo>
                    <a:pt x="104" y="32"/>
                  </a:lnTo>
                  <a:lnTo>
                    <a:pt x="110" y="20"/>
                  </a:lnTo>
                  <a:lnTo>
                    <a:pt x="114" y="12"/>
                  </a:lnTo>
                  <a:lnTo>
                    <a:pt x="114" y="8"/>
                  </a:lnTo>
                  <a:lnTo>
                    <a:pt x="1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10"/>
            <p:cNvSpPr>
              <a:spLocks/>
            </p:cNvSpPr>
            <p:nvPr/>
          </p:nvSpPr>
          <p:spPr bwMode="gray">
            <a:xfrm>
              <a:off x="1967" y="2350"/>
              <a:ext cx="420" cy="174"/>
            </a:xfrm>
            <a:custGeom>
              <a:avLst/>
              <a:gdLst>
                <a:gd name="T0" fmla="*/ 26 w 420"/>
                <a:gd name="T1" fmla="*/ 20 h 174"/>
                <a:gd name="T2" fmla="*/ 26 w 420"/>
                <a:gd name="T3" fmla="*/ 18 h 174"/>
                <a:gd name="T4" fmla="*/ 30 w 420"/>
                <a:gd name="T5" fmla="*/ 14 h 174"/>
                <a:gd name="T6" fmla="*/ 36 w 420"/>
                <a:gd name="T7" fmla="*/ 10 h 174"/>
                <a:gd name="T8" fmla="*/ 48 w 420"/>
                <a:gd name="T9" fmla="*/ 12 h 174"/>
                <a:gd name="T10" fmla="*/ 58 w 420"/>
                <a:gd name="T11" fmla="*/ 14 h 174"/>
                <a:gd name="T12" fmla="*/ 78 w 420"/>
                <a:gd name="T13" fmla="*/ 18 h 174"/>
                <a:gd name="T14" fmla="*/ 106 w 420"/>
                <a:gd name="T15" fmla="*/ 42 h 174"/>
                <a:gd name="T16" fmla="*/ 108 w 420"/>
                <a:gd name="T17" fmla="*/ 40 h 174"/>
                <a:gd name="T18" fmla="*/ 114 w 420"/>
                <a:gd name="T19" fmla="*/ 36 h 174"/>
                <a:gd name="T20" fmla="*/ 120 w 420"/>
                <a:gd name="T21" fmla="*/ 28 h 174"/>
                <a:gd name="T22" fmla="*/ 122 w 420"/>
                <a:gd name="T23" fmla="*/ 20 h 174"/>
                <a:gd name="T24" fmla="*/ 128 w 420"/>
                <a:gd name="T25" fmla="*/ 18 h 174"/>
                <a:gd name="T26" fmla="*/ 136 w 420"/>
                <a:gd name="T27" fmla="*/ 14 h 174"/>
                <a:gd name="T28" fmla="*/ 154 w 420"/>
                <a:gd name="T29" fmla="*/ 0 h 174"/>
                <a:gd name="T30" fmla="*/ 178 w 420"/>
                <a:gd name="T31" fmla="*/ 4 h 174"/>
                <a:gd name="T32" fmla="*/ 200 w 420"/>
                <a:gd name="T33" fmla="*/ 2 h 174"/>
                <a:gd name="T34" fmla="*/ 234 w 420"/>
                <a:gd name="T35" fmla="*/ 12 h 174"/>
                <a:gd name="T36" fmla="*/ 256 w 420"/>
                <a:gd name="T37" fmla="*/ 24 h 174"/>
                <a:gd name="T38" fmla="*/ 274 w 420"/>
                <a:gd name="T39" fmla="*/ 26 h 174"/>
                <a:gd name="T40" fmla="*/ 304 w 420"/>
                <a:gd name="T41" fmla="*/ 18 h 174"/>
                <a:gd name="T42" fmla="*/ 318 w 420"/>
                <a:gd name="T43" fmla="*/ 10 h 174"/>
                <a:gd name="T44" fmla="*/ 322 w 420"/>
                <a:gd name="T45" fmla="*/ 4 h 174"/>
                <a:gd name="T46" fmla="*/ 322 w 420"/>
                <a:gd name="T47" fmla="*/ 2 h 174"/>
                <a:gd name="T48" fmla="*/ 342 w 420"/>
                <a:gd name="T49" fmla="*/ 6 h 174"/>
                <a:gd name="T50" fmla="*/ 378 w 420"/>
                <a:gd name="T51" fmla="*/ 22 h 174"/>
                <a:gd name="T52" fmla="*/ 372 w 420"/>
                <a:gd name="T53" fmla="*/ 60 h 174"/>
                <a:gd name="T54" fmla="*/ 382 w 420"/>
                <a:gd name="T55" fmla="*/ 60 h 174"/>
                <a:gd name="T56" fmla="*/ 394 w 420"/>
                <a:gd name="T57" fmla="*/ 60 h 174"/>
                <a:gd name="T58" fmla="*/ 404 w 420"/>
                <a:gd name="T59" fmla="*/ 60 h 174"/>
                <a:gd name="T60" fmla="*/ 412 w 420"/>
                <a:gd name="T61" fmla="*/ 64 h 174"/>
                <a:gd name="T62" fmla="*/ 418 w 420"/>
                <a:gd name="T63" fmla="*/ 68 h 174"/>
                <a:gd name="T64" fmla="*/ 420 w 420"/>
                <a:gd name="T65" fmla="*/ 74 h 174"/>
                <a:gd name="T66" fmla="*/ 414 w 420"/>
                <a:gd name="T67" fmla="*/ 78 h 174"/>
                <a:gd name="T68" fmla="*/ 404 w 420"/>
                <a:gd name="T69" fmla="*/ 84 h 174"/>
                <a:gd name="T70" fmla="*/ 390 w 420"/>
                <a:gd name="T71" fmla="*/ 88 h 174"/>
                <a:gd name="T72" fmla="*/ 374 w 420"/>
                <a:gd name="T73" fmla="*/ 92 h 174"/>
                <a:gd name="T74" fmla="*/ 360 w 420"/>
                <a:gd name="T75" fmla="*/ 100 h 174"/>
                <a:gd name="T76" fmla="*/ 360 w 420"/>
                <a:gd name="T77" fmla="*/ 104 h 174"/>
                <a:gd name="T78" fmla="*/ 358 w 420"/>
                <a:gd name="T79" fmla="*/ 112 h 174"/>
                <a:gd name="T80" fmla="*/ 354 w 420"/>
                <a:gd name="T81" fmla="*/ 120 h 174"/>
                <a:gd name="T82" fmla="*/ 344 w 420"/>
                <a:gd name="T83" fmla="*/ 128 h 174"/>
                <a:gd name="T84" fmla="*/ 322 w 420"/>
                <a:gd name="T85" fmla="*/ 136 h 174"/>
                <a:gd name="T86" fmla="*/ 280 w 420"/>
                <a:gd name="T87" fmla="*/ 144 h 174"/>
                <a:gd name="T88" fmla="*/ 246 w 420"/>
                <a:gd name="T89" fmla="*/ 152 h 174"/>
                <a:gd name="T90" fmla="*/ 232 w 420"/>
                <a:gd name="T91" fmla="*/ 158 h 174"/>
                <a:gd name="T92" fmla="*/ 204 w 420"/>
                <a:gd name="T93" fmla="*/ 172 h 174"/>
                <a:gd name="T94" fmla="*/ 176 w 420"/>
                <a:gd name="T95" fmla="*/ 172 h 174"/>
                <a:gd name="T96" fmla="*/ 162 w 420"/>
                <a:gd name="T97" fmla="*/ 162 h 174"/>
                <a:gd name="T98" fmla="*/ 144 w 420"/>
                <a:gd name="T99" fmla="*/ 160 h 174"/>
                <a:gd name="T100" fmla="*/ 116 w 420"/>
                <a:gd name="T101" fmla="*/ 162 h 174"/>
                <a:gd name="T102" fmla="*/ 88 w 420"/>
                <a:gd name="T103" fmla="*/ 160 h 174"/>
                <a:gd name="T104" fmla="*/ 76 w 420"/>
                <a:gd name="T105" fmla="*/ 148 h 174"/>
                <a:gd name="T106" fmla="*/ 76 w 420"/>
                <a:gd name="T107" fmla="*/ 134 h 174"/>
                <a:gd name="T108" fmla="*/ 66 w 420"/>
                <a:gd name="T109" fmla="*/ 108 h 174"/>
                <a:gd name="T110" fmla="*/ 44 w 420"/>
                <a:gd name="T111" fmla="*/ 94 h 174"/>
                <a:gd name="T112" fmla="*/ 16 w 420"/>
                <a:gd name="T113" fmla="*/ 78 h 174"/>
                <a:gd name="T114" fmla="*/ 0 w 420"/>
                <a:gd name="T115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0" h="174">
                  <a:moveTo>
                    <a:pt x="4" y="32"/>
                  </a:moveTo>
                  <a:lnTo>
                    <a:pt x="26" y="20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2" y="12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8" y="12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68" y="14"/>
                  </a:lnTo>
                  <a:lnTo>
                    <a:pt x="78" y="18"/>
                  </a:lnTo>
                  <a:lnTo>
                    <a:pt x="88" y="24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8" y="40"/>
                  </a:lnTo>
                  <a:lnTo>
                    <a:pt x="112" y="40"/>
                  </a:lnTo>
                  <a:lnTo>
                    <a:pt x="114" y="36"/>
                  </a:lnTo>
                  <a:lnTo>
                    <a:pt x="118" y="34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6" y="18"/>
                  </a:lnTo>
                  <a:lnTo>
                    <a:pt x="128" y="18"/>
                  </a:lnTo>
                  <a:lnTo>
                    <a:pt x="132" y="18"/>
                  </a:lnTo>
                  <a:lnTo>
                    <a:pt x="136" y="14"/>
                  </a:lnTo>
                  <a:lnTo>
                    <a:pt x="144" y="6"/>
                  </a:lnTo>
                  <a:lnTo>
                    <a:pt x="154" y="0"/>
                  </a:lnTo>
                  <a:lnTo>
                    <a:pt x="166" y="0"/>
                  </a:lnTo>
                  <a:lnTo>
                    <a:pt x="178" y="4"/>
                  </a:lnTo>
                  <a:lnTo>
                    <a:pt x="190" y="4"/>
                  </a:lnTo>
                  <a:lnTo>
                    <a:pt x="200" y="2"/>
                  </a:lnTo>
                  <a:lnTo>
                    <a:pt x="216" y="4"/>
                  </a:lnTo>
                  <a:lnTo>
                    <a:pt x="234" y="12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62" y="26"/>
                  </a:lnTo>
                  <a:lnTo>
                    <a:pt x="274" y="26"/>
                  </a:lnTo>
                  <a:lnTo>
                    <a:pt x="292" y="22"/>
                  </a:lnTo>
                  <a:lnTo>
                    <a:pt x="304" y="18"/>
                  </a:lnTo>
                  <a:lnTo>
                    <a:pt x="312" y="14"/>
                  </a:lnTo>
                  <a:lnTo>
                    <a:pt x="318" y="10"/>
                  </a:lnTo>
                  <a:lnTo>
                    <a:pt x="320" y="6"/>
                  </a:lnTo>
                  <a:lnTo>
                    <a:pt x="322" y="4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30" y="2"/>
                  </a:lnTo>
                  <a:lnTo>
                    <a:pt x="342" y="6"/>
                  </a:lnTo>
                  <a:lnTo>
                    <a:pt x="356" y="14"/>
                  </a:lnTo>
                  <a:lnTo>
                    <a:pt x="378" y="22"/>
                  </a:lnTo>
                  <a:lnTo>
                    <a:pt x="372" y="60"/>
                  </a:lnTo>
                  <a:lnTo>
                    <a:pt x="372" y="60"/>
                  </a:lnTo>
                  <a:lnTo>
                    <a:pt x="376" y="60"/>
                  </a:lnTo>
                  <a:lnTo>
                    <a:pt x="382" y="60"/>
                  </a:lnTo>
                  <a:lnTo>
                    <a:pt x="388" y="60"/>
                  </a:lnTo>
                  <a:lnTo>
                    <a:pt x="394" y="60"/>
                  </a:lnTo>
                  <a:lnTo>
                    <a:pt x="398" y="60"/>
                  </a:lnTo>
                  <a:lnTo>
                    <a:pt x="404" y="60"/>
                  </a:lnTo>
                  <a:lnTo>
                    <a:pt x="408" y="62"/>
                  </a:lnTo>
                  <a:lnTo>
                    <a:pt x="412" y="64"/>
                  </a:lnTo>
                  <a:lnTo>
                    <a:pt x="416" y="66"/>
                  </a:lnTo>
                  <a:lnTo>
                    <a:pt x="418" y="68"/>
                  </a:lnTo>
                  <a:lnTo>
                    <a:pt x="420" y="72"/>
                  </a:lnTo>
                  <a:lnTo>
                    <a:pt x="420" y="74"/>
                  </a:lnTo>
                  <a:lnTo>
                    <a:pt x="420" y="76"/>
                  </a:lnTo>
                  <a:lnTo>
                    <a:pt x="414" y="78"/>
                  </a:lnTo>
                  <a:lnTo>
                    <a:pt x="410" y="82"/>
                  </a:lnTo>
                  <a:lnTo>
                    <a:pt x="404" y="84"/>
                  </a:lnTo>
                  <a:lnTo>
                    <a:pt x="398" y="86"/>
                  </a:lnTo>
                  <a:lnTo>
                    <a:pt x="390" y="88"/>
                  </a:lnTo>
                  <a:lnTo>
                    <a:pt x="382" y="88"/>
                  </a:lnTo>
                  <a:lnTo>
                    <a:pt x="374" y="92"/>
                  </a:lnTo>
                  <a:lnTo>
                    <a:pt x="366" y="96"/>
                  </a:lnTo>
                  <a:lnTo>
                    <a:pt x="360" y="100"/>
                  </a:lnTo>
                  <a:lnTo>
                    <a:pt x="360" y="100"/>
                  </a:lnTo>
                  <a:lnTo>
                    <a:pt x="360" y="104"/>
                  </a:lnTo>
                  <a:lnTo>
                    <a:pt x="360" y="106"/>
                  </a:lnTo>
                  <a:lnTo>
                    <a:pt x="358" y="112"/>
                  </a:lnTo>
                  <a:lnTo>
                    <a:pt x="358" y="116"/>
                  </a:lnTo>
                  <a:lnTo>
                    <a:pt x="354" y="120"/>
                  </a:lnTo>
                  <a:lnTo>
                    <a:pt x="350" y="126"/>
                  </a:lnTo>
                  <a:lnTo>
                    <a:pt x="344" y="128"/>
                  </a:lnTo>
                  <a:lnTo>
                    <a:pt x="338" y="132"/>
                  </a:lnTo>
                  <a:lnTo>
                    <a:pt x="322" y="136"/>
                  </a:lnTo>
                  <a:lnTo>
                    <a:pt x="302" y="140"/>
                  </a:lnTo>
                  <a:lnTo>
                    <a:pt x="280" y="144"/>
                  </a:lnTo>
                  <a:lnTo>
                    <a:pt x="262" y="148"/>
                  </a:lnTo>
                  <a:lnTo>
                    <a:pt x="246" y="152"/>
                  </a:lnTo>
                  <a:lnTo>
                    <a:pt x="238" y="154"/>
                  </a:lnTo>
                  <a:lnTo>
                    <a:pt x="232" y="158"/>
                  </a:lnTo>
                  <a:lnTo>
                    <a:pt x="218" y="166"/>
                  </a:lnTo>
                  <a:lnTo>
                    <a:pt x="204" y="172"/>
                  </a:lnTo>
                  <a:lnTo>
                    <a:pt x="186" y="174"/>
                  </a:lnTo>
                  <a:lnTo>
                    <a:pt x="176" y="172"/>
                  </a:lnTo>
                  <a:lnTo>
                    <a:pt x="170" y="166"/>
                  </a:lnTo>
                  <a:lnTo>
                    <a:pt x="162" y="162"/>
                  </a:lnTo>
                  <a:lnTo>
                    <a:pt x="156" y="160"/>
                  </a:lnTo>
                  <a:lnTo>
                    <a:pt x="144" y="160"/>
                  </a:lnTo>
                  <a:lnTo>
                    <a:pt x="132" y="162"/>
                  </a:lnTo>
                  <a:lnTo>
                    <a:pt x="116" y="162"/>
                  </a:lnTo>
                  <a:lnTo>
                    <a:pt x="102" y="162"/>
                  </a:lnTo>
                  <a:lnTo>
                    <a:pt x="88" y="160"/>
                  </a:lnTo>
                  <a:lnTo>
                    <a:pt x="80" y="156"/>
                  </a:lnTo>
                  <a:lnTo>
                    <a:pt x="76" y="148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2" y="120"/>
                  </a:lnTo>
                  <a:lnTo>
                    <a:pt x="66" y="108"/>
                  </a:lnTo>
                  <a:lnTo>
                    <a:pt x="56" y="100"/>
                  </a:lnTo>
                  <a:lnTo>
                    <a:pt x="44" y="94"/>
                  </a:lnTo>
                  <a:lnTo>
                    <a:pt x="30" y="88"/>
                  </a:lnTo>
                  <a:lnTo>
                    <a:pt x="16" y="78"/>
                  </a:lnTo>
                  <a:lnTo>
                    <a:pt x="6" y="66"/>
                  </a:lnTo>
                  <a:lnTo>
                    <a:pt x="0" y="50"/>
                  </a:lnTo>
                  <a:lnTo>
                    <a:pt x="4" y="3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211"/>
            <p:cNvSpPr>
              <a:spLocks/>
            </p:cNvSpPr>
            <p:nvPr/>
          </p:nvSpPr>
          <p:spPr bwMode="gray">
            <a:xfrm>
              <a:off x="1775" y="2296"/>
              <a:ext cx="790" cy="574"/>
            </a:xfrm>
            <a:custGeom>
              <a:avLst/>
              <a:gdLst>
                <a:gd name="T0" fmla="*/ 258 w 790"/>
                <a:gd name="T1" fmla="*/ 162 h 574"/>
                <a:gd name="T2" fmla="*/ 310 w 790"/>
                <a:gd name="T3" fmla="*/ 218 h 574"/>
                <a:gd name="T4" fmla="*/ 396 w 790"/>
                <a:gd name="T5" fmla="*/ 226 h 574"/>
                <a:gd name="T6" fmla="*/ 514 w 790"/>
                <a:gd name="T7" fmla="*/ 190 h 574"/>
                <a:gd name="T8" fmla="*/ 584 w 790"/>
                <a:gd name="T9" fmla="*/ 142 h 574"/>
                <a:gd name="T10" fmla="*/ 606 w 790"/>
                <a:gd name="T11" fmla="*/ 118 h 574"/>
                <a:gd name="T12" fmla="*/ 588 w 790"/>
                <a:gd name="T13" fmla="*/ 56 h 574"/>
                <a:gd name="T14" fmla="*/ 658 w 790"/>
                <a:gd name="T15" fmla="*/ 8 h 574"/>
                <a:gd name="T16" fmla="*/ 678 w 790"/>
                <a:gd name="T17" fmla="*/ 52 h 574"/>
                <a:gd name="T18" fmla="*/ 712 w 790"/>
                <a:gd name="T19" fmla="*/ 90 h 574"/>
                <a:gd name="T20" fmla="*/ 734 w 790"/>
                <a:gd name="T21" fmla="*/ 108 h 574"/>
                <a:gd name="T22" fmla="*/ 762 w 790"/>
                <a:gd name="T23" fmla="*/ 104 h 574"/>
                <a:gd name="T24" fmla="*/ 790 w 790"/>
                <a:gd name="T25" fmla="*/ 78 h 574"/>
                <a:gd name="T26" fmla="*/ 778 w 790"/>
                <a:gd name="T27" fmla="*/ 120 h 574"/>
                <a:gd name="T28" fmla="*/ 698 w 790"/>
                <a:gd name="T29" fmla="*/ 208 h 574"/>
                <a:gd name="T30" fmla="*/ 660 w 790"/>
                <a:gd name="T31" fmla="*/ 216 h 574"/>
                <a:gd name="T32" fmla="*/ 644 w 790"/>
                <a:gd name="T33" fmla="*/ 224 h 574"/>
                <a:gd name="T34" fmla="*/ 636 w 790"/>
                <a:gd name="T35" fmla="*/ 242 h 574"/>
                <a:gd name="T36" fmla="*/ 618 w 790"/>
                <a:gd name="T37" fmla="*/ 270 h 574"/>
                <a:gd name="T38" fmla="*/ 600 w 790"/>
                <a:gd name="T39" fmla="*/ 268 h 574"/>
                <a:gd name="T40" fmla="*/ 596 w 790"/>
                <a:gd name="T41" fmla="*/ 254 h 574"/>
                <a:gd name="T42" fmla="*/ 556 w 790"/>
                <a:gd name="T43" fmla="*/ 264 h 574"/>
                <a:gd name="T44" fmla="*/ 560 w 790"/>
                <a:gd name="T45" fmla="*/ 282 h 574"/>
                <a:gd name="T46" fmla="*/ 590 w 790"/>
                <a:gd name="T47" fmla="*/ 294 h 574"/>
                <a:gd name="T48" fmla="*/ 624 w 790"/>
                <a:gd name="T49" fmla="*/ 298 h 574"/>
                <a:gd name="T50" fmla="*/ 592 w 790"/>
                <a:gd name="T51" fmla="*/ 316 h 574"/>
                <a:gd name="T52" fmla="*/ 582 w 790"/>
                <a:gd name="T53" fmla="*/ 336 h 574"/>
                <a:gd name="T54" fmla="*/ 608 w 790"/>
                <a:gd name="T55" fmla="*/ 390 h 574"/>
                <a:gd name="T56" fmla="*/ 614 w 790"/>
                <a:gd name="T57" fmla="*/ 422 h 574"/>
                <a:gd name="T58" fmla="*/ 560 w 790"/>
                <a:gd name="T59" fmla="*/ 502 h 574"/>
                <a:gd name="T60" fmla="*/ 482 w 790"/>
                <a:gd name="T61" fmla="*/ 534 h 574"/>
                <a:gd name="T62" fmla="*/ 468 w 790"/>
                <a:gd name="T63" fmla="*/ 546 h 574"/>
                <a:gd name="T64" fmla="*/ 454 w 790"/>
                <a:gd name="T65" fmla="*/ 574 h 574"/>
                <a:gd name="T66" fmla="*/ 460 w 790"/>
                <a:gd name="T67" fmla="*/ 548 h 574"/>
                <a:gd name="T68" fmla="*/ 442 w 790"/>
                <a:gd name="T69" fmla="*/ 532 h 574"/>
                <a:gd name="T70" fmla="*/ 408 w 790"/>
                <a:gd name="T71" fmla="*/ 516 h 574"/>
                <a:gd name="T72" fmla="*/ 372 w 790"/>
                <a:gd name="T73" fmla="*/ 514 h 574"/>
                <a:gd name="T74" fmla="*/ 358 w 790"/>
                <a:gd name="T75" fmla="*/ 524 h 574"/>
                <a:gd name="T76" fmla="*/ 356 w 790"/>
                <a:gd name="T77" fmla="*/ 542 h 574"/>
                <a:gd name="T78" fmla="*/ 338 w 790"/>
                <a:gd name="T79" fmla="*/ 548 h 574"/>
                <a:gd name="T80" fmla="*/ 334 w 790"/>
                <a:gd name="T81" fmla="*/ 534 h 574"/>
                <a:gd name="T82" fmla="*/ 308 w 790"/>
                <a:gd name="T83" fmla="*/ 520 h 574"/>
                <a:gd name="T84" fmla="*/ 304 w 790"/>
                <a:gd name="T85" fmla="*/ 452 h 574"/>
                <a:gd name="T86" fmla="*/ 232 w 790"/>
                <a:gd name="T87" fmla="*/ 440 h 574"/>
                <a:gd name="T88" fmla="*/ 186 w 790"/>
                <a:gd name="T89" fmla="*/ 454 h 574"/>
                <a:gd name="T90" fmla="*/ 180 w 790"/>
                <a:gd name="T91" fmla="*/ 450 h 574"/>
                <a:gd name="T92" fmla="*/ 92 w 790"/>
                <a:gd name="T93" fmla="*/ 380 h 574"/>
                <a:gd name="T94" fmla="*/ 90 w 790"/>
                <a:gd name="T95" fmla="*/ 346 h 574"/>
                <a:gd name="T96" fmla="*/ 60 w 790"/>
                <a:gd name="T97" fmla="*/ 330 h 574"/>
                <a:gd name="T98" fmla="*/ 22 w 790"/>
                <a:gd name="T99" fmla="*/ 308 h 574"/>
                <a:gd name="T100" fmla="*/ 10 w 790"/>
                <a:gd name="T101" fmla="*/ 282 h 574"/>
                <a:gd name="T102" fmla="*/ 0 w 790"/>
                <a:gd name="T103" fmla="*/ 266 h 574"/>
                <a:gd name="T104" fmla="*/ 40 w 790"/>
                <a:gd name="T105" fmla="*/ 246 h 574"/>
                <a:gd name="T106" fmla="*/ 60 w 790"/>
                <a:gd name="T107" fmla="*/ 240 h 574"/>
                <a:gd name="T108" fmla="*/ 84 w 790"/>
                <a:gd name="T109" fmla="*/ 212 h 574"/>
                <a:gd name="T110" fmla="*/ 74 w 790"/>
                <a:gd name="T111" fmla="*/ 188 h 574"/>
                <a:gd name="T112" fmla="*/ 90 w 790"/>
                <a:gd name="T113" fmla="*/ 176 h 574"/>
                <a:gd name="T114" fmla="*/ 110 w 790"/>
                <a:gd name="T115" fmla="*/ 164 h 574"/>
                <a:gd name="T116" fmla="*/ 134 w 790"/>
                <a:gd name="T117" fmla="*/ 130 h 574"/>
                <a:gd name="T118" fmla="*/ 164 w 790"/>
                <a:gd name="T119" fmla="*/ 102 h 574"/>
                <a:gd name="T120" fmla="*/ 180 w 790"/>
                <a:gd name="T121" fmla="*/ 86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0" h="574">
                  <a:moveTo>
                    <a:pt x="194" y="86"/>
                  </a:moveTo>
                  <a:lnTo>
                    <a:pt x="192" y="104"/>
                  </a:lnTo>
                  <a:lnTo>
                    <a:pt x="198" y="120"/>
                  </a:lnTo>
                  <a:lnTo>
                    <a:pt x="208" y="132"/>
                  </a:lnTo>
                  <a:lnTo>
                    <a:pt x="222" y="142"/>
                  </a:lnTo>
                  <a:lnTo>
                    <a:pt x="236" y="148"/>
                  </a:lnTo>
                  <a:lnTo>
                    <a:pt x="248" y="154"/>
                  </a:lnTo>
                  <a:lnTo>
                    <a:pt x="258" y="162"/>
                  </a:lnTo>
                  <a:lnTo>
                    <a:pt x="264" y="174"/>
                  </a:lnTo>
                  <a:lnTo>
                    <a:pt x="268" y="188"/>
                  </a:lnTo>
                  <a:lnTo>
                    <a:pt x="270" y="198"/>
                  </a:lnTo>
                  <a:lnTo>
                    <a:pt x="270" y="202"/>
                  </a:lnTo>
                  <a:lnTo>
                    <a:pt x="272" y="210"/>
                  </a:lnTo>
                  <a:lnTo>
                    <a:pt x="280" y="214"/>
                  </a:lnTo>
                  <a:lnTo>
                    <a:pt x="294" y="216"/>
                  </a:lnTo>
                  <a:lnTo>
                    <a:pt x="310" y="218"/>
                  </a:lnTo>
                  <a:lnTo>
                    <a:pt x="324" y="216"/>
                  </a:lnTo>
                  <a:lnTo>
                    <a:pt x="338" y="214"/>
                  </a:lnTo>
                  <a:lnTo>
                    <a:pt x="348" y="214"/>
                  </a:lnTo>
                  <a:lnTo>
                    <a:pt x="356" y="216"/>
                  </a:lnTo>
                  <a:lnTo>
                    <a:pt x="362" y="222"/>
                  </a:lnTo>
                  <a:lnTo>
                    <a:pt x="368" y="226"/>
                  </a:lnTo>
                  <a:lnTo>
                    <a:pt x="380" y="228"/>
                  </a:lnTo>
                  <a:lnTo>
                    <a:pt x="396" y="226"/>
                  </a:lnTo>
                  <a:lnTo>
                    <a:pt x="412" y="220"/>
                  </a:lnTo>
                  <a:lnTo>
                    <a:pt x="424" y="212"/>
                  </a:lnTo>
                  <a:lnTo>
                    <a:pt x="432" y="208"/>
                  </a:lnTo>
                  <a:lnTo>
                    <a:pt x="440" y="206"/>
                  </a:lnTo>
                  <a:lnTo>
                    <a:pt x="454" y="202"/>
                  </a:lnTo>
                  <a:lnTo>
                    <a:pt x="474" y="198"/>
                  </a:lnTo>
                  <a:lnTo>
                    <a:pt x="494" y="194"/>
                  </a:lnTo>
                  <a:lnTo>
                    <a:pt x="514" y="190"/>
                  </a:lnTo>
                  <a:lnTo>
                    <a:pt x="530" y="186"/>
                  </a:lnTo>
                  <a:lnTo>
                    <a:pt x="542" y="180"/>
                  </a:lnTo>
                  <a:lnTo>
                    <a:pt x="548" y="172"/>
                  </a:lnTo>
                  <a:lnTo>
                    <a:pt x="552" y="164"/>
                  </a:lnTo>
                  <a:lnTo>
                    <a:pt x="552" y="156"/>
                  </a:lnTo>
                  <a:lnTo>
                    <a:pt x="552" y="154"/>
                  </a:lnTo>
                  <a:lnTo>
                    <a:pt x="568" y="146"/>
                  </a:lnTo>
                  <a:lnTo>
                    <a:pt x="584" y="142"/>
                  </a:lnTo>
                  <a:lnTo>
                    <a:pt x="590" y="142"/>
                  </a:lnTo>
                  <a:lnTo>
                    <a:pt x="596" y="140"/>
                  </a:lnTo>
                  <a:lnTo>
                    <a:pt x="604" y="138"/>
                  </a:lnTo>
                  <a:lnTo>
                    <a:pt x="608" y="134"/>
                  </a:lnTo>
                  <a:lnTo>
                    <a:pt x="612" y="130"/>
                  </a:lnTo>
                  <a:lnTo>
                    <a:pt x="612" y="126"/>
                  </a:lnTo>
                  <a:lnTo>
                    <a:pt x="610" y="122"/>
                  </a:lnTo>
                  <a:lnTo>
                    <a:pt x="606" y="118"/>
                  </a:lnTo>
                  <a:lnTo>
                    <a:pt x="600" y="116"/>
                  </a:lnTo>
                  <a:lnTo>
                    <a:pt x="596" y="114"/>
                  </a:lnTo>
                  <a:lnTo>
                    <a:pt x="592" y="114"/>
                  </a:lnTo>
                  <a:lnTo>
                    <a:pt x="590" y="114"/>
                  </a:lnTo>
                  <a:lnTo>
                    <a:pt x="562" y="114"/>
                  </a:lnTo>
                  <a:lnTo>
                    <a:pt x="570" y="76"/>
                  </a:lnTo>
                  <a:lnTo>
                    <a:pt x="588" y="60"/>
                  </a:lnTo>
                  <a:lnTo>
                    <a:pt x="588" y="56"/>
                  </a:lnTo>
                  <a:lnTo>
                    <a:pt x="588" y="46"/>
                  </a:lnTo>
                  <a:lnTo>
                    <a:pt x="590" y="34"/>
                  </a:lnTo>
                  <a:lnTo>
                    <a:pt x="594" y="20"/>
                  </a:lnTo>
                  <a:lnTo>
                    <a:pt x="602" y="8"/>
                  </a:lnTo>
                  <a:lnTo>
                    <a:pt x="614" y="2"/>
                  </a:lnTo>
                  <a:lnTo>
                    <a:pt x="634" y="0"/>
                  </a:lnTo>
                  <a:lnTo>
                    <a:pt x="648" y="2"/>
                  </a:lnTo>
                  <a:lnTo>
                    <a:pt x="658" y="8"/>
                  </a:lnTo>
                  <a:lnTo>
                    <a:pt x="664" y="20"/>
                  </a:lnTo>
                  <a:lnTo>
                    <a:pt x="666" y="22"/>
                  </a:lnTo>
                  <a:lnTo>
                    <a:pt x="666" y="24"/>
                  </a:lnTo>
                  <a:lnTo>
                    <a:pt x="668" y="30"/>
                  </a:lnTo>
                  <a:lnTo>
                    <a:pt x="672" y="36"/>
                  </a:lnTo>
                  <a:lnTo>
                    <a:pt x="674" y="42"/>
                  </a:lnTo>
                  <a:lnTo>
                    <a:pt x="676" y="50"/>
                  </a:lnTo>
                  <a:lnTo>
                    <a:pt x="678" y="52"/>
                  </a:lnTo>
                  <a:lnTo>
                    <a:pt x="686" y="60"/>
                  </a:lnTo>
                  <a:lnTo>
                    <a:pt x="694" y="70"/>
                  </a:lnTo>
                  <a:lnTo>
                    <a:pt x="700" y="80"/>
                  </a:lnTo>
                  <a:lnTo>
                    <a:pt x="702" y="92"/>
                  </a:lnTo>
                  <a:lnTo>
                    <a:pt x="704" y="92"/>
                  </a:lnTo>
                  <a:lnTo>
                    <a:pt x="706" y="92"/>
                  </a:lnTo>
                  <a:lnTo>
                    <a:pt x="708" y="90"/>
                  </a:lnTo>
                  <a:lnTo>
                    <a:pt x="712" y="90"/>
                  </a:lnTo>
                  <a:lnTo>
                    <a:pt x="716" y="90"/>
                  </a:lnTo>
                  <a:lnTo>
                    <a:pt x="722" y="92"/>
                  </a:lnTo>
                  <a:lnTo>
                    <a:pt x="726" y="94"/>
                  </a:lnTo>
                  <a:lnTo>
                    <a:pt x="730" y="98"/>
                  </a:lnTo>
                  <a:lnTo>
                    <a:pt x="732" y="104"/>
                  </a:lnTo>
                  <a:lnTo>
                    <a:pt x="732" y="104"/>
                  </a:lnTo>
                  <a:lnTo>
                    <a:pt x="734" y="106"/>
                  </a:lnTo>
                  <a:lnTo>
                    <a:pt x="734" y="108"/>
                  </a:lnTo>
                  <a:lnTo>
                    <a:pt x="736" y="112"/>
                  </a:lnTo>
                  <a:lnTo>
                    <a:pt x="738" y="114"/>
                  </a:lnTo>
                  <a:lnTo>
                    <a:pt x="742" y="114"/>
                  </a:lnTo>
                  <a:lnTo>
                    <a:pt x="746" y="114"/>
                  </a:lnTo>
                  <a:lnTo>
                    <a:pt x="752" y="112"/>
                  </a:lnTo>
                  <a:lnTo>
                    <a:pt x="758" y="108"/>
                  </a:lnTo>
                  <a:lnTo>
                    <a:pt x="760" y="108"/>
                  </a:lnTo>
                  <a:lnTo>
                    <a:pt x="762" y="104"/>
                  </a:lnTo>
                  <a:lnTo>
                    <a:pt x="764" y="100"/>
                  </a:lnTo>
                  <a:lnTo>
                    <a:pt x="768" y="94"/>
                  </a:lnTo>
                  <a:lnTo>
                    <a:pt x="774" y="90"/>
                  </a:lnTo>
                  <a:lnTo>
                    <a:pt x="778" y="84"/>
                  </a:lnTo>
                  <a:lnTo>
                    <a:pt x="784" y="80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80"/>
                  </a:lnTo>
                  <a:lnTo>
                    <a:pt x="790" y="82"/>
                  </a:lnTo>
                  <a:lnTo>
                    <a:pt x="790" y="86"/>
                  </a:lnTo>
                  <a:lnTo>
                    <a:pt x="790" y="90"/>
                  </a:lnTo>
                  <a:lnTo>
                    <a:pt x="788" y="96"/>
                  </a:lnTo>
                  <a:lnTo>
                    <a:pt x="786" y="104"/>
                  </a:lnTo>
                  <a:lnTo>
                    <a:pt x="784" y="108"/>
                  </a:lnTo>
                  <a:lnTo>
                    <a:pt x="778" y="120"/>
                  </a:lnTo>
                  <a:lnTo>
                    <a:pt x="772" y="132"/>
                  </a:lnTo>
                  <a:lnTo>
                    <a:pt x="762" y="144"/>
                  </a:lnTo>
                  <a:lnTo>
                    <a:pt x="752" y="156"/>
                  </a:lnTo>
                  <a:lnTo>
                    <a:pt x="744" y="164"/>
                  </a:lnTo>
                  <a:lnTo>
                    <a:pt x="740" y="174"/>
                  </a:lnTo>
                  <a:lnTo>
                    <a:pt x="720" y="190"/>
                  </a:lnTo>
                  <a:lnTo>
                    <a:pt x="698" y="208"/>
                  </a:lnTo>
                  <a:lnTo>
                    <a:pt x="698" y="208"/>
                  </a:lnTo>
                  <a:lnTo>
                    <a:pt x="696" y="210"/>
                  </a:lnTo>
                  <a:lnTo>
                    <a:pt x="694" y="212"/>
                  </a:lnTo>
                  <a:lnTo>
                    <a:pt x="690" y="214"/>
                  </a:lnTo>
                  <a:lnTo>
                    <a:pt x="686" y="216"/>
                  </a:lnTo>
                  <a:lnTo>
                    <a:pt x="680" y="218"/>
                  </a:lnTo>
                  <a:lnTo>
                    <a:pt x="672" y="218"/>
                  </a:lnTo>
                  <a:lnTo>
                    <a:pt x="666" y="218"/>
                  </a:lnTo>
                  <a:lnTo>
                    <a:pt x="660" y="216"/>
                  </a:lnTo>
                  <a:lnTo>
                    <a:pt x="656" y="216"/>
                  </a:lnTo>
                  <a:lnTo>
                    <a:pt x="654" y="216"/>
                  </a:lnTo>
                  <a:lnTo>
                    <a:pt x="652" y="216"/>
                  </a:lnTo>
                  <a:lnTo>
                    <a:pt x="652" y="216"/>
                  </a:lnTo>
                  <a:lnTo>
                    <a:pt x="648" y="216"/>
                  </a:lnTo>
                  <a:lnTo>
                    <a:pt x="646" y="218"/>
                  </a:lnTo>
                  <a:lnTo>
                    <a:pt x="644" y="220"/>
                  </a:lnTo>
                  <a:lnTo>
                    <a:pt x="644" y="224"/>
                  </a:lnTo>
                  <a:lnTo>
                    <a:pt x="646" y="228"/>
                  </a:lnTo>
                  <a:lnTo>
                    <a:pt x="646" y="232"/>
                  </a:lnTo>
                  <a:lnTo>
                    <a:pt x="646" y="236"/>
                  </a:lnTo>
                  <a:lnTo>
                    <a:pt x="646" y="238"/>
                  </a:lnTo>
                  <a:lnTo>
                    <a:pt x="644" y="240"/>
                  </a:lnTo>
                  <a:lnTo>
                    <a:pt x="642" y="242"/>
                  </a:lnTo>
                  <a:lnTo>
                    <a:pt x="638" y="242"/>
                  </a:lnTo>
                  <a:lnTo>
                    <a:pt x="636" y="242"/>
                  </a:lnTo>
                  <a:lnTo>
                    <a:pt x="632" y="240"/>
                  </a:lnTo>
                  <a:lnTo>
                    <a:pt x="630" y="240"/>
                  </a:lnTo>
                  <a:lnTo>
                    <a:pt x="628" y="240"/>
                  </a:lnTo>
                  <a:lnTo>
                    <a:pt x="628" y="262"/>
                  </a:lnTo>
                  <a:lnTo>
                    <a:pt x="628" y="262"/>
                  </a:lnTo>
                  <a:lnTo>
                    <a:pt x="626" y="264"/>
                  </a:lnTo>
                  <a:lnTo>
                    <a:pt x="622" y="268"/>
                  </a:lnTo>
                  <a:lnTo>
                    <a:pt x="618" y="270"/>
                  </a:lnTo>
                  <a:lnTo>
                    <a:pt x="612" y="274"/>
                  </a:lnTo>
                  <a:lnTo>
                    <a:pt x="608" y="276"/>
                  </a:lnTo>
                  <a:lnTo>
                    <a:pt x="606" y="276"/>
                  </a:lnTo>
                  <a:lnTo>
                    <a:pt x="604" y="276"/>
                  </a:lnTo>
                  <a:lnTo>
                    <a:pt x="602" y="274"/>
                  </a:lnTo>
                  <a:lnTo>
                    <a:pt x="600" y="274"/>
                  </a:lnTo>
                  <a:lnTo>
                    <a:pt x="600" y="272"/>
                  </a:lnTo>
                  <a:lnTo>
                    <a:pt x="600" y="268"/>
                  </a:lnTo>
                  <a:lnTo>
                    <a:pt x="602" y="264"/>
                  </a:lnTo>
                  <a:lnTo>
                    <a:pt x="606" y="262"/>
                  </a:lnTo>
                  <a:lnTo>
                    <a:pt x="608" y="258"/>
                  </a:lnTo>
                  <a:lnTo>
                    <a:pt x="608" y="256"/>
                  </a:lnTo>
                  <a:lnTo>
                    <a:pt x="608" y="254"/>
                  </a:lnTo>
                  <a:lnTo>
                    <a:pt x="604" y="252"/>
                  </a:lnTo>
                  <a:lnTo>
                    <a:pt x="600" y="252"/>
                  </a:lnTo>
                  <a:lnTo>
                    <a:pt x="596" y="254"/>
                  </a:lnTo>
                  <a:lnTo>
                    <a:pt x="592" y="256"/>
                  </a:lnTo>
                  <a:lnTo>
                    <a:pt x="586" y="260"/>
                  </a:lnTo>
                  <a:lnTo>
                    <a:pt x="582" y="264"/>
                  </a:lnTo>
                  <a:lnTo>
                    <a:pt x="574" y="266"/>
                  </a:lnTo>
                  <a:lnTo>
                    <a:pt x="568" y="266"/>
                  </a:lnTo>
                  <a:lnTo>
                    <a:pt x="562" y="266"/>
                  </a:lnTo>
                  <a:lnTo>
                    <a:pt x="558" y="266"/>
                  </a:lnTo>
                  <a:lnTo>
                    <a:pt x="556" y="264"/>
                  </a:lnTo>
                  <a:lnTo>
                    <a:pt x="554" y="264"/>
                  </a:lnTo>
                  <a:lnTo>
                    <a:pt x="554" y="264"/>
                  </a:lnTo>
                  <a:lnTo>
                    <a:pt x="552" y="266"/>
                  </a:lnTo>
                  <a:lnTo>
                    <a:pt x="550" y="268"/>
                  </a:lnTo>
                  <a:lnTo>
                    <a:pt x="550" y="270"/>
                  </a:lnTo>
                  <a:lnTo>
                    <a:pt x="552" y="274"/>
                  </a:lnTo>
                  <a:lnTo>
                    <a:pt x="554" y="278"/>
                  </a:lnTo>
                  <a:lnTo>
                    <a:pt x="560" y="282"/>
                  </a:lnTo>
                  <a:lnTo>
                    <a:pt x="566" y="286"/>
                  </a:lnTo>
                  <a:lnTo>
                    <a:pt x="570" y="290"/>
                  </a:lnTo>
                  <a:lnTo>
                    <a:pt x="574" y="294"/>
                  </a:lnTo>
                  <a:lnTo>
                    <a:pt x="578" y="296"/>
                  </a:lnTo>
                  <a:lnTo>
                    <a:pt x="578" y="296"/>
                  </a:lnTo>
                  <a:lnTo>
                    <a:pt x="580" y="296"/>
                  </a:lnTo>
                  <a:lnTo>
                    <a:pt x="584" y="294"/>
                  </a:lnTo>
                  <a:lnTo>
                    <a:pt x="590" y="294"/>
                  </a:lnTo>
                  <a:lnTo>
                    <a:pt x="594" y="292"/>
                  </a:lnTo>
                  <a:lnTo>
                    <a:pt x="600" y="292"/>
                  </a:lnTo>
                  <a:lnTo>
                    <a:pt x="604" y="290"/>
                  </a:lnTo>
                  <a:lnTo>
                    <a:pt x="610" y="290"/>
                  </a:lnTo>
                  <a:lnTo>
                    <a:pt x="616" y="292"/>
                  </a:lnTo>
                  <a:lnTo>
                    <a:pt x="620" y="294"/>
                  </a:lnTo>
                  <a:lnTo>
                    <a:pt x="622" y="296"/>
                  </a:lnTo>
                  <a:lnTo>
                    <a:pt x="624" y="298"/>
                  </a:lnTo>
                  <a:lnTo>
                    <a:pt x="624" y="300"/>
                  </a:lnTo>
                  <a:lnTo>
                    <a:pt x="620" y="302"/>
                  </a:lnTo>
                  <a:lnTo>
                    <a:pt x="616" y="304"/>
                  </a:lnTo>
                  <a:lnTo>
                    <a:pt x="610" y="306"/>
                  </a:lnTo>
                  <a:lnTo>
                    <a:pt x="604" y="308"/>
                  </a:lnTo>
                  <a:lnTo>
                    <a:pt x="600" y="312"/>
                  </a:lnTo>
                  <a:lnTo>
                    <a:pt x="596" y="314"/>
                  </a:lnTo>
                  <a:lnTo>
                    <a:pt x="592" y="316"/>
                  </a:lnTo>
                  <a:lnTo>
                    <a:pt x="590" y="316"/>
                  </a:lnTo>
                  <a:lnTo>
                    <a:pt x="590" y="316"/>
                  </a:lnTo>
                  <a:lnTo>
                    <a:pt x="588" y="318"/>
                  </a:lnTo>
                  <a:lnTo>
                    <a:pt x="584" y="320"/>
                  </a:lnTo>
                  <a:lnTo>
                    <a:pt x="582" y="324"/>
                  </a:lnTo>
                  <a:lnTo>
                    <a:pt x="580" y="326"/>
                  </a:lnTo>
                  <a:lnTo>
                    <a:pt x="580" y="332"/>
                  </a:lnTo>
                  <a:lnTo>
                    <a:pt x="582" y="336"/>
                  </a:lnTo>
                  <a:lnTo>
                    <a:pt x="586" y="342"/>
                  </a:lnTo>
                  <a:lnTo>
                    <a:pt x="590" y="348"/>
                  </a:lnTo>
                  <a:lnTo>
                    <a:pt x="594" y="352"/>
                  </a:lnTo>
                  <a:lnTo>
                    <a:pt x="596" y="358"/>
                  </a:lnTo>
                  <a:lnTo>
                    <a:pt x="598" y="362"/>
                  </a:lnTo>
                  <a:lnTo>
                    <a:pt x="600" y="364"/>
                  </a:lnTo>
                  <a:lnTo>
                    <a:pt x="600" y="366"/>
                  </a:lnTo>
                  <a:lnTo>
                    <a:pt x="608" y="390"/>
                  </a:lnTo>
                  <a:lnTo>
                    <a:pt x="610" y="390"/>
                  </a:lnTo>
                  <a:lnTo>
                    <a:pt x="610" y="394"/>
                  </a:lnTo>
                  <a:lnTo>
                    <a:pt x="612" y="398"/>
                  </a:lnTo>
                  <a:lnTo>
                    <a:pt x="614" y="402"/>
                  </a:lnTo>
                  <a:lnTo>
                    <a:pt x="614" y="406"/>
                  </a:lnTo>
                  <a:lnTo>
                    <a:pt x="614" y="412"/>
                  </a:lnTo>
                  <a:lnTo>
                    <a:pt x="614" y="416"/>
                  </a:lnTo>
                  <a:lnTo>
                    <a:pt x="614" y="422"/>
                  </a:lnTo>
                  <a:lnTo>
                    <a:pt x="612" y="426"/>
                  </a:lnTo>
                  <a:lnTo>
                    <a:pt x="610" y="430"/>
                  </a:lnTo>
                  <a:lnTo>
                    <a:pt x="606" y="434"/>
                  </a:lnTo>
                  <a:lnTo>
                    <a:pt x="606" y="436"/>
                  </a:lnTo>
                  <a:lnTo>
                    <a:pt x="604" y="438"/>
                  </a:lnTo>
                  <a:lnTo>
                    <a:pt x="592" y="458"/>
                  </a:lnTo>
                  <a:lnTo>
                    <a:pt x="582" y="482"/>
                  </a:lnTo>
                  <a:lnTo>
                    <a:pt x="560" y="502"/>
                  </a:lnTo>
                  <a:lnTo>
                    <a:pt x="544" y="512"/>
                  </a:lnTo>
                  <a:lnTo>
                    <a:pt x="540" y="520"/>
                  </a:lnTo>
                  <a:lnTo>
                    <a:pt x="536" y="520"/>
                  </a:lnTo>
                  <a:lnTo>
                    <a:pt x="526" y="522"/>
                  </a:lnTo>
                  <a:lnTo>
                    <a:pt x="514" y="522"/>
                  </a:lnTo>
                  <a:lnTo>
                    <a:pt x="502" y="520"/>
                  </a:lnTo>
                  <a:lnTo>
                    <a:pt x="494" y="532"/>
                  </a:lnTo>
                  <a:lnTo>
                    <a:pt x="482" y="534"/>
                  </a:lnTo>
                  <a:lnTo>
                    <a:pt x="482" y="534"/>
                  </a:lnTo>
                  <a:lnTo>
                    <a:pt x="480" y="534"/>
                  </a:lnTo>
                  <a:lnTo>
                    <a:pt x="478" y="534"/>
                  </a:lnTo>
                  <a:lnTo>
                    <a:pt x="474" y="536"/>
                  </a:lnTo>
                  <a:lnTo>
                    <a:pt x="472" y="536"/>
                  </a:lnTo>
                  <a:lnTo>
                    <a:pt x="470" y="540"/>
                  </a:lnTo>
                  <a:lnTo>
                    <a:pt x="468" y="542"/>
                  </a:lnTo>
                  <a:lnTo>
                    <a:pt x="468" y="546"/>
                  </a:lnTo>
                  <a:lnTo>
                    <a:pt x="470" y="552"/>
                  </a:lnTo>
                  <a:lnTo>
                    <a:pt x="470" y="558"/>
                  </a:lnTo>
                  <a:lnTo>
                    <a:pt x="470" y="564"/>
                  </a:lnTo>
                  <a:lnTo>
                    <a:pt x="470" y="568"/>
                  </a:lnTo>
                  <a:lnTo>
                    <a:pt x="470" y="570"/>
                  </a:lnTo>
                  <a:lnTo>
                    <a:pt x="468" y="572"/>
                  </a:lnTo>
                  <a:lnTo>
                    <a:pt x="456" y="574"/>
                  </a:lnTo>
                  <a:lnTo>
                    <a:pt x="454" y="574"/>
                  </a:lnTo>
                  <a:lnTo>
                    <a:pt x="452" y="572"/>
                  </a:lnTo>
                  <a:lnTo>
                    <a:pt x="450" y="570"/>
                  </a:lnTo>
                  <a:lnTo>
                    <a:pt x="450" y="566"/>
                  </a:lnTo>
                  <a:lnTo>
                    <a:pt x="450" y="564"/>
                  </a:lnTo>
                  <a:lnTo>
                    <a:pt x="452" y="560"/>
                  </a:lnTo>
                  <a:lnTo>
                    <a:pt x="456" y="556"/>
                  </a:lnTo>
                  <a:lnTo>
                    <a:pt x="458" y="552"/>
                  </a:lnTo>
                  <a:lnTo>
                    <a:pt x="460" y="548"/>
                  </a:lnTo>
                  <a:lnTo>
                    <a:pt x="460" y="544"/>
                  </a:lnTo>
                  <a:lnTo>
                    <a:pt x="458" y="540"/>
                  </a:lnTo>
                  <a:lnTo>
                    <a:pt x="456" y="538"/>
                  </a:lnTo>
                  <a:lnTo>
                    <a:pt x="452" y="536"/>
                  </a:lnTo>
                  <a:lnTo>
                    <a:pt x="448" y="536"/>
                  </a:lnTo>
                  <a:lnTo>
                    <a:pt x="444" y="534"/>
                  </a:lnTo>
                  <a:lnTo>
                    <a:pt x="442" y="532"/>
                  </a:lnTo>
                  <a:lnTo>
                    <a:pt x="442" y="532"/>
                  </a:lnTo>
                  <a:lnTo>
                    <a:pt x="438" y="534"/>
                  </a:lnTo>
                  <a:lnTo>
                    <a:pt x="434" y="536"/>
                  </a:lnTo>
                  <a:lnTo>
                    <a:pt x="434" y="538"/>
                  </a:lnTo>
                  <a:lnTo>
                    <a:pt x="432" y="538"/>
                  </a:lnTo>
                  <a:lnTo>
                    <a:pt x="430" y="528"/>
                  </a:lnTo>
                  <a:lnTo>
                    <a:pt x="418" y="516"/>
                  </a:lnTo>
                  <a:lnTo>
                    <a:pt x="412" y="514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16"/>
                  </a:lnTo>
                  <a:lnTo>
                    <a:pt x="390" y="516"/>
                  </a:lnTo>
                  <a:lnTo>
                    <a:pt x="386" y="514"/>
                  </a:lnTo>
                  <a:lnTo>
                    <a:pt x="382" y="514"/>
                  </a:lnTo>
                  <a:lnTo>
                    <a:pt x="382" y="514"/>
                  </a:lnTo>
                  <a:lnTo>
                    <a:pt x="378" y="514"/>
                  </a:lnTo>
                  <a:lnTo>
                    <a:pt x="372" y="514"/>
                  </a:lnTo>
                  <a:lnTo>
                    <a:pt x="370" y="516"/>
                  </a:lnTo>
                  <a:lnTo>
                    <a:pt x="368" y="516"/>
                  </a:lnTo>
                  <a:lnTo>
                    <a:pt x="364" y="516"/>
                  </a:lnTo>
                  <a:lnTo>
                    <a:pt x="362" y="518"/>
                  </a:lnTo>
                  <a:lnTo>
                    <a:pt x="362" y="520"/>
                  </a:lnTo>
                  <a:lnTo>
                    <a:pt x="362" y="520"/>
                  </a:lnTo>
                  <a:lnTo>
                    <a:pt x="362" y="522"/>
                  </a:lnTo>
                  <a:lnTo>
                    <a:pt x="358" y="524"/>
                  </a:lnTo>
                  <a:lnTo>
                    <a:pt x="356" y="526"/>
                  </a:lnTo>
                  <a:lnTo>
                    <a:pt x="356" y="526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32"/>
                  </a:lnTo>
                  <a:lnTo>
                    <a:pt x="358" y="538"/>
                  </a:lnTo>
                  <a:lnTo>
                    <a:pt x="356" y="542"/>
                  </a:lnTo>
                  <a:lnTo>
                    <a:pt x="356" y="544"/>
                  </a:lnTo>
                  <a:lnTo>
                    <a:pt x="354" y="544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50" y="544"/>
                  </a:lnTo>
                  <a:lnTo>
                    <a:pt x="348" y="544"/>
                  </a:lnTo>
                  <a:lnTo>
                    <a:pt x="342" y="546"/>
                  </a:lnTo>
                  <a:lnTo>
                    <a:pt x="338" y="548"/>
                  </a:lnTo>
                  <a:lnTo>
                    <a:pt x="334" y="548"/>
                  </a:lnTo>
                  <a:lnTo>
                    <a:pt x="332" y="548"/>
                  </a:lnTo>
                  <a:lnTo>
                    <a:pt x="332" y="548"/>
                  </a:lnTo>
                  <a:lnTo>
                    <a:pt x="332" y="546"/>
                  </a:lnTo>
                  <a:lnTo>
                    <a:pt x="332" y="542"/>
                  </a:lnTo>
                  <a:lnTo>
                    <a:pt x="334" y="538"/>
                  </a:lnTo>
                  <a:lnTo>
                    <a:pt x="334" y="536"/>
                  </a:lnTo>
                  <a:lnTo>
                    <a:pt x="334" y="534"/>
                  </a:lnTo>
                  <a:lnTo>
                    <a:pt x="326" y="528"/>
                  </a:lnTo>
                  <a:lnTo>
                    <a:pt x="320" y="530"/>
                  </a:lnTo>
                  <a:lnTo>
                    <a:pt x="316" y="530"/>
                  </a:lnTo>
                  <a:lnTo>
                    <a:pt x="312" y="528"/>
                  </a:lnTo>
                  <a:lnTo>
                    <a:pt x="310" y="526"/>
                  </a:lnTo>
                  <a:lnTo>
                    <a:pt x="308" y="524"/>
                  </a:lnTo>
                  <a:lnTo>
                    <a:pt x="308" y="522"/>
                  </a:lnTo>
                  <a:lnTo>
                    <a:pt x="308" y="520"/>
                  </a:lnTo>
                  <a:lnTo>
                    <a:pt x="308" y="520"/>
                  </a:lnTo>
                  <a:lnTo>
                    <a:pt x="312" y="498"/>
                  </a:lnTo>
                  <a:lnTo>
                    <a:pt x="316" y="488"/>
                  </a:lnTo>
                  <a:lnTo>
                    <a:pt x="320" y="484"/>
                  </a:lnTo>
                  <a:lnTo>
                    <a:pt x="320" y="484"/>
                  </a:lnTo>
                  <a:lnTo>
                    <a:pt x="316" y="470"/>
                  </a:lnTo>
                  <a:lnTo>
                    <a:pt x="310" y="458"/>
                  </a:lnTo>
                  <a:lnTo>
                    <a:pt x="304" y="452"/>
                  </a:lnTo>
                  <a:lnTo>
                    <a:pt x="300" y="450"/>
                  </a:lnTo>
                  <a:lnTo>
                    <a:pt x="300" y="448"/>
                  </a:lnTo>
                  <a:lnTo>
                    <a:pt x="298" y="448"/>
                  </a:lnTo>
                  <a:lnTo>
                    <a:pt x="264" y="452"/>
                  </a:lnTo>
                  <a:lnTo>
                    <a:pt x="252" y="450"/>
                  </a:lnTo>
                  <a:lnTo>
                    <a:pt x="248" y="446"/>
                  </a:lnTo>
                  <a:lnTo>
                    <a:pt x="242" y="442"/>
                  </a:lnTo>
                  <a:lnTo>
                    <a:pt x="232" y="440"/>
                  </a:lnTo>
                  <a:lnTo>
                    <a:pt x="222" y="440"/>
                  </a:lnTo>
                  <a:lnTo>
                    <a:pt x="216" y="438"/>
                  </a:lnTo>
                  <a:lnTo>
                    <a:pt x="208" y="440"/>
                  </a:lnTo>
                  <a:lnTo>
                    <a:pt x="200" y="444"/>
                  </a:lnTo>
                  <a:lnTo>
                    <a:pt x="196" y="446"/>
                  </a:lnTo>
                  <a:lnTo>
                    <a:pt x="192" y="450"/>
                  </a:lnTo>
                  <a:lnTo>
                    <a:pt x="188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2"/>
                  </a:lnTo>
                  <a:lnTo>
                    <a:pt x="186" y="452"/>
                  </a:lnTo>
                  <a:lnTo>
                    <a:pt x="184" y="450"/>
                  </a:lnTo>
                  <a:lnTo>
                    <a:pt x="184" y="448"/>
                  </a:lnTo>
                  <a:lnTo>
                    <a:pt x="182" y="450"/>
                  </a:lnTo>
                  <a:lnTo>
                    <a:pt x="180" y="450"/>
                  </a:lnTo>
                  <a:lnTo>
                    <a:pt x="178" y="450"/>
                  </a:lnTo>
                  <a:lnTo>
                    <a:pt x="178" y="452"/>
                  </a:lnTo>
                  <a:lnTo>
                    <a:pt x="114" y="438"/>
                  </a:lnTo>
                  <a:lnTo>
                    <a:pt x="88" y="416"/>
                  </a:lnTo>
                  <a:lnTo>
                    <a:pt x="82" y="402"/>
                  </a:lnTo>
                  <a:lnTo>
                    <a:pt x="82" y="392"/>
                  </a:lnTo>
                  <a:lnTo>
                    <a:pt x="88" y="384"/>
                  </a:lnTo>
                  <a:lnTo>
                    <a:pt x="92" y="380"/>
                  </a:lnTo>
                  <a:lnTo>
                    <a:pt x="94" y="380"/>
                  </a:lnTo>
                  <a:lnTo>
                    <a:pt x="88" y="366"/>
                  </a:lnTo>
                  <a:lnTo>
                    <a:pt x="96" y="362"/>
                  </a:lnTo>
                  <a:lnTo>
                    <a:pt x="94" y="358"/>
                  </a:lnTo>
                  <a:lnTo>
                    <a:pt x="92" y="354"/>
                  </a:lnTo>
                  <a:lnTo>
                    <a:pt x="92" y="350"/>
                  </a:lnTo>
                  <a:lnTo>
                    <a:pt x="90" y="348"/>
                  </a:lnTo>
                  <a:lnTo>
                    <a:pt x="90" y="346"/>
                  </a:lnTo>
                  <a:lnTo>
                    <a:pt x="88" y="342"/>
                  </a:lnTo>
                  <a:lnTo>
                    <a:pt x="86" y="340"/>
                  </a:lnTo>
                  <a:lnTo>
                    <a:pt x="82" y="338"/>
                  </a:lnTo>
                  <a:lnTo>
                    <a:pt x="76" y="336"/>
                  </a:lnTo>
                  <a:lnTo>
                    <a:pt x="72" y="336"/>
                  </a:lnTo>
                  <a:lnTo>
                    <a:pt x="66" y="334"/>
                  </a:lnTo>
                  <a:lnTo>
                    <a:pt x="62" y="332"/>
                  </a:lnTo>
                  <a:lnTo>
                    <a:pt x="60" y="330"/>
                  </a:lnTo>
                  <a:lnTo>
                    <a:pt x="58" y="328"/>
                  </a:lnTo>
                  <a:lnTo>
                    <a:pt x="50" y="330"/>
                  </a:lnTo>
                  <a:lnTo>
                    <a:pt x="30" y="332"/>
                  </a:lnTo>
                  <a:lnTo>
                    <a:pt x="28" y="314"/>
                  </a:lnTo>
                  <a:lnTo>
                    <a:pt x="26" y="312"/>
                  </a:lnTo>
                  <a:lnTo>
                    <a:pt x="26" y="312"/>
                  </a:lnTo>
                  <a:lnTo>
                    <a:pt x="24" y="310"/>
                  </a:lnTo>
                  <a:lnTo>
                    <a:pt x="22" y="308"/>
                  </a:lnTo>
                  <a:lnTo>
                    <a:pt x="20" y="304"/>
                  </a:lnTo>
                  <a:lnTo>
                    <a:pt x="18" y="300"/>
                  </a:lnTo>
                  <a:lnTo>
                    <a:pt x="16" y="294"/>
                  </a:lnTo>
                  <a:lnTo>
                    <a:pt x="16" y="290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2" y="284"/>
                  </a:lnTo>
                  <a:lnTo>
                    <a:pt x="10" y="282"/>
                  </a:lnTo>
                  <a:lnTo>
                    <a:pt x="6" y="282"/>
                  </a:lnTo>
                  <a:lnTo>
                    <a:pt x="4" y="280"/>
                  </a:lnTo>
                  <a:lnTo>
                    <a:pt x="2" y="280"/>
                  </a:lnTo>
                  <a:lnTo>
                    <a:pt x="0" y="276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0" y="270"/>
                  </a:lnTo>
                  <a:lnTo>
                    <a:pt x="0" y="266"/>
                  </a:lnTo>
                  <a:lnTo>
                    <a:pt x="0" y="264"/>
                  </a:lnTo>
                  <a:lnTo>
                    <a:pt x="2" y="260"/>
                  </a:lnTo>
                  <a:lnTo>
                    <a:pt x="4" y="256"/>
                  </a:lnTo>
                  <a:lnTo>
                    <a:pt x="8" y="254"/>
                  </a:lnTo>
                  <a:lnTo>
                    <a:pt x="12" y="252"/>
                  </a:lnTo>
                  <a:lnTo>
                    <a:pt x="18" y="252"/>
                  </a:lnTo>
                  <a:lnTo>
                    <a:pt x="28" y="254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2" y="244"/>
                  </a:lnTo>
                  <a:lnTo>
                    <a:pt x="44" y="242"/>
                  </a:lnTo>
                  <a:lnTo>
                    <a:pt x="48" y="242"/>
                  </a:lnTo>
                  <a:lnTo>
                    <a:pt x="54" y="240"/>
                  </a:lnTo>
                  <a:lnTo>
                    <a:pt x="54" y="240"/>
                  </a:lnTo>
                  <a:lnTo>
                    <a:pt x="56" y="240"/>
                  </a:lnTo>
                  <a:lnTo>
                    <a:pt x="60" y="240"/>
                  </a:lnTo>
                  <a:lnTo>
                    <a:pt x="64" y="238"/>
                  </a:lnTo>
                  <a:lnTo>
                    <a:pt x="70" y="236"/>
                  </a:lnTo>
                  <a:lnTo>
                    <a:pt x="74" y="232"/>
                  </a:lnTo>
                  <a:lnTo>
                    <a:pt x="78" y="226"/>
                  </a:lnTo>
                  <a:lnTo>
                    <a:pt x="80" y="220"/>
                  </a:lnTo>
                  <a:lnTo>
                    <a:pt x="82" y="218"/>
                  </a:lnTo>
                  <a:lnTo>
                    <a:pt x="82" y="216"/>
                  </a:lnTo>
                  <a:lnTo>
                    <a:pt x="84" y="212"/>
                  </a:lnTo>
                  <a:lnTo>
                    <a:pt x="84" y="208"/>
                  </a:lnTo>
                  <a:lnTo>
                    <a:pt x="84" y="206"/>
                  </a:lnTo>
                  <a:lnTo>
                    <a:pt x="84" y="202"/>
                  </a:lnTo>
                  <a:lnTo>
                    <a:pt x="80" y="202"/>
                  </a:lnTo>
                  <a:lnTo>
                    <a:pt x="78" y="198"/>
                  </a:lnTo>
                  <a:lnTo>
                    <a:pt x="76" y="196"/>
                  </a:lnTo>
                  <a:lnTo>
                    <a:pt x="74" y="192"/>
                  </a:lnTo>
                  <a:lnTo>
                    <a:pt x="74" y="188"/>
                  </a:lnTo>
                  <a:lnTo>
                    <a:pt x="74" y="186"/>
                  </a:lnTo>
                  <a:lnTo>
                    <a:pt x="80" y="184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8" y="180"/>
                  </a:lnTo>
                  <a:lnTo>
                    <a:pt x="88" y="180"/>
                  </a:lnTo>
                  <a:lnTo>
                    <a:pt x="90" y="178"/>
                  </a:lnTo>
                  <a:lnTo>
                    <a:pt x="90" y="176"/>
                  </a:lnTo>
                  <a:lnTo>
                    <a:pt x="90" y="174"/>
                  </a:lnTo>
                  <a:lnTo>
                    <a:pt x="90" y="172"/>
                  </a:lnTo>
                  <a:lnTo>
                    <a:pt x="90" y="172"/>
                  </a:lnTo>
                  <a:lnTo>
                    <a:pt x="94" y="172"/>
                  </a:lnTo>
                  <a:lnTo>
                    <a:pt x="98" y="170"/>
                  </a:lnTo>
                  <a:lnTo>
                    <a:pt x="102" y="170"/>
                  </a:lnTo>
                  <a:lnTo>
                    <a:pt x="106" y="168"/>
                  </a:lnTo>
                  <a:lnTo>
                    <a:pt x="110" y="164"/>
                  </a:lnTo>
                  <a:lnTo>
                    <a:pt x="112" y="158"/>
                  </a:lnTo>
                  <a:lnTo>
                    <a:pt x="116" y="152"/>
                  </a:lnTo>
                  <a:lnTo>
                    <a:pt x="116" y="146"/>
                  </a:lnTo>
                  <a:lnTo>
                    <a:pt x="116" y="142"/>
                  </a:lnTo>
                  <a:lnTo>
                    <a:pt x="120" y="136"/>
                  </a:lnTo>
                  <a:lnTo>
                    <a:pt x="124" y="134"/>
                  </a:lnTo>
                  <a:lnTo>
                    <a:pt x="128" y="132"/>
                  </a:lnTo>
                  <a:lnTo>
                    <a:pt x="134" y="130"/>
                  </a:lnTo>
                  <a:lnTo>
                    <a:pt x="140" y="130"/>
                  </a:lnTo>
                  <a:lnTo>
                    <a:pt x="144" y="128"/>
                  </a:lnTo>
                  <a:lnTo>
                    <a:pt x="146" y="124"/>
                  </a:lnTo>
                  <a:lnTo>
                    <a:pt x="148" y="120"/>
                  </a:lnTo>
                  <a:lnTo>
                    <a:pt x="150" y="114"/>
                  </a:lnTo>
                  <a:lnTo>
                    <a:pt x="154" y="110"/>
                  </a:lnTo>
                  <a:lnTo>
                    <a:pt x="158" y="104"/>
                  </a:lnTo>
                  <a:lnTo>
                    <a:pt x="164" y="102"/>
                  </a:lnTo>
                  <a:lnTo>
                    <a:pt x="172" y="100"/>
                  </a:lnTo>
                  <a:lnTo>
                    <a:pt x="176" y="100"/>
                  </a:lnTo>
                  <a:lnTo>
                    <a:pt x="178" y="98"/>
                  </a:lnTo>
                  <a:lnTo>
                    <a:pt x="180" y="96"/>
                  </a:lnTo>
                  <a:lnTo>
                    <a:pt x="180" y="94"/>
                  </a:lnTo>
                  <a:lnTo>
                    <a:pt x="180" y="92"/>
                  </a:lnTo>
                  <a:lnTo>
                    <a:pt x="180" y="90"/>
                  </a:lnTo>
                  <a:lnTo>
                    <a:pt x="180" y="86"/>
                  </a:lnTo>
                  <a:lnTo>
                    <a:pt x="182" y="82"/>
                  </a:lnTo>
                  <a:lnTo>
                    <a:pt x="186" y="80"/>
                  </a:lnTo>
                  <a:lnTo>
                    <a:pt x="190" y="76"/>
                  </a:lnTo>
                  <a:lnTo>
                    <a:pt x="194" y="74"/>
                  </a:lnTo>
                  <a:lnTo>
                    <a:pt x="216" y="74"/>
                  </a:lnTo>
                  <a:lnTo>
                    <a:pt x="194" y="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212"/>
            <p:cNvSpPr>
              <a:spLocks/>
            </p:cNvSpPr>
            <p:nvPr/>
          </p:nvSpPr>
          <p:spPr bwMode="gray">
            <a:xfrm>
              <a:off x="2133" y="2924"/>
              <a:ext cx="68" cy="56"/>
            </a:xfrm>
            <a:custGeom>
              <a:avLst/>
              <a:gdLst>
                <a:gd name="T0" fmla="*/ 2 w 68"/>
                <a:gd name="T1" fmla="*/ 36 h 56"/>
                <a:gd name="T2" fmla="*/ 2 w 68"/>
                <a:gd name="T3" fmla="*/ 32 h 56"/>
                <a:gd name="T4" fmla="*/ 0 w 68"/>
                <a:gd name="T5" fmla="*/ 22 h 56"/>
                <a:gd name="T6" fmla="*/ 2 w 68"/>
                <a:gd name="T7" fmla="*/ 10 h 56"/>
                <a:gd name="T8" fmla="*/ 10 w 68"/>
                <a:gd name="T9" fmla="*/ 4 h 56"/>
                <a:gd name="T10" fmla="*/ 10 w 68"/>
                <a:gd name="T11" fmla="*/ 2 h 56"/>
                <a:gd name="T12" fmla="*/ 12 w 68"/>
                <a:gd name="T13" fmla="*/ 2 h 56"/>
                <a:gd name="T14" fmla="*/ 14 w 68"/>
                <a:gd name="T15" fmla="*/ 2 h 56"/>
                <a:gd name="T16" fmla="*/ 16 w 68"/>
                <a:gd name="T17" fmla="*/ 0 h 56"/>
                <a:gd name="T18" fmla="*/ 22 w 68"/>
                <a:gd name="T19" fmla="*/ 0 h 56"/>
                <a:gd name="T20" fmla="*/ 28 w 68"/>
                <a:gd name="T21" fmla="*/ 2 h 56"/>
                <a:gd name="T22" fmla="*/ 34 w 68"/>
                <a:gd name="T23" fmla="*/ 4 h 56"/>
                <a:gd name="T24" fmla="*/ 42 w 68"/>
                <a:gd name="T25" fmla="*/ 10 h 56"/>
                <a:gd name="T26" fmla="*/ 44 w 68"/>
                <a:gd name="T27" fmla="*/ 8 h 56"/>
                <a:gd name="T28" fmla="*/ 46 w 68"/>
                <a:gd name="T29" fmla="*/ 8 h 56"/>
                <a:gd name="T30" fmla="*/ 50 w 68"/>
                <a:gd name="T31" fmla="*/ 8 h 56"/>
                <a:gd name="T32" fmla="*/ 54 w 68"/>
                <a:gd name="T33" fmla="*/ 8 h 56"/>
                <a:gd name="T34" fmla="*/ 58 w 68"/>
                <a:gd name="T35" fmla="*/ 8 h 56"/>
                <a:gd name="T36" fmla="*/ 60 w 68"/>
                <a:gd name="T37" fmla="*/ 8 h 56"/>
                <a:gd name="T38" fmla="*/ 64 w 68"/>
                <a:gd name="T39" fmla="*/ 10 h 56"/>
                <a:gd name="T40" fmla="*/ 66 w 68"/>
                <a:gd name="T41" fmla="*/ 12 h 56"/>
                <a:gd name="T42" fmla="*/ 68 w 68"/>
                <a:gd name="T43" fmla="*/ 16 h 56"/>
                <a:gd name="T44" fmla="*/ 68 w 68"/>
                <a:gd name="T45" fmla="*/ 18 h 56"/>
                <a:gd name="T46" fmla="*/ 66 w 68"/>
                <a:gd name="T47" fmla="*/ 22 h 56"/>
                <a:gd name="T48" fmla="*/ 66 w 68"/>
                <a:gd name="T49" fmla="*/ 26 h 56"/>
                <a:gd name="T50" fmla="*/ 64 w 68"/>
                <a:gd name="T51" fmla="*/ 30 h 56"/>
                <a:gd name="T52" fmla="*/ 64 w 68"/>
                <a:gd name="T53" fmla="*/ 32 h 56"/>
                <a:gd name="T54" fmla="*/ 64 w 68"/>
                <a:gd name="T55" fmla="*/ 34 h 56"/>
                <a:gd name="T56" fmla="*/ 54 w 68"/>
                <a:gd name="T57" fmla="*/ 38 h 56"/>
                <a:gd name="T58" fmla="*/ 50 w 68"/>
                <a:gd name="T59" fmla="*/ 42 h 56"/>
                <a:gd name="T60" fmla="*/ 46 w 68"/>
                <a:gd name="T61" fmla="*/ 42 h 56"/>
                <a:gd name="T62" fmla="*/ 42 w 68"/>
                <a:gd name="T63" fmla="*/ 52 h 56"/>
                <a:gd name="T64" fmla="*/ 24 w 68"/>
                <a:gd name="T65" fmla="*/ 56 h 56"/>
                <a:gd name="T66" fmla="*/ 2 w 68"/>
                <a:gd name="T67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56">
                  <a:moveTo>
                    <a:pt x="2" y="36"/>
                  </a:moveTo>
                  <a:lnTo>
                    <a:pt x="2" y="32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4" y="10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6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54" y="38"/>
                  </a:lnTo>
                  <a:lnTo>
                    <a:pt x="50" y="42"/>
                  </a:lnTo>
                  <a:lnTo>
                    <a:pt x="46" y="42"/>
                  </a:lnTo>
                  <a:lnTo>
                    <a:pt x="42" y="52"/>
                  </a:lnTo>
                  <a:lnTo>
                    <a:pt x="24" y="56"/>
                  </a:lnTo>
                  <a:lnTo>
                    <a:pt x="2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213"/>
            <p:cNvSpPr>
              <a:spLocks/>
            </p:cNvSpPr>
            <p:nvPr/>
          </p:nvSpPr>
          <p:spPr bwMode="gray">
            <a:xfrm>
              <a:off x="2487" y="2650"/>
              <a:ext cx="36" cy="44"/>
            </a:xfrm>
            <a:custGeom>
              <a:avLst/>
              <a:gdLst>
                <a:gd name="T0" fmla="*/ 6 w 36"/>
                <a:gd name="T1" fmla="*/ 0 h 44"/>
                <a:gd name="T2" fmla="*/ 6 w 36"/>
                <a:gd name="T3" fmla="*/ 2 h 44"/>
                <a:gd name="T4" fmla="*/ 2 w 36"/>
                <a:gd name="T5" fmla="*/ 4 h 44"/>
                <a:gd name="T6" fmla="*/ 0 w 36"/>
                <a:gd name="T7" fmla="*/ 6 h 44"/>
                <a:gd name="T8" fmla="*/ 0 w 36"/>
                <a:gd name="T9" fmla="*/ 10 h 44"/>
                <a:gd name="T10" fmla="*/ 2 w 36"/>
                <a:gd name="T11" fmla="*/ 12 h 44"/>
                <a:gd name="T12" fmla="*/ 4 w 36"/>
                <a:gd name="T13" fmla="*/ 16 h 44"/>
                <a:gd name="T14" fmla="*/ 8 w 36"/>
                <a:gd name="T15" fmla="*/ 20 h 44"/>
                <a:gd name="T16" fmla="*/ 10 w 36"/>
                <a:gd name="T17" fmla="*/ 24 h 44"/>
                <a:gd name="T18" fmla="*/ 14 w 36"/>
                <a:gd name="T19" fmla="*/ 28 h 44"/>
                <a:gd name="T20" fmla="*/ 16 w 36"/>
                <a:gd name="T21" fmla="*/ 32 h 44"/>
                <a:gd name="T22" fmla="*/ 16 w 36"/>
                <a:gd name="T23" fmla="*/ 32 h 44"/>
                <a:gd name="T24" fmla="*/ 16 w 36"/>
                <a:gd name="T25" fmla="*/ 34 h 44"/>
                <a:gd name="T26" fmla="*/ 16 w 36"/>
                <a:gd name="T27" fmla="*/ 36 h 44"/>
                <a:gd name="T28" fmla="*/ 16 w 36"/>
                <a:gd name="T29" fmla="*/ 38 h 44"/>
                <a:gd name="T30" fmla="*/ 18 w 36"/>
                <a:gd name="T31" fmla="*/ 40 h 44"/>
                <a:gd name="T32" fmla="*/ 18 w 36"/>
                <a:gd name="T33" fmla="*/ 42 h 44"/>
                <a:gd name="T34" fmla="*/ 22 w 36"/>
                <a:gd name="T35" fmla="*/ 44 h 44"/>
                <a:gd name="T36" fmla="*/ 26 w 36"/>
                <a:gd name="T37" fmla="*/ 44 h 44"/>
                <a:gd name="T38" fmla="*/ 30 w 36"/>
                <a:gd name="T39" fmla="*/ 42 h 44"/>
                <a:gd name="T40" fmla="*/ 34 w 36"/>
                <a:gd name="T41" fmla="*/ 38 h 44"/>
                <a:gd name="T42" fmla="*/ 34 w 36"/>
                <a:gd name="T43" fmla="*/ 34 h 44"/>
                <a:gd name="T44" fmla="*/ 34 w 36"/>
                <a:gd name="T45" fmla="*/ 30 h 44"/>
                <a:gd name="T46" fmla="*/ 34 w 36"/>
                <a:gd name="T47" fmla="*/ 26 h 44"/>
                <a:gd name="T48" fmla="*/ 34 w 36"/>
                <a:gd name="T49" fmla="*/ 22 h 44"/>
                <a:gd name="T50" fmla="*/ 34 w 36"/>
                <a:gd name="T51" fmla="*/ 18 h 44"/>
                <a:gd name="T52" fmla="*/ 34 w 36"/>
                <a:gd name="T53" fmla="*/ 16 h 44"/>
                <a:gd name="T54" fmla="*/ 36 w 36"/>
                <a:gd name="T55" fmla="*/ 14 h 44"/>
                <a:gd name="T56" fmla="*/ 34 w 36"/>
                <a:gd name="T57" fmla="*/ 14 h 44"/>
                <a:gd name="T58" fmla="*/ 32 w 36"/>
                <a:gd name="T59" fmla="*/ 12 h 44"/>
                <a:gd name="T60" fmla="*/ 28 w 36"/>
                <a:gd name="T61" fmla="*/ 10 h 44"/>
                <a:gd name="T62" fmla="*/ 24 w 36"/>
                <a:gd name="T63" fmla="*/ 6 h 44"/>
                <a:gd name="T64" fmla="*/ 20 w 36"/>
                <a:gd name="T65" fmla="*/ 4 h 44"/>
                <a:gd name="T66" fmla="*/ 18 w 36"/>
                <a:gd name="T67" fmla="*/ 4 h 44"/>
                <a:gd name="T68" fmla="*/ 12 w 36"/>
                <a:gd name="T69" fmla="*/ 4 h 44"/>
                <a:gd name="T70" fmla="*/ 10 w 36"/>
                <a:gd name="T71" fmla="*/ 2 h 44"/>
                <a:gd name="T72" fmla="*/ 8 w 36"/>
                <a:gd name="T73" fmla="*/ 2 h 44"/>
                <a:gd name="T74" fmla="*/ 6 w 36"/>
                <a:gd name="T7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44">
                  <a:moveTo>
                    <a:pt x="6" y="0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8" y="40"/>
                  </a:lnTo>
                  <a:lnTo>
                    <a:pt x="18" y="42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2" y="12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214"/>
            <p:cNvSpPr>
              <a:spLocks/>
            </p:cNvSpPr>
            <p:nvPr/>
          </p:nvSpPr>
          <p:spPr bwMode="gray">
            <a:xfrm>
              <a:off x="2499" y="2528"/>
              <a:ext cx="144" cy="122"/>
            </a:xfrm>
            <a:custGeom>
              <a:avLst/>
              <a:gdLst>
                <a:gd name="T0" fmla="*/ 0 w 144"/>
                <a:gd name="T1" fmla="*/ 114 h 122"/>
                <a:gd name="T2" fmla="*/ 22 w 144"/>
                <a:gd name="T3" fmla="*/ 114 h 122"/>
                <a:gd name="T4" fmla="*/ 58 w 144"/>
                <a:gd name="T5" fmla="*/ 106 h 122"/>
                <a:gd name="T6" fmla="*/ 62 w 144"/>
                <a:gd name="T7" fmla="*/ 118 h 122"/>
                <a:gd name="T8" fmla="*/ 66 w 144"/>
                <a:gd name="T9" fmla="*/ 120 h 122"/>
                <a:gd name="T10" fmla="*/ 74 w 144"/>
                <a:gd name="T11" fmla="*/ 120 h 122"/>
                <a:gd name="T12" fmla="*/ 82 w 144"/>
                <a:gd name="T13" fmla="*/ 114 h 122"/>
                <a:gd name="T14" fmla="*/ 86 w 144"/>
                <a:gd name="T15" fmla="*/ 110 h 122"/>
                <a:gd name="T16" fmla="*/ 102 w 144"/>
                <a:gd name="T17" fmla="*/ 104 h 122"/>
                <a:gd name="T18" fmla="*/ 106 w 144"/>
                <a:gd name="T19" fmla="*/ 100 h 122"/>
                <a:gd name="T20" fmla="*/ 116 w 144"/>
                <a:gd name="T21" fmla="*/ 94 h 122"/>
                <a:gd name="T22" fmla="*/ 124 w 144"/>
                <a:gd name="T23" fmla="*/ 88 h 122"/>
                <a:gd name="T24" fmla="*/ 128 w 144"/>
                <a:gd name="T25" fmla="*/ 82 h 122"/>
                <a:gd name="T26" fmla="*/ 132 w 144"/>
                <a:gd name="T27" fmla="*/ 76 h 122"/>
                <a:gd name="T28" fmla="*/ 136 w 144"/>
                <a:gd name="T29" fmla="*/ 68 h 122"/>
                <a:gd name="T30" fmla="*/ 138 w 144"/>
                <a:gd name="T31" fmla="*/ 60 h 122"/>
                <a:gd name="T32" fmla="*/ 138 w 144"/>
                <a:gd name="T33" fmla="*/ 52 h 122"/>
                <a:gd name="T34" fmla="*/ 136 w 144"/>
                <a:gd name="T35" fmla="*/ 44 h 122"/>
                <a:gd name="T36" fmla="*/ 136 w 144"/>
                <a:gd name="T37" fmla="*/ 42 h 122"/>
                <a:gd name="T38" fmla="*/ 140 w 144"/>
                <a:gd name="T39" fmla="*/ 38 h 122"/>
                <a:gd name="T40" fmla="*/ 144 w 144"/>
                <a:gd name="T41" fmla="*/ 30 h 122"/>
                <a:gd name="T42" fmla="*/ 144 w 144"/>
                <a:gd name="T43" fmla="*/ 20 h 122"/>
                <a:gd name="T44" fmla="*/ 142 w 144"/>
                <a:gd name="T45" fmla="*/ 8 h 122"/>
                <a:gd name="T46" fmla="*/ 140 w 144"/>
                <a:gd name="T47" fmla="*/ 0 h 122"/>
                <a:gd name="T48" fmla="*/ 138 w 144"/>
                <a:gd name="T49" fmla="*/ 0 h 122"/>
                <a:gd name="T50" fmla="*/ 132 w 144"/>
                <a:gd name="T51" fmla="*/ 2 h 122"/>
                <a:gd name="T52" fmla="*/ 122 w 144"/>
                <a:gd name="T53" fmla="*/ 8 h 122"/>
                <a:gd name="T54" fmla="*/ 116 w 144"/>
                <a:gd name="T55" fmla="*/ 18 h 122"/>
                <a:gd name="T56" fmla="*/ 114 w 144"/>
                <a:gd name="T57" fmla="*/ 32 h 122"/>
                <a:gd name="T58" fmla="*/ 112 w 144"/>
                <a:gd name="T59" fmla="*/ 44 h 122"/>
                <a:gd name="T60" fmla="*/ 108 w 144"/>
                <a:gd name="T61" fmla="*/ 48 h 122"/>
                <a:gd name="T62" fmla="*/ 102 w 144"/>
                <a:gd name="T63" fmla="*/ 58 h 122"/>
                <a:gd name="T64" fmla="*/ 94 w 144"/>
                <a:gd name="T65" fmla="*/ 68 h 122"/>
                <a:gd name="T66" fmla="*/ 82 w 144"/>
                <a:gd name="T67" fmla="*/ 76 h 122"/>
                <a:gd name="T68" fmla="*/ 72 w 144"/>
                <a:gd name="T69" fmla="*/ 84 h 122"/>
                <a:gd name="T70" fmla="*/ 64 w 144"/>
                <a:gd name="T71" fmla="*/ 90 h 122"/>
                <a:gd name="T72" fmla="*/ 40 w 144"/>
                <a:gd name="T73" fmla="*/ 90 h 122"/>
                <a:gd name="T74" fmla="*/ 6 w 144"/>
                <a:gd name="T75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" h="122">
                  <a:moveTo>
                    <a:pt x="6" y="106"/>
                  </a:moveTo>
                  <a:lnTo>
                    <a:pt x="0" y="114"/>
                  </a:lnTo>
                  <a:lnTo>
                    <a:pt x="14" y="118"/>
                  </a:lnTo>
                  <a:lnTo>
                    <a:pt x="22" y="114"/>
                  </a:lnTo>
                  <a:lnTo>
                    <a:pt x="38" y="110"/>
                  </a:lnTo>
                  <a:lnTo>
                    <a:pt x="58" y="106"/>
                  </a:lnTo>
                  <a:lnTo>
                    <a:pt x="62" y="118"/>
                  </a:lnTo>
                  <a:lnTo>
                    <a:pt x="62" y="118"/>
                  </a:lnTo>
                  <a:lnTo>
                    <a:pt x="62" y="120"/>
                  </a:lnTo>
                  <a:lnTo>
                    <a:pt x="66" y="120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8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6" y="110"/>
                  </a:lnTo>
                  <a:lnTo>
                    <a:pt x="100" y="106"/>
                  </a:lnTo>
                  <a:lnTo>
                    <a:pt x="102" y="104"/>
                  </a:lnTo>
                  <a:lnTo>
                    <a:pt x="104" y="104"/>
                  </a:lnTo>
                  <a:lnTo>
                    <a:pt x="106" y="100"/>
                  </a:lnTo>
                  <a:lnTo>
                    <a:pt x="112" y="98"/>
                  </a:lnTo>
                  <a:lnTo>
                    <a:pt x="116" y="94"/>
                  </a:lnTo>
                  <a:lnTo>
                    <a:pt x="120" y="90"/>
                  </a:lnTo>
                  <a:lnTo>
                    <a:pt x="124" y="88"/>
                  </a:lnTo>
                  <a:lnTo>
                    <a:pt x="126" y="84"/>
                  </a:lnTo>
                  <a:lnTo>
                    <a:pt x="128" y="82"/>
                  </a:lnTo>
                  <a:lnTo>
                    <a:pt x="130" y="80"/>
                  </a:lnTo>
                  <a:lnTo>
                    <a:pt x="132" y="76"/>
                  </a:lnTo>
                  <a:lnTo>
                    <a:pt x="134" y="72"/>
                  </a:lnTo>
                  <a:lnTo>
                    <a:pt x="136" y="68"/>
                  </a:lnTo>
                  <a:lnTo>
                    <a:pt x="138" y="64"/>
                  </a:lnTo>
                  <a:lnTo>
                    <a:pt x="138" y="60"/>
                  </a:lnTo>
                  <a:lnTo>
                    <a:pt x="138" y="58"/>
                  </a:lnTo>
                  <a:lnTo>
                    <a:pt x="138" y="52"/>
                  </a:lnTo>
                  <a:lnTo>
                    <a:pt x="136" y="4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6" y="42"/>
                  </a:lnTo>
                  <a:lnTo>
                    <a:pt x="138" y="40"/>
                  </a:lnTo>
                  <a:lnTo>
                    <a:pt x="140" y="38"/>
                  </a:lnTo>
                  <a:lnTo>
                    <a:pt x="142" y="34"/>
                  </a:lnTo>
                  <a:lnTo>
                    <a:pt x="144" y="30"/>
                  </a:lnTo>
                  <a:lnTo>
                    <a:pt x="144" y="26"/>
                  </a:lnTo>
                  <a:lnTo>
                    <a:pt x="144" y="20"/>
                  </a:lnTo>
                  <a:lnTo>
                    <a:pt x="142" y="14"/>
                  </a:lnTo>
                  <a:lnTo>
                    <a:pt x="142" y="8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2" y="8"/>
                  </a:lnTo>
                  <a:lnTo>
                    <a:pt x="118" y="12"/>
                  </a:lnTo>
                  <a:lnTo>
                    <a:pt x="116" y="18"/>
                  </a:lnTo>
                  <a:lnTo>
                    <a:pt x="114" y="26"/>
                  </a:lnTo>
                  <a:lnTo>
                    <a:pt x="114" y="32"/>
                  </a:lnTo>
                  <a:lnTo>
                    <a:pt x="112" y="38"/>
                  </a:lnTo>
                  <a:lnTo>
                    <a:pt x="112" y="44"/>
                  </a:lnTo>
                  <a:lnTo>
                    <a:pt x="110" y="46"/>
                  </a:lnTo>
                  <a:lnTo>
                    <a:pt x="108" y="48"/>
                  </a:lnTo>
                  <a:lnTo>
                    <a:pt x="106" y="52"/>
                  </a:lnTo>
                  <a:lnTo>
                    <a:pt x="102" y="58"/>
                  </a:lnTo>
                  <a:lnTo>
                    <a:pt x="98" y="62"/>
                  </a:lnTo>
                  <a:lnTo>
                    <a:pt x="94" y="68"/>
                  </a:lnTo>
                  <a:lnTo>
                    <a:pt x="88" y="72"/>
                  </a:lnTo>
                  <a:lnTo>
                    <a:pt x="82" y="76"/>
                  </a:lnTo>
                  <a:lnTo>
                    <a:pt x="76" y="80"/>
                  </a:lnTo>
                  <a:lnTo>
                    <a:pt x="72" y="84"/>
                  </a:lnTo>
                  <a:lnTo>
                    <a:pt x="68" y="88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40" y="90"/>
                  </a:lnTo>
                  <a:lnTo>
                    <a:pt x="22" y="96"/>
                  </a:lnTo>
                  <a:lnTo>
                    <a:pt x="6" y="10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215"/>
            <p:cNvSpPr>
              <a:spLocks/>
            </p:cNvSpPr>
            <p:nvPr/>
          </p:nvSpPr>
          <p:spPr bwMode="gray">
            <a:xfrm>
              <a:off x="2519" y="2644"/>
              <a:ext cx="24" cy="16"/>
            </a:xfrm>
            <a:custGeom>
              <a:avLst/>
              <a:gdLst>
                <a:gd name="T0" fmla="*/ 8 w 24"/>
                <a:gd name="T1" fmla="*/ 0 h 16"/>
                <a:gd name="T2" fmla="*/ 0 w 24"/>
                <a:gd name="T3" fmla="*/ 10 h 16"/>
                <a:gd name="T4" fmla="*/ 8 w 24"/>
                <a:gd name="T5" fmla="*/ 16 h 16"/>
                <a:gd name="T6" fmla="*/ 18 w 24"/>
                <a:gd name="T7" fmla="*/ 8 h 16"/>
                <a:gd name="T8" fmla="*/ 24 w 24"/>
                <a:gd name="T9" fmla="*/ 2 h 16"/>
                <a:gd name="T10" fmla="*/ 8 w 2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8" y="0"/>
                  </a:moveTo>
                  <a:lnTo>
                    <a:pt x="0" y="10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216"/>
            <p:cNvSpPr>
              <a:spLocks/>
            </p:cNvSpPr>
            <p:nvPr/>
          </p:nvSpPr>
          <p:spPr bwMode="gray">
            <a:xfrm>
              <a:off x="2617" y="2454"/>
              <a:ext cx="78" cy="60"/>
            </a:xfrm>
            <a:custGeom>
              <a:avLst/>
              <a:gdLst>
                <a:gd name="T0" fmla="*/ 36 w 78"/>
                <a:gd name="T1" fmla="*/ 6 h 60"/>
                <a:gd name="T2" fmla="*/ 36 w 78"/>
                <a:gd name="T3" fmla="*/ 6 h 60"/>
                <a:gd name="T4" fmla="*/ 34 w 78"/>
                <a:gd name="T5" fmla="*/ 4 h 60"/>
                <a:gd name="T6" fmla="*/ 32 w 78"/>
                <a:gd name="T7" fmla="*/ 2 h 60"/>
                <a:gd name="T8" fmla="*/ 30 w 78"/>
                <a:gd name="T9" fmla="*/ 0 h 60"/>
                <a:gd name="T10" fmla="*/ 28 w 78"/>
                <a:gd name="T11" fmla="*/ 0 h 60"/>
                <a:gd name="T12" fmla="*/ 26 w 78"/>
                <a:gd name="T13" fmla="*/ 2 h 60"/>
                <a:gd name="T14" fmla="*/ 24 w 78"/>
                <a:gd name="T15" fmla="*/ 4 h 60"/>
                <a:gd name="T16" fmla="*/ 22 w 78"/>
                <a:gd name="T17" fmla="*/ 12 h 60"/>
                <a:gd name="T18" fmla="*/ 20 w 78"/>
                <a:gd name="T19" fmla="*/ 18 h 60"/>
                <a:gd name="T20" fmla="*/ 20 w 78"/>
                <a:gd name="T21" fmla="*/ 22 h 60"/>
                <a:gd name="T22" fmla="*/ 20 w 78"/>
                <a:gd name="T23" fmla="*/ 26 h 60"/>
                <a:gd name="T24" fmla="*/ 18 w 78"/>
                <a:gd name="T25" fmla="*/ 28 h 60"/>
                <a:gd name="T26" fmla="*/ 16 w 78"/>
                <a:gd name="T27" fmla="*/ 32 h 60"/>
                <a:gd name="T28" fmla="*/ 12 w 78"/>
                <a:gd name="T29" fmla="*/ 36 h 60"/>
                <a:gd name="T30" fmla="*/ 10 w 78"/>
                <a:gd name="T31" fmla="*/ 42 h 60"/>
                <a:gd name="T32" fmla="*/ 6 w 78"/>
                <a:gd name="T33" fmla="*/ 46 h 60"/>
                <a:gd name="T34" fmla="*/ 4 w 78"/>
                <a:gd name="T35" fmla="*/ 48 h 60"/>
                <a:gd name="T36" fmla="*/ 2 w 78"/>
                <a:gd name="T37" fmla="*/ 50 h 60"/>
                <a:gd name="T38" fmla="*/ 0 w 78"/>
                <a:gd name="T39" fmla="*/ 52 h 60"/>
                <a:gd name="T40" fmla="*/ 0 w 78"/>
                <a:gd name="T41" fmla="*/ 54 h 60"/>
                <a:gd name="T42" fmla="*/ 0 w 78"/>
                <a:gd name="T43" fmla="*/ 56 h 60"/>
                <a:gd name="T44" fmla="*/ 4 w 78"/>
                <a:gd name="T45" fmla="*/ 56 h 60"/>
                <a:gd name="T46" fmla="*/ 8 w 78"/>
                <a:gd name="T47" fmla="*/ 58 h 60"/>
                <a:gd name="T48" fmla="*/ 14 w 78"/>
                <a:gd name="T49" fmla="*/ 58 h 60"/>
                <a:gd name="T50" fmla="*/ 20 w 78"/>
                <a:gd name="T51" fmla="*/ 58 h 60"/>
                <a:gd name="T52" fmla="*/ 26 w 78"/>
                <a:gd name="T53" fmla="*/ 58 h 60"/>
                <a:gd name="T54" fmla="*/ 30 w 78"/>
                <a:gd name="T55" fmla="*/ 56 h 60"/>
                <a:gd name="T56" fmla="*/ 32 w 78"/>
                <a:gd name="T57" fmla="*/ 56 h 60"/>
                <a:gd name="T58" fmla="*/ 38 w 78"/>
                <a:gd name="T59" fmla="*/ 60 h 60"/>
                <a:gd name="T60" fmla="*/ 48 w 78"/>
                <a:gd name="T61" fmla="*/ 58 h 60"/>
                <a:gd name="T62" fmla="*/ 48 w 78"/>
                <a:gd name="T63" fmla="*/ 58 h 60"/>
                <a:gd name="T64" fmla="*/ 50 w 78"/>
                <a:gd name="T65" fmla="*/ 56 h 60"/>
                <a:gd name="T66" fmla="*/ 52 w 78"/>
                <a:gd name="T67" fmla="*/ 52 h 60"/>
                <a:gd name="T68" fmla="*/ 54 w 78"/>
                <a:gd name="T69" fmla="*/ 50 h 60"/>
                <a:gd name="T70" fmla="*/ 56 w 78"/>
                <a:gd name="T71" fmla="*/ 46 h 60"/>
                <a:gd name="T72" fmla="*/ 60 w 78"/>
                <a:gd name="T73" fmla="*/ 44 h 60"/>
                <a:gd name="T74" fmla="*/ 62 w 78"/>
                <a:gd name="T75" fmla="*/ 44 h 60"/>
                <a:gd name="T76" fmla="*/ 64 w 78"/>
                <a:gd name="T77" fmla="*/ 44 h 60"/>
                <a:gd name="T78" fmla="*/ 66 w 78"/>
                <a:gd name="T79" fmla="*/ 42 h 60"/>
                <a:gd name="T80" fmla="*/ 70 w 78"/>
                <a:gd name="T81" fmla="*/ 40 h 60"/>
                <a:gd name="T82" fmla="*/ 72 w 78"/>
                <a:gd name="T83" fmla="*/ 38 h 60"/>
                <a:gd name="T84" fmla="*/ 74 w 78"/>
                <a:gd name="T85" fmla="*/ 36 h 60"/>
                <a:gd name="T86" fmla="*/ 76 w 78"/>
                <a:gd name="T87" fmla="*/ 34 h 60"/>
                <a:gd name="T88" fmla="*/ 78 w 78"/>
                <a:gd name="T89" fmla="*/ 32 h 60"/>
                <a:gd name="T90" fmla="*/ 78 w 78"/>
                <a:gd name="T91" fmla="*/ 32 h 60"/>
                <a:gd name="T92" fmla="*/ 78 w 78"/>
                <a:gd name="T93" fmla="*/ 30 h 60"/>
                <a:gd name="T94" fmla="*/ 78 w 78"/>
                <a:gd name="T95" fmla="*/ 26 h 60"/>
                <a:gd name="T96" fmla="*/ 78 w 78"/>
                <a:gd name="T97" fmla="*/ 24 h 60"/>
                <a:gd name="T98" fmla="*/ 76 w 78"/>
                <a:gd name="T99" fmla="*/ 22 h 60"/>
                <a:gd name="T100" fmla="*/ 74 w 78"/>
                <a:gd name="T101" fmla="*/ 20 h 60"/>
                <a:gd name="T102" fmla="*/ 72 w 78"/>
                <a:gd name="T103" fmla="*/ 22 h 60"/>
                <a:gd name="T104" fmla="*/ 70 w 78"/>
                <a:gd name="T105" fmla="*/ 24 h 60"/>
                <a:gd name="T106" fmla="*/ 66 w 78"/>
                <a:gd name="T107" fmla="*/ 26 h 60"/>
                <a:gd name="T108" fmla="*/ 64 w 78"/>
                <a:gd name="T109" fmla="*/ 26 h 60"/>
                <a:gd name="T110" fmla="*/ 62 w 78"/>
                <a:gd name="T111" fmla="*/ 26 h 60"/>
                <a:gd name="T112" fmla="*/ 58 w 78"/>
                <a:gd name="T113" fmla="*/ 24 h 60"/>
                <a:gd name="T114" fmla="*/ 52 w 78"/>
                <a:gd name="T115" fmla="*/ 22 h 60"/>
                <a:gd name="T116" fmla="*/ 46 w 78"/>
                <a:gd name="T117" fmla="*/ 20 h 60"/>
                <a:gd name="T118" fmla="*/ 42 w 78"/>
                <a:gd name="T119" fmla="*/ 16 h 60"/>
                <a:gd name="T120" fmla="*/ 38 w 78"/>
                <a:gd name="T121" fmla="*/ 12 h 60"/>
                <a:gd name="T122" fmla="*/ 36 w 78"/>
                <a:gd name="T12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" h="60">
                  <a:moveTo>
                    <a:pt x="36" y="6"/>
                  </a:moveTo>
                  <a:lnTo>
                    <a:pt x="36" y="6"/>
                  </a:lnTo>
                  <a:lnTo>
                    <a:pt x="34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2" y="12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6" y="32"/>
                  </a:lnTo>
                  <a:lnTo>
                    <a:pt x="12" y="36"/>
                  </a:lnTo>
                  <a:lnTo>
                    <a:pt x="10" y="42"/>
                  </a:lnTo>
                  <a:lnTo>
                    <a:pt x="6" y="46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58"/>
                  </a:lnTo>
                  <a:lnTo>
                    <a:pt x="14" y="58"/>
                  </a:lnTo>
                  <a:lnTo>
                    <a:pt x="20" y="58"/>
                  </a:lnTo>
                  <a:lnTo>
                    <a:pt x="26" y="58"/>
                  </a:lnTo>
                  <a:lnTo>
                    <a:pt x="30" y="56"/>
                  </a:lnTo>
                  <a:lnTo>
                    <a:pt x="32" y="56"/>
                  </a:lnTo>
                  <a:lnTo>
                    <a:pt x="38" y="60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56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6" y="46"/>
                  </a:lnTo>
                  <a:lnTo>
                    <a:pt x="60" y="44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6" y="42"/>
                  </a:lnTo>
                  <a:lnTo>
                    <a:pt x="70" y="40"/>
                  </a:lnTo>
                  <a:lnTo>
                    <a:pt x="72" y="38"/>
                  </a:lnTo>
                  <a:lnTo>
                    <a:pt x="74" y="36"/>
                  </a:lnTo>
                  <a:lnTo>
                    <a:pt x="76" y="3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78" y="26"/>
                  </a:lnTo>
                  <a:lnTo>
                    <a:pt x="78" y="24"/>
                  </a:lnTo>
                  <a:lnTo>
                    <a:pt x="76" y="22"/>
                  </a:lnTo>
                  <a:lnTo>
                    <a:pt x="74" y="20"/>
                  </a:lnTo>
                  <a:lnTo>
                    <a:pt x="72" y="22"/>
                  </a:lnTo>
                  <a:lnTo>
                    <a:pt x="70" y="24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58" y="24"/>
                  </a:lnTo>
                  <a:lnTo>
                    <a:pt x="52" y="22"/>
                  </a:lnTo>
                  <a:lnTo>
                    <a:pt x="46" y="20"/>
                  </a:lnTo>
                  <a:lnTo>
                    <a:pt x="42" y="16"/>
                  </a:lnTo>
                  <a:lnTo>
                    <a:pt x="38" y="12"/>
                  </a:lnTo>
                  <a:lnTo>
                    <a:pt x="36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217"/>
            <p:cNvSpPr>
              <a:spLocks/>
            </p:cNvSpPr>
            <p:nvPr/>
          </p:nvSpPr>
          <p:spPr bwMode="gray">
            <a:xfrm>
              <a:off x="1777" y="2624"/>
              <a:ext cx="80" cy="34"/>
            </a:xfrm>
            <a:custGeom>
              <a:avLst/>
              <a:gdLst>
                <a:gd name="T0" fmla="*/ 58 w 80"/>
                <a:gd name="T1" fmla="*/ 0 h 34"/>
                <a:gd name="T2" fmla="*/ 52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6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8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8" y="0"/>
                  </a:moveTo>
                  <a:lnTo>
                    <a:pt x="52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218"/>
            <p:cNvSpPr>
              <a:spLocks/>
            </p:cNvSpPr>
            <p:nvPr/>
          </p:nvSpPr>
          <p:spPr bwMode="gray">
            <a:xfrm>
              <a:off x="1777" y="2624"/>
              <a:ext cx="80" cy="34"/>
            </a:xfrm>
            <a:custGeom>
              <a:avLst/>
              <a:gdLst>
                <a:gd name="T0" fmla="*/ 56 w 80"/>
                <a:gd name="T1" fmla="*/ 0 h 34"/>
                <a:gd name="T2" fmla="*/ 50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4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6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6" y="0"/>
                  </a:moveTo>
                  <a:lnTo>
                    <a:pt x="50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4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219"/>
            <p:cNvSpPr>
              <a:spLocks/>
            </p:cNvSpPr>
            <p:nvPr/>
          </p:nvSpPr>
          <p:spPr bwMode="gray">
            <a:xfrm>
              <a:off x="925" y="1780"/>
              <a:ext cx="336" cy="412"/>
            </a:xfrm>
            <a:custGeom>
              <a:avLst/>
              <a:gdLst>
                <a:gd name="T0" fmla="*/ 302 w 336"/>
                <a:gd name="T1" fmla="*/ 44 h 412"/>
                <a:gd name="T2" fmla="*/ 314 w 336"/>
                <a:gd name="T3" fmla="*/ 42 h 412"/>
                <a:gd name="T4" fmla="*/ 312 w 336"/>
                <a:gd name="T5" fmla="*/ 42 h 412"/>
                <a:gd name="T6" fmla="*/ 326 w 336"/>
                <a:gd name="T7" fmla="*/ 38 h 412"/>
                <a:gd name="T8" fmla="*/ 330 w 336"/>
                <a:gd name="T9" fmla="*/ 22 h 412"/>
                <a:gd name="T10" fmla="*/ 302 w 336"/>
                <a:gd name="T11" fmla="*/ 4 h 412"/>
                <a:gd name="T12" fmla="*/ 250 w 336"/>
                <a:gd name="T13" fmla="*/ 8 h 412"/>
                <a:gd name="T14" fmla="*/ 230 w 336"/>
                <a:gd name="T15" fmla="*/ 14 h 412"/>
                <a:gd name="T16" fmla="*/ 218 w 336"/>
                <a:gd name="T17" fmla="*/ 20 h 412"/>
                <a:gd name="T18" fmla="*/ 214 w 336"/>
                <a:gd name="T19" fmla="*/ 26 h 412"/>
                <a:gd name="T20" fmla="*/ 204 w 336"/>
                <a:gd name="T21" fmla="*/ 36 h 412"/>
                <a:gd name="T22" fmla="*/ 194 w 336"/>
                <a:gd name="T23" fmla="*/ 34 h 412"/>
                <a:gd name="T24" fmla="*/ 186 w 336"/>
                <a:gd name="T25" fmla="*/ 34 h 412"/>
                <a:gd name="T26" fmla="*/ 176 w 336"/>
                <a:gd name="T27" fmla="*/ 48 h 412"/>
                <a:gd name="T28" fmla="*/ 158 w 336"/>
                <a:gd name="T29" fmla="*/ 58 h 412"/>
                <a:gd name="T30" fmla="*/ 148 w 336"/>
                <a:gd name="T31" fmla="*/ 76 h 412"/>
                <a:gd name="T32" fmla="*/ 136 w 336"/>
                <a:gd name="T33" fmla="*/ 114 h 412"/>
                <a:gd name="T34" fmla="*/ 106 w 336"/>
                <a:gd name="T35" fmla="*/ 170 h 412"/>
                <a:gd name="T36" fmla="*/ 94 w 336"/>
                <a:gd name="T37" fmla="*/ 200 h 412"/>
                <a:gd name="T38" fmla="*/ 72 w 336"/>
                <a:gd name="T39" fmla="*/ 230 h 412"/>
                <a:gd name="T40" fmla="*/ 26 w 336"/>
                <a:gd name="T41" fmla="*/ 278 h 412"/>
                <a:gd name="T42" fmla="*/ 16 w 336"/>
                <a:gd name="T43" fmla="*/ 284 h 412"/>
                <a:gd name="T44" fmla="*/ 8 w 336"/>
                <a:gd name="T45" fmla="*/ 300 h 412"/>
                <a:gd name="T46" fmla="*/ 4 w 336"/>
                <a:gd name="T47" fmla="*/ 334 h 412"/>
                <a:gd name="T48" fmla="*/ 10 w 336"/>
                <a:gd name="T49" fmla="*/ 344 h 412"/>
                <a:gd name="T50" fmla="*/ 6 w 336"/>
                <a:gd name="T51" fmla="*/ 352 h 412"/>
                <a:gd name="T52" fmla="*/ 2 w 336"/>
                <a:gd name="T53" fmla="*/ 364 h 412"/>
                <a:gd name="T54" fmla="*/ 4 w 336"/>
                <a:gd name="T55" fmla="*/ 384 h 412"/>
                <a:gd name="T56" fmla="*/ 10 w 336"/>
                <a:gd name="T57" fmla="*/ 400 h 412"/>
                <a:gd name="T58" fmla="*/ 28 w 336"/>
                <a:gd name="T59" fmla="*/ 412 h 412"/>
                <a:gd name="T60" fmla="*/ 46 w 336"/>
                <a:gd name="T61" fmla="*/ 402 h 412"/>
                <a:gd name="T62" fmla="*/ 54 w 336"/>
                <a:gd name="T63" fmla="*/ 390 h 412"/>
                <a:gd name="T64" fmla="*/ 58 w 336"/>
                <a:gd name="T65" fmla="*/ 376 h 412"/>
                <a:gd name="T66" fmla="*/ 68 w 336"/>
                <a:gd name="T67" fmla="*/ 370 h 412"/>
                <a:gd name="T68" fmla="*/ 76 w 336"/>
                <a:gd name="T69" fmla="*/ 358 h 412"/>
                <a:gd name="T70" fmla="*/ 80 w 336"/>
                <a:gd name="T71" fmla="*/ 342 h 412"/>
                <a:gd name="T72" fmla="*/ 92 w 336"/>
                <a:gd name="T73" fmla="*/ 354 h 412"/>
                <a:gd name="T74" fmla="*/ 100 w 336"/>
                <a:gd name="T75" fmla="*/ 318 h 412"/>
                <a:gd name="T76" fmla="*/ 102 w 336"/>
                <a:gd name="T77" fmla="*/ 260 h 412"/>
                <a:gd name="T78" fmla="*/ 132 w 336"/>
                <a:gd name="T79" fmla="*/ 198 h 412"/>
                <a:gd name="T80" fmla="*/ 140 w 336"/>
                <a:gd name="T81" fmla="*/ 178 h 412"/>
                <a:gd name="T82" fmla="*/ 154 w 336"/>
                <a:gd name="T83" fmla="*/ 162 h 412"/>
                <a:gd name="T84" fmla="*/ 162 w 336"/>
                <a:gd name="T85" fmla="*/ 134 h 412"/>
                <a:gd name="T86" fmla="*/ 170 w 336"/>
                <a:gd name="T87" fmla="*/ 112 h 412"/>
                <a:gd name="T88" fmla="*/ 224 w 336"/>
                <a:gd name="T89" fmla="*/ 64 h 412"/>
                <a:gd name="T90" fmla="*/ 238 w 336"/>
                <a:gd name="T91" fmla="*/ 66 h 412"/>
                <a:gd name="T92" fmla="*/ 264 w 336"/>
                <a:gd name="T93" fmla="*/ 70 h 412"/>
                <a:gd name="T94" fmla="*/ 276 w 336"/>
                <a:gd name="T95" fmla="*/ 64 h 412"/>
                <a:gd name="T96" fmla="*/ 278 w 336"/>
                <a:gd name="T97" fmla="*/ 56 h 412"/>
                <a:gd name="T98" fmla="*/ 294 w 336"/>
                <a:gd name="T99" fmla="*/ 50 h 412"/>
                <a:gd name="T100" fmla="*/ 328 w 336"/>
                <a:gd name="T101" fmla="*/ 64 h 412"/>
                <a:gd name="T102" fmla="*/ 326 w 336"/>
                <a:gd name="T103" fmla="*/ 5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6" h="412">
                  <a:moveTo>
                    <a:pt x="326" y="52"/>
                  </a:moveTo>
                  <a:lnTo>
                    <a:pt x="314" y="48"/>
                  </a:lnTo>
                  <a:lnTo>
                    <a:pt x="308" y="46"/>
                  </a:lnTo>
                  <a:lnTo>
                    <a:pt x="302" y="44"/>
                  </a:lnTo>
                  <a:lnTo>
                    <a:pt x="300" y="44"/>
                  </a:lnTo>
                  <a:lnTo>
                    <a:pt x="298" y="44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4" y="42"/>
                  </a:lnTo>
                  <a:lnTo>
                    <a:pt x="318" y="42"/>
                  </a:lnTo>
                  <a:lnTo>
                    <a:pt x="322" y="40"/>
                  </a:lnTo>
                  <a:lnTo>
                    <a:pt x="326" y="38"/>
                  </a:lnTo>
                  <a:lnTo>
                    <a:pt x="328" y="34"/>
                  </a:lnTo>
                  <a:lnTo>
                    <a:pt x="328" y="30"/>
                  </a:lnTo>
                  <a:lnTo>
                    <a:pt x="330" y="26"/>
                  </a:lnTo>
                  <a:lnTo>
                    <a:pt x="330" y="22"/>
                  </a:lnTo>
                  <a:lnTo>
                    <a:pt x="330" y="22"/>
                  </a:lnTo>
                  <a:lnTo>
                    <a:pt x="314" y="20"/>
                  </a:lnTo>
                  <a:lnTo>
                    <a:pt x="310" y="10"/>
                  </a:lnTo>
                  <a:lnTo>
                    <a:pt x="302" y="4"/>
                  </a:lnTo>
                  <a:lnTo>
                    <a:pt x="282" y="6"/>
                  </a:lnTo>
                  <a:lnTo>
                    <a:pt x="258" y="0"/>
                  </a:lnTo>
                  <a:lnTo>
                    <a:pt x="256" y="4"/>
                  </a:lnTo>
                  <a:lnTo>
                    <a:pt x="250" y="8"/>
                  </a:lnTo>
                  <a:lnTo>
                    <a:pt x="246" y="12"/>
                  </a:lnTo>
                  <a:lnTo>
                    <a:pt x="240" y="12"/>
                  </a:lnTo>
                  <a:lnTo>
                    <a:pt x="234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24" y="16"/>
                  </a:lnTo>
                  <a:lnTo>
                    <a:pt x="220" y="18"/>
                  </a:lnTo>
                  <a:lnTo>
                    <a:pt x="218" y="20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4" y="26"/>
                  </a:lnTo>
                  <a:lnTo>
                    <a:pt x="214" y="28"/>
                  </a:lnTo>
                  <a:lnTo>
                    <a:pt x="212" y="32"/>
                  </a:lnTo>
                  <a:lnTo>
                    <a:pt x="208" y="36"/>
                  </a:lnTo>
                  <a:lnTo>
                    <a:pt x="204" y="36"/>
                  </a:lnTo>
                  <a:lnTo>
                    <a:pt x="200" y="36"/>
                  </a:lnTo>
                  <a:lnTo>
                    <a:pt x="196" y="36"/>
                  </a:lnTo>
                  <a:lnTo>
                    <a:pt x="196" y="34"/>
                  </a:lnTo>
                  <a:lnTo>
                    <a:pt x="194" y="34"/>
                  </a:lnTo>
                  <a:lnTo>
                    <a:pt x="194" y="32"/>
                  </a:lnTo>
                  <a:lnTo>
                    <a:pt x="194" y="32"/>
                  </a:lnTo>
                  <a:lnTo>
                    <a:pt x="190" y="32"/>
                  </a:lnTo>
                  <a:lnTo>
                    <a:pt x="186" y="34"/>
                  </a:lnTo>
                  <a:lnTo>
                    <a:pt x="182" y="38"/>
                  </a:lnTo>
                  <a:lnTo>
                    <a:pt x="178" y="42"/>
                  </a:lnTo>
                  <a:lnTo>
                    <a:pt x="176" y="46"/>
                  </a:lnTo>
                  <a:lnTo>
                    <a:pt x="176" y="48"/>
                  </a:lnTo>
                  <a:lnTo>
                    <a:pt x="174" y="48"/>
                  </a:lnTo>
                  <a:lnTo>
                    <a:pt x="168" y="54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4" y="62"/>
                  </a:lnTo>
                  <a:lnTo>
                    <a:pt x="152" y="66"/>
                  </a:lnTo>
                  <a:lnTo>
                    <a:pt x="150" y="70"/>
                  </a:lnTo>
                  <a:lnTo>
                    <a:pt x="148" y="76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36" y="114"/>
                  </a:lnTo>
                  <a:lnTo>
                    <a:pt x="116" y="150"/>
                  </a:lnTo>
                  <a:lnTo>
                    <a:pt x="114" y="152"/>
                  </a:lnTo>
                  <a:lnTo>
                    <a:pt x="110" y="160"/>
                  </a:lnTo>
                  <a:lnTo>
                    <a:pt x="106" y="170"/>
                  </a:lnTo>
                  <a:lnTo>
                    <a:pt x="102" y="180"/>
                  </a:lnTo>
                  <a:lnTo>
                    <a:pt x="100" y="184"/>
                  </a:lnTo>
                  <a:lnTo>
                    <a:pt x="98" y="190"/>
                  </a:lnTo>
                  <a:lnTo>
                    <a:pt x="94" y="200"/>
                  </a:lnTo>
                  <a:lnTo>
                    <a:pt x="88" y="212"/>
                  </a:lnTo>
                  <a:lnTo>
                    <a:pt x="84" y="220"/>
                  </a:lnTo>
                  <a:lnTo>
                    <a:pt x="82" y="224"/>
                  </a:lnTo>
                  <a:lnTo>
                    <a:pt x="72" y="230"/>
                  </a:lnTo>
                  <a:lnTo>
                    <a:pt x="54" y="254"/>
                  </a:lnTo>
                  <a:lnTo>
                    <a:pt x="32" y="268"/>
                  </a:lnTo>
                  <a:lnTo>
                    <a:pt x="30" y="274"/>
                  </a:lnTo>
                  <a:lnTo>
                    <a:pt x="26" y="278"/>
                  </a:lnTo>
                  <a:lnTo>
                    <a:pt x="22" y="280"/>
                  </a:lnTo>
                  <a:lnTo>
                    <a:pt x="20" y="282"/>
                  </a:lnTo>
                  <a:lnTo>
                    <a:pt x="16" y="284"/>
                  </a:lnTo>
                  <a:lnTo>
                    <a:pt x="16" y="284"/>
                  </a:lnTo>
                  <a:lnTo>
                    <a:pt x="14" y="290"/>
                  </a:lnTo>
                  <a:lnTo>
                    <a:pt x="12" y="294"/>
                  </a:lnTo>
                  <a:lnTo>
                    <a:pt x="10" y="298"/>
                  </a:lnTo>
                  <a:lnTo>
                    <a:pt x="8" y="300"/>
                  </a:lnTo>
                  <a:lnTo>
                    <a:pt x="8" y="300"/>
                  </a:lnTo>
                  <a:lnTo>
                    <a:pt x="2" y="312"/>
                  </a:lnTo>
                  <a:lnTo>
                    <a:pt x="0" y="324"/>
                  </a:lnTo>
                  <a:lnTo>
                    <a:pt x="4" y="334"/>
                  </a:lnTo>
                  <a:lnTo>
                    <a:pt x="8" y="338"/>
                  </a:lnTo>
                  <a:lnTo>
                    <a:pt x="10" y="340"/>
                  </a:lnTo>
                  <a:lnTo>
                    <a:pt x="10" y="342"/>
                  </a:lnTo>
                  <a:lnTo>
                    <a:pt x="10" y="344"/>
                  </a:lnTo>
                  <a:lnTo>
                    <a:pt x="8" y="344"/>
                  </a:lnTo>
                  <a:lnTo>
                    <a:pt x="8" y="346"/>
                  </a:lnTo>
                  <a:lnTo>
                    <a:pt x="6" y="348"/>
                  </a:lnTo>
                  <a:lnTo>
                    <a:pt x="6" y="352"/>
                  </a:lnTo>
                  <a:lnTo>
                    <a:pt x="6" y="356"/>
                  </a:lnTo>
                  <a:lnTo>
                    <a:pt x="6" y="358"/>
                  </a:lnTo>
                  <a:lnTo>
                    <a:pt x="6" y="358"/>
                  </a:lnTo>
                  <a:lnTo>
                    <a:pt x="2" y="364"/>
                  </a:lnTo>
                  <a:lnTo>
                    <a:pt x="2" y="370"/>
                  </a:lnTo>
                  <a:lnTo>
                    <a:pt x="2" y="376"/>
                  </a:lnTo>
                  <a:lnTo>
                    <a:pt x="2" y="380"/>
                  </a:lnTo>
                  <a:lnTo>
                    <a:pt x="4" y="384"/>
                  </a:lnTo>
                  <a:lnTo>
                    <a:pt x="4" y="386"/>
                  </a:lnTo>
                  <a:lnTo>
                    <a:pt x="4" y="388"/>
                  </a:lnTo>
                  <a:lnTo>
                    <a:pt x="8" y="394"/>
                  </a:lnTo>
                  <a:lnTo>
                    <a:pt x="10" y="400"/>
                  </a:lnTo>
                  <a:lnTo>
                    <a:pt x="16" y="404"/>
                  </a:lnTo>
                  <a:lnTo>
                    <a:pt x="20" y="408"/>
                  </a:lnTo>
                  <a:lnTo>
                    <a:pt x="24" y="410"/>
                  </a:lnTo>
                  <a:lnTo>
                    <a:pt x="28" y="412"/>
                  </a:lnTo>
                  <a:lnTo>
                    <a:pt x="30" y="412"/>
                  </a:lnTo>
                  <a:lnTo>
                    <a:pt x="36" y="410"/>
                  </a:lnTo>
                  <a:lnTo>
                    <a:pt x="42" y="406"/>
                  </a:lnTo>
                  <a:lnTo>
                    <a:pt x="46" y="402"/>
                  </a:lnTo>
                  <a:lnTo>
                    <a:pt x="50" y="398"/>
                  </a:lnTo>
                  <a:lnTo>
                    <a:pt x="52" y="394"/>
                  </a:lnTo>
                  <a:lnTo>
                    <a:pt x="54" y="392"/>
                  </a:lnTo>
                  <a:lnTo>
                    <a:pt x="54" y="390"/>
                  </a:lnTo>
                  <a:lnTo>
                    <a:pt x="54" y="384"/>
                  </a:lnTo>
                  <a:lnTo>
                    <a:pt x="56" y="380"/>
                  </a:lnTo>
                  <a:lnTo>
                    <a:pt x="56" y="376"/>
                  </a:lnTo>
                  <a:lnTo>
                    <a:pt x="58" y="376"/>
                  </a:lnTo>
                  <a:lnTo>
                    <a:pt x="58" y="374"/>
                  </a:lnTo>
                  <a:lnTo>
                    <a:pt x="62" y="374"/>
                  </a:lnTo>
                  <a:lnTo>
                    <a:pt x="64" y="372"/>
                  </a:lnTo>
                  <a:lnTo>
                    <a:pt x="68" y="370"/>
                  </a:lnTo>
                  <a:lnTo>
                    <a:pt x="70" y="368"/>
                  </a:lnTo>
                  <a:lnTo>
                    <a:pt x="70" y="366"/>
                  </a:lnTo>
                  <a:lnTo>
                    <a:pt x="72" y="364"/>
                  </a:lnTo>
                  <a:lnTo>
                    <a:pt x="76" y="358"/>
                  </a:lnTo>
                  <a:lnTo>
                    <a:pt x="78" y="352"/>
                  </a:lnTo>
                  <a:lnTo>
                    <a:pt x="80" y="346"/>
                  </a:lnTo>
                  <a:lnTo>
                    <a:pt x="80" y="344"/>
                  </a:lnTo>
                  <a:lnTo>
                    <a:pt x="80" y="342"/>
                  </a:lnTo>
                  <a:lnTo>
                    <a:pt x="80" y="340"/>
                  </a:lnTo>
                  <a:lnTo>
                    <a:pt x="86" y="356"/>
                  </a:lnTo>
                  <a:lnTo>
                    <a:pt x="88" y="356"/>
                  </a:lnTo>
                  <a:lnTo>
                    <a:pt x="92" y="354"/>
                  </a:lnTo>
                  <a:lnTo>
                    <a:pt x="96" y="350"/>
                  </a:lnTo>
                  <a:lnTo>
                    <a:pt x="100" y="340"/>
                  </a:lnTo>
                  <a:lnTo>
                    <a:pt x="100" y="324"/>
                  </a:lnTo>
                  <a:lnTo>
                    <a:pt x="100" y="318"/>
                  </a:lnTo>
                  <a:lnTo>
                    <a:pt x="100" y="306"/>
                  </a:lnTo>
                  <a:lnTo>
                    <a:pt x="102" y="290"/>
                  </a:lnTo>
                  <a:lnTo>
                    <a:pt x="102" y="274"/>
                  </a:lnTo>
                  <a:lnTo>
                    <a:pt x="102" y="260"/>
                  </a:lnTo>
                  <a:lnTo>
                    <a:pt x="98" y="254"/>
                  </a:lnTo>
                  <a:lnTo>
                    <a:pt x="120" y="240"/>
                  </a:lnTo>
                  <a:lnTo>
                    <a:pt x="122" y="216"/>
                  </a:lnTo>
                  <a:lnTo>
                    <a:pt x="132" y="198"/>
                  </a:lnTo>
                  <a:lnTo>
                    <a:pt x="134" y="182"/>
                  </a:lnTo>
                  <a:lnTo>
                    <a:pt x="136" y="182"/>
                  </a:lnTo>
                  <a:lnTo>
                    <a:pt x="138" y="182"/>
                  </a:lnTo>
                  <a:lnTo>
                    <a:pt x="140" y="178"/>
                  </a:lnTo>
                  <a:lnTo>
                    <a:pt x="144" y="174"/>
                  </a:lnTo>
                  <a:lnTo>
                    <a:pt x="148" y="170"/>
                  </a:lnTo>
                  <a:lnTo>
                    <a:pt x="152" y="166"/>
                  </a:lnTo>
                  <a:lnTo>
                    <a:pt x="154" y="162"/>
                  </a:lnTo>
                  <a:lnTo>
                    <a:pt x="158" y="158"/>
                  </a:lnTo>
                  <a:lnTo>
                    <a:pt x="158" y="136"/>
                  </a:lnTo>
                  <a:lnTo>
                    <a:pt x="160" y="134"/>
                  </a:lnTo>
                  <a:lnTo>
                    <a:pt x="162" y="134"/>
                  </a:lnTo>
                  <a:lnTo>
                    <a:pt x="164" y="130"/>
                  </a:lnTo>
                  <a:lnTo>
                    <a:pt x="166" y="124"/>
                  </a:lnTo>
                  <a:lnTo>
                    <a:pt x="166" y="122"/>
                  </a:lnTo>
                  <a:lnTo>
                    <a:pt x="170" y="112"/>
                  </a:lnTo>
                  <a:lnTo>
                    <a:pt x="178" y="98"/>
                  </a:lnTo>
                  <a:lnTo>
                    <a:pt x="196" y="82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30" y="64"/>
                  </a:lnTo>
                  <a:lnTo>
                    <a:pt x="234" y="64"/>
                  </a:lnTo>
                  <a:lnTo>
                    <a:pt x="238" y="66"/>
                  </a:lnTo>
                  <a:lnTo>
                    <a:pt x="242" y="70"/>
                  </a:lnTo>
                  <a:lnTo>
                    <a:pt x="260" y="72"/>
                  </a:lnTo>
                  <a:lnTo>
                    <a:pt x="260" y="72"/>
                  </a:lnTo>
                  <a:lnTo>
                    <a:pt x="264" y="70"/>
                  </a:lnTo>
                  <a:lnTo>
                    <a:pt x="266" y="70"/>
                  </a:lnTo>
                  <a:lnTo>
                    <a:pt x="270" y="68"/>
                  </a:lnTo>
                  <a:lnTo>
                    <a:pt x="272" y="66"/>
                  </a:lnTo>
                  <a:lnTo>
                    <a:pt x="276" y="64"/>
                  </a:lnTo>
                  <a:lnTo>
                    <a:pt x="276" y="60"/>
                  </a:lnTo>
                  <a:lnTo>
                    <a:pt x="276" y="60"/>
                  </a:lnTo>
                  <a:lnTo>
                    <a:pt x="276" y="58"/>
                  </a:lnTo>
                  <a:lnTo>
                    <a:pt x="278" y="56"/>
                  </a:lnTo>
                  <a:lnTo>
                    <a:pt x="280" y="52"/>
                  </a:lnTo>
                  <a:lnTo>
                    <a:pt x="284" y="50"/>
                  </a:lnTo>
                  <a:lnTo>
                    <a:pt x="288" y="50"/>
                  </a:lnTo>
                  <a:lnTo>
                    <a:pt x="294" y="50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8" y="64"/>
                  </a:lnTo>
                  <a:lnTo>
                    <a:pt x="328" y="62"/>
                  </a:lnTo>
                  <a:lnTo>
                    <a:pt x="328" y="56"/>
                  </a:lnTo>
                  <a:lnTo>
                    <a:pt x="336" y="56"/>
                  </a:lnTo>
                  <a:lnTo>
                    <a:pt x="326" y="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220"/>
            <p:cNvSpPr>
              <a:spLocks/>
            </p:cNvSpPr>
            <p:nvPr/>
          </p:nvSpPr>
          <p:spPr bwMode="gray">
            <a:xfrm>
              <a:off x="739" y="2478"/>
              <a:ext cx="158" cy="132"/>
            </a:xfrm>
            <a:custGeom>
              <a:avLst/>
              <a:gdLst>
                <a:gd name="T0" fmla="*/ 154 w 158"/>
                <a:gd name="T1" fmla="*/ 46 h 132"/>
                <a:gd name="T2" fmla="*/ 146 w 158"/>
                <a:gd name="T3" fmla="*/ 46 h 132"/>
                <a:gd name="T4" fmla="*/ 136 w 158"/>
                <a:gd name="T5" fmla="*/ 48 h 132"/>
                <a:gd name="T6" fmla="*/ 132 w 158"/>
                <a:gd name="T7" fmla="*/ 54 h 132"/>
                <a:gd name="T8" fmla="*/ 126 w 158"/>
                <a:gd name="T9" fmla="*/ 58 h 132"/>
                <a:gd name="T10" fmla="*/ 120 w 158"/>
                <a:gd name="T11" fmla="*/ 66 h 132"/>
                <a:gd name="T12" fmla="*/ 120 w 158"/>
                <a:gd name="T13" fmla="*/ 74 h 132"/>
                <a:gd name="T14" fmla="*/ 120 w 158"/>
                <a:gd name="T15" fmla="*/ 78 h 132"/>
                <a:gd name="T16" fmla="*/ 116 w 158"/>
                <a:gd name="T17" fmla="*/ 84 h 132"/>
                <a:gd name="T18" fmla="*/ 110 w 158"/>
                <a:gd name="T19" fmla="*/ 92 h 132"/>
                <a:gd name="T20" fmla="*/ 96 w 158"/>
                <a:gd name="T21" fmla="*/ 118 h 132"/>
                <a:gd name="T22" fmla="*/ 92 w 158"/>
                <a:gd name="T23" fmla="*/ 118 h 132"/>
                <a:gd name="T24" fmla="*/ 78 w 158"/>
                <a:gd name="T25" fmla="*/ 118 h 132"/>
                <a:gd name="T26" fmla="*/ 68 w 158"/>
                <a:gd name="T27" fmla="*/ 116 h 132"/>
                <a:gd name="T28" fmla="*/ 60 w 158"/>
                <a:gd name="T29" fmla="*/ 118 h 132"/>
                <a:gd name="T30" fmla="*/ 52 w 158"/>
                <a:gd name="T31" fmla="*/ 120 h 132"/>
                <a:gd name="T32" fmla="*/ 50 w 158"/>
                <a:gd name="T33" fmla="*/ 122 h 132"/>
                <a:gd name="T34" fmla="*/ 44 w 158"/>
                <a:gd name="T35" fmla="*/ 120 h 132"/>
                <a:gd name="T36" fmla="*/ 38 w 158"/>
                <a:gd name="T37" fmla="*/ 120 h 132"/>
                <a:gd name="T38" fmla="*/ 32 w 158"/>
                <a:gd name="T39" fmla="*/ 124 h 132"/>
                <a:gd name="T40" fmla="*/ 30 w 158"/>
                <a:gd name="T41" fmla="*/ 132 h 132"/>
                <a:gd name="T42" fmla="*/ 26 w 158"/>
                <a:gd name="T43" fmla="*/ 132 h 132"/>
                <a:gd name="T44" fmla="*/ 20 w 158"/>
                <a:gd name="T45" fmla="*/ 128 h 132"/>
                <a:gd name="T46" fmla="*/ 18 w 158"/>
                <a:gd name="T47" fmla="*/ 122 h 132"/>
                <a:gd name="T48" fmla="*/ 16 w 158"/>
                <a:gd name="T49" fmla="*/ 120 h 132"/>
                <a:gd name="T50" fmla="*/ 16 w 158"/>
                <a:gd name="T51" fmla="*/ 118 h 132"/>
                <a:gd name="T52" fmla="*/ 16 w 158"/>
                <a:gd name="T53" fmla="*/ 118 h 132"/>
                <a:gd name="T54" fmla="*/ 16 w 158"/>
                <a:gd name="T55" fmla="*/ 114 h 132"/>
                <a:gd name="T56" fmla="*/ 20 w 158"/>
                <a:gd name="T57" fmla="*/ 104 h 132"/>
                <a:gd name="T58" fmla="*/ 24 w 158"/>
                <a:gd name="T59" fmla="*/ 102 h 132"/>
                <a:gd name="T60" fmla="*/ 30 w 158"/>
                <a:gd name="T61" fmla="*/ 98 h 132"/>
                <a:gd name="T62" fmla="*/ 28 w 158"/>
                <a:gd name="T63" fmla="*/ 88 h 132"/>
                <a:gd name="T64" fmla="*/ 30 w 158"/>
                <a:gd name="T65" fmla="*/ 70 h 132"/>
                <a:gd name="T66" fmla="*/ 30 w 158"/>
                <a:gd name="T67" fmla="*/ 50 h 132"/>
                <a:gd name="T68" fmla="*/ 32 w 158"/>
                <a:gd name="T69" fmla="*/ 42 h 132"/>
                <a:gd name="T70" fmla="*/ 38 w 158"/>
                <a:gd name="T71" fmla="*/ 38 h 132"/>
                <a:gd name="T72" fmla="*/ 38 w 158"/>
                <a:gd name="T73" fmla="*/ 34 h 132"/>
                <a:gd name="T74" fmla="*/ 36 w 158"/>
                <a:gd name="T75" fmla="*/ 32 h 132"/>
                <a:gd name="T76" fmla="*/ 28 w 158"/>
                <a:gd name="T77" fmla="*/ 28 h 132"/>
                <a:gd name="T78" fmla="*/ 26 w 158"/>
                <a:gd name="T79" fmla="*/ 28 h 132"/>
                <a:gd name="T80" fmla="*/ 24 w 158"/>
                <a:gd name="T81" fmla="*/ 28 h 132"/>
                <a:gd name="T82" fmla="*/ 10 w 158"/>
                <a:gd name="T83" fmla="*/ 30 h 132"/>
                <a:gd name="T84" fmla="*/ 4 w 158"/>
                <a:gd name="T85" fmla="*/ 24 h 132"/>
                <a:gd name="T86" fmla="*/ 4 w 158"/>
                <a:gd name="T87" fmla="*/ 20 h 132"/>
                <a:gd name="T88" fmla="*/ 0 w 158"/>
                <a:gd name="T89" fmla="*/ 14 h 132"/>
                <a:gd name="T90" fmla="*/ 2 w 158"/>
                <a:gd name="T91" fmla="*/ 12 h 132"/>
                <a:gd name="T92" fmla="*/ 4 w 158"/>
                <a:gd name="T93" fmla="*/ 10 h 132"/>
                <a:gd name="T94" fmla="*/ 18 w 158"/>
                <a:gd name="T95" fmla="*/ 0 h 132"/>
                <a:gd name="T96" fmla="*/ 22 w 158"/>
                <a:gd name="T97" fmla="*/ 0 h 132"/>
                <a:gd name="T98" fmla="*/ 26 w 158"/>
                <a:gd name="T99" fmla="*/ 2 h 132"/>
                <a:gd name="T100" fmla="*/ 58 w 158"/>
                <a:gd name="T101" fmla="*/ 6 h 132"/>
                <a:gd name="T102" fmla="*/ 84 w 158"/>
                <a:gd name="T103" fmla="*/ 8 h 132"/>
                <a:gd name="T104" fmla="*/ 98 w 158"/>
                <a:gd name="T105" fmla="*/ 6 h 132"/>
                <a:gd name="T106" fmla="*/ 102 w 158"/>
                <a:gd name="T107" fmla="*/ 8 h 132"/>
                <a:gd name="T108" fmla="*/ 102 w 158"/>
                <a:gd name="T109" fmla="*/ 12 h 132"/>
                <a:gd name="T110" fmla="*/ 106 w 158"/>
                <a:gd name="T111" fmla="*/ 14 h 132"/>
                <a:gd name="T112" fmla="*/ 112 w 158"/>
                <a:gd name="T113" fmla="*/ 18 h 132"/>
                <a:gd name="T114" fmla="*/ 114 w 158"/>
                <a:gd name="T115" fmla="*/ 18 h 132"/>
                <a:gd name="T116" fmla="*/ 120 w 158"/>
                <a:gd name="T117" fmla="*/ 22 h 132"/>
                <a:gd name="T118" fmla="*/ 126 w 158"/>
                <a:gd name="T119" fmla="*/ 28 h 132"/>
                <a:gd name="T120" fmla="*/ 134 w 158"/>
                <a:gd name="T121" fmla="*/ 36 h 132"/>
                <a:gd name="T122" fmla="*/ 152 w 158"/>
                <a:gd name="T123" fmla="*/ 42 h 132"/>
                <a:gd name="T124" fmla="*/ 154 w 158"/>
                <a:gd name="T125" fmla="*/ 4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" h="132">
                  <a:moveTo>
                    <a:pt x="154" y="46"/>
                  </a:moveTo>
                  <a:lnTo>
                    <a:pt x="154" y="46"/>
                  </a:lnTo>
                  <a:lnTo>
                    <a:pt x="150" y="46"/>
                  </a:lnTo>
                  <a:lnTo>
                    <a:pt x="146" y="46"/>
                  </a:lnTo>
                  <a:lnTo>
                    <a:pt x="142" y="46"/>
                  </a:lnTo>
                  <a:lnTo>
                    <a:pt x="136" y="48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0" y="54"/>
                  </a:lnTo>
                  <a:lnTo>
                    <a:pt x="126" y="58"/>
                  </a:lnTo>
                  <a:lnTo>
                    <a:pt x="122" y="62"/>
                  </a:lnTo>
                  <a:lnTo>
                    <a:pt x="120" y="66"/>
                  </a:lnTo>
                  <a:lnTo>
                    <a:pt x="118" y="70"/>
                  </a:lnTo>
                  <a:lnTo>
                    <a:pt x="120" y="74"/>
                  </a:lnTo>
                  <a:lnTo>
                    <a:pt x="122" y="78"/>
                  </a:lnTo>
                  <a:lnTo>
                    <a:pt x="120" y="78"/>
                  </a:lnTo>
                  <a:lnTo>
                    <a:pt x="118" y="80"/>
                  </a:lnTo>
                  <a:lnTo>
                    <a:pt x="116" y="84"/>
                  </a:lnTo>
                  <a:lnTo>
                    <a:pt x="112" y="88"/>
                  </a:lnTo>
                  <a:lnTo>
                    <a:pt x="110" y="92"/>
                  </a:lnTo>
                  <a:lnTo>
                    <a:pt x="106" y="96"/>
                  </a:lnTo>
                  <a:lnTo>
                    <a:pt x="96" y="118"/>
                  </a:lnTo>
                  <a:lnTo>
                    <a:pt x="94" y="118"/>
                  </a:lnTo>
                  <a:lnTo>
                    <a:pt x="92" y="118"/>
                  </a:lnTo>
                  <a:lnTo>
                    <a:pt x="86" y="118"/>
                  </a:lnTo>
                  <a:lnTo>
                    <a:pt x="78" y="118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4" y="116"/>
                  </a:lnTo>
                  <a:lnTo>
                    <a:pt x="60" y="118"/>
                  </a:lnTo>
                  <a:lnTo>
                    <a:pt x="56" y="118"/>
                  </a:lnTo>
                  <a:lnTo>
                    <a:pt x="52" y="120"/>
                  </a:lnTo>
                  <a:lnTo>
                    <a:pt x="50" y="122"/>
                  </a:lnTo>
                  <a:lnTo>
                    <a:pt x="50" y="122"/>
                  </a:lnTo>
                  <a:lnTo>
                    <a:pt x="48" y="120"/>
                  </a:lnTo>
                  <a:lnTo>
                    <a:pt x="44" y="120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34" y="122"/>
                  </a:lnTo>
                  <a:lnTo>
                    <a:pt x="32" y="124"/>
                  </a:lnTo>
                  <a:lnTo>
                    <a:pt x="30" y="128"/>
                  </a:lnTo>
                  <a:lnTo>
                    <a:pt x="30" y="132"/>
                  </a:lnTo>
                  <a:lnTo>
                    <a:pt x="28" y="132"/>
                  </a:lnTo>
                  <a:lnTo>
                    <a:pt x="26" y="132"/>
                  </a:lnTo>
                  <a:lnTo>
                    <a:pt x="24" y="130"/>
                  </a:lnTo>
                  <a:lnTo>
                    <a:pt x="20" y="128"/>
                  </a:lnTo>
                  <a:lnTo>
                    <a:pt x="18" y="126"/>
                  </a:lnTo>
                  <a:lnTo>
                    <a:pt x="18" y="122"/>
                  </a:lnTo>
                  <a:lnTo>
                    <a:pt x="16" y="122"/>
                  </a:lnTo>
                  <a:lnTo>
                    <a:pt x="16" y="120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16" y="114"/>
                  </a:lnTo>
                  <a:lnTo>
                    <a:pt x="18" y="108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6" y="102"/>
                  </a:lnTo>
                  <a:lnTo>
                    <a:pt x="30" y="98"/>
                  </a:lnTo>
                  <a:lnTo>
                    <a:pt x="24" y="92"/>
                  </a:lnTo>
                  <a:lnTo>
                    <a:pt x="28" y="88"/>
                  </a:lnTo>
                  <a:lnTo>
                    <a:pt x="30" y="80"/>
                  </a:lnTo>
                  <a:lnTo>
                    <a:pt x="30" y="70"/>
                  </a:lnTo>
                  <a:lnTo>
                    <a:pt x="26" y="60"/>
                  </a:lnTo>
                  <a:lnTo>
                    <a:pt x="30" y="50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2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10" y="30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54" y="6"/>
                  </a:lnTo>
                  <a:lnTo>
                    <a:pt x="58" y="6"/>
                  </a:lnTo>
                  <a:lnTo>
                    <a:pt x="72" y="6"/>
                  </a:lnTo>
                  <a:lnTo>
                    <a:pt x="84" y="8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2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2" y="1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6" y="20"/>
                  </a:lnTo>
                  <a:lnTo>
                    <a:pt x="120" y="22"/>
                  </a:lnTo>
                  <a:lnTo>
                    <a:pt x="122" y="24"/>
                  </a:lnTo>
                  <a:lnTo>
                    <a:pt x="126" y="28"/>
                  </a:lnTo>
                  <a:lnTo>
                    <a:pt x="126" y="26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52" y="42"/>
                  </a:lnTo>
                  <a:lnTo>
                    <a:pt x="158" y="44"/>
                  </a:lnTo>
                  <a:lnTo>
                    <a:pt x="154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221"/>
            <p:cNvSpPr>
              <a:spLocks/>
            </p:cNvSpPr>
            <p:nvPr/>
          </p:nvSpPr>
          <p:spPr bwMode="gray">
            <a:xfrm>
              <a:off x="939" y="2440"/>
              <a:ext cx="156" cy="146"/>
            </a:xfrm>
            <a:custGeom>
              <a:avLst/>
              <a:gdLst>
                <a:gd name="T0" fmla="*/ 94 w 156"/>
                <a:gd name="T1" fmla="*/ 14 h 146"/>
                <a:gd name="T2" fmla="*/ 92 w 156"/>
                <a:gd name="T3" fmla="*/ 16 h 146"/>
                <a:gd name="T4" fmla="*/ 92 w 156"/>
                <a:gd name="T5" fmla="*/ 16 h 146"/>
                <a:gd name="T6" fmla="*/ 94 w 156"/>
                <a:gd name="T7" fmla="*/ 18 h 146"/>
                <a:gd name="T8" fmla="*/ 94 w 156"/>
                <a:gd name="T9" fmla="*/ 20 h 146"/>
                <a:gd name="T10" fmla="*/ 76 w 156"/>
                <a:gd name="T11" fmla="*/ 28 h 146"/>
                <a:gd name="T12" fmla="*/ 78 w 156"/>
                <a:gd name="T13" fmla="*/ 32 h 146"/>
                <a:gd name="T14" fmla="*/ 84 w 156"/>
                <a:gd name="T15" fmla="*/ 38 h 146"/>
                <a:gd name="T16" fmla="*/ 94 w 156"/>
                <a:gd name="T17" fmla="*/ 46 h 146"/>
                <a:gd name="T18" fmla="*/ 104 w 156"/>
                <a:gd name="T19" fmla="*/ 52 h 146"/>
                <a:gd name="T20" fmla="*/ 102 w 156"/>
                <a:gd name="T21" fmla="*/ 56 h 146"/>
                <a:gd name="T22" fmla="*/ 104 w 156"/>
                <a:gd name="T23" fmla="*/ 62 h 146"/>
                <a:gd name="T24" fmla="*/ 138 w 156"/>
                <a:gd name="T25" fmla="*/ 90 h 146"/>
                <a:gd name="T26" fmla="*/ 156 w 156"/>
                <a:gd name="T27" fmla="*/ 120 h 146"/>
                <a:gd name="T28" fmla="*/ 144 w 156"/>
                <a:gd name="T29" fmla="*/ 118 h 146"/>
                <a:gd name="T30" fmla="*/ 134 w 156"/>
                <a:gd name="T31" fmla="*/ 122 h 146"/>
                <a:gd name="T32" fmla="*/ 130 w 156"/>
                <a:gd name="T33" fmla="*/ 134 h 146"/>
                <a:gd name="T34" fmla="*/ 124 w 156"/>
                <a:gd name="T35" fmla="*/ 146 h 146"/>
                <a:gd name="T36" fmla="*/ 120 w 156"/>
                <a:gd name="T37" fmla="*/ 134 h 146"/>
                <a:gd name="T38" fmla="*/ 118 w 156"/>
                <a:gd name="T39" fmla="*/ 132 h 146"/>
                <a:gd name="T40" fmla="*/ 116 w 156"/>
                <a:gd name="T41" fmla="*/ 130 h 146"/>
                <a:gd name="T42" fmla="*/ 118 w 156"/>
                <a:gd name="T43" fmla="*/ 128 h 146"/>
                <a:gd name="T44" fmla="*/ 122 w 156"/>
                <a:gd name="T45" fmla="*/ 112 h 146"/>
                <a:gd name="T46" fmla="*/ 110 w 156"/>
                <a:gd name="T47" fmla="*/ 106 h 146"/>
                <a:gd name="T48" fmla="*/ 80 w 156"/>
                <a:gd name="T49" fmla="*/ 84 h 146"/>
                <a:gd name="T50" fmla="*/ 50 w 156"/>
                <a:gd name="T51" fmla="*/ 54 h 146"/>
                <a:gd name="T52" fmla="*/ 50 w 156"/>
                <a:gd name="T53" fmla="*/ 50 h 146"/>
                <a:gd name="T54" fmla="*/ 48 w 156"/>
                <a:gd name="T55" fmla="*/ 44 h 146"/>
                <a:gd name="T56" fmla="*/ 44 w 156"/>
                <a:gd name="T57" fmla="*/ 40 h 146"/>
                <a:gd name="T58" fmla="*/ 18 w 156"/>
                <a:gd name="T59" fmla="*/ 48 h 146"/>
                <a:gd name="T60" fmla="*/ 12 w 156"/>
                <a:gd name="T61" fmla="*/ 48 h 146"/>
                <a:gd name="T62" fmla="*/ 4 w 156"/>
                <a:gd name="T63" fmla="*/ 34 h 146"/>
                <a:gd name="T64" fmla="*/ 2 w 156"/>
                <a:gd name="T65" fmla="*/ 32 h 146"/>
                <a:gd name="T66" fmla="*/ 0 w 156"/>
                <a:gd name="T67" fmla="*/ 22 h 146"/>
                <a:gd name="T68" fmla="*/ 12 w 156"/>
                <a:gd name="T69" fmla="*/ 22 h 146"/>
                <a:gd name="T70" fmla="*/ 16 w 156"/>
                <a:gd name="T71" fmla="*/ 24 h 146"/>
                <a:gd name="T72" fmla="*/ 24 w 156"/>
                <a:gd name="T73" fmla="*/ 12 h 146"/>
                <a:gd name="T74" fmla="*/ 30 w 156"/>
                <a:gd name="T75" fmla="*/ 10 h 146"/>
                <a:gd name="T76" fmla="*/ 30 w 156"/>
                <a:gd name="T77" fmla="*/ 14 h 146"/>
                <a:gd name="T78" fmla="*/ 32 w 156"/>
                <a:gd name="T79" fmla="*/ 16 h 146"/>
                <a:gd name="T80" fmla="*/ 36 w 156"/>
                <a:gd name="T81" fmla="*/ 14 h 146"/>
                <a:gd name="T82" fmla="*/ 40 w 156"/>
                <a:gd name="T83" fmla="*/ 12 h 146"/>
                <a:gd name="T84" fmla="*/ 42 w 156"/>
                <a:gd name="T85" fmla="*/ 10 h 146"/>
                <a:gd name="T86" fmla="*/ 44 w 156"/>
                <a:gd name="T87" fmla="*/ 8 h 146"/>
                <a:gd name="T88" fmla="*/ 44 w 156"/>
                <a:gd name="T89" fmla="*/ 10 h 146"/>
                <a:gd name="T90" fmla="*/ 46 w 156"/>
                <a:gd name="T91" fmla="*/ 12 h 146"/>
                <a:gd name="T92" fmla="*/ 48 w 156"/>
                <a:gd name="T93" fmla="*/ 10 h 146"/>
                <a:gd name="T94" fmla="*/ 48 w 156"/>
                <a:gd name="T95" fmla="*/ 8 h 146"/>
                <a:gd name="T96" fmla="*/ 46 w 156"/>
                <a:gd name="T97" fmla="*/ 4 h 146"/>
                <a:gd name="T98" fmla="*/ 48 w 156"/>
                <a:gd name="T99" fmla="*/ 4 h 146"/>
                <a:gd name="T100" fmla="*/ 50 w 156"/>
                <a:gd name="T101" fmla="*/ 2 h 146"/>
                <a:gd name="T102" fmla="*/ 54 w 156"/>
                <a:gd name="T103" fmla="*/ 0 h 146"/>
                <a:gd name="T104" fmla="*/ 58 w 156"/>
                <a:gd name="T105" fmla="*/ 0 h 146"/>
                <a:gd name="T106" fmla="*/ 62 w 156"/>
                <a:gd name="T107" fmla="*/ 0 h 146"/>
                <a:gd name="T108" fmla="*/ 66 w 156"/>
                <a:gd name="T109" fmla="*/ 0 h 146"/>
                <a:gd name="T110" fmla="*/ 72 w 156"/>
                <a:gd name="T111" fmla="*/ 0 h 146"/>
                <a:gd name="T112" fmla="*/ 74 w 156"/>
                <a:gd name="T113" fmla="*/ 4 h 146"/>
                <a:gd name="T114" fmla="*/ 80 w 156"/>
                <a:gd name="T115" fmla="*/ 8 h 146"/>
                <a:gd name="T116" fmla="*/ 88 w 156"/>
                <a:gd name="T117" fmla="*/ 12 h 146"/>
                <a:gd name="T118" fmla="*/ 94 w 156"/>
                <a:gd name="T119" fmla="*/ 1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6" h="146">
                  <a:moveTo>
                    <a:pt x="94" y="14"/>
                  </a:moveTo>
                  <a:lnTo>
                    <a:pt x="94" y="14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8" y="32"/>
                  </a:lnTo>
                  <a:lnTo>
                    <a:pt x="82" y="34"/>
                  </a:lnTo>
                  <a:lnTo>
                    <a:pt x="84" y="38"/>
                  </a:lnTo>
                  <a:lnTo>
                    <a:pt x="88" y="42"/>
                  </a:lnTo>
                  <a:lnTo>
                    <a:pt x="94" y="46"/>
                  </a:lnTo>
                  <a:lnTo>
                    <a:pt x="98" y="50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2" y="56"/>
                  </a:lnTo>
                  <a:lnTo>
                    <a:pt x="104" y="58"/>
                  </a:lnTo>
                  <a:lnTo>
                    <a:pt x="104" y="62"/>
                  </a:lnTo>
                  <a:lnTo>
                    <a:pt x="108" y="64"/>
                  </a:lnTo>
                  <a:lnTo>
                    <a:pt x="138" y="90"/>
                  </a:lnTo>
                  <a:lnTo>
                    <a:pt x="148" y="102"/>
                  </a:lnTo>
                  <a:lnTo>
                    <a:pt x="156" y="120"/>
                  </a:lnTo>
                  <a:lnTo>
                    <a:pt x="152" y="126"/>
                  </a:lnTo>
                  <a:lnTo>
                    <a:pt x="144" y="118"/>
                  </a:lnTo>
                  <a:lnTo>
                    <a:pt x="138" y="118"/>
                  </a:lnTo>
                  <a:lnTo>
                    <a:pt x="134" y="122"/>
                  </a:lnTo>
                  <a:lnTo>
                    <a:pt x="138" y="132"/>
                  </a:lnTo>
                  <a:lnTo>
                    <a:pt x="130" y="134"/>
                  </a:lnTo>
                  <a:lnTo>
                    <a:pt x="130" y="142"/>
                  </a:lnTo>
                  <a:lnTo>
                    <a:pt x="124" y="146"/>
                  </a:lnTo>
                  <a:lnTo>
                    <a:pt x="118" y="142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18" y="132"/>
                  </a:lnTo>
                  <a:lnTo>
                    <a:pt x="118" y="132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8" y="128"/>
                  </a:lnTo>
                  <a:lnTo>
                    <a:pt x="122" y="128"/>
                  </a:lnTo>
                  <a:lnTo>
                    <a:pt x="122" y="112"/>
                  </a:lnTo>
                  <a:lnTo>
                    <a:pt x="114" y="110"/>
                  </a:lnTo>
                  <a:lnTo>
                    <a:pt x="110" y="106"/>
                  </a:lnTo>
                  <a:lnTo>
                    <a:pt x="88" y="92"/>
                  </a:lnTo>
                  <a:lnTo>
                    <a:pt x="80" y="84"/>
                  </a:lnTo>
                  <a:lnTo>
                    <a:pt x="74" y="74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48" y="44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38" y="3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24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6" y="6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80" y="8"/>
                  </a:lnTo>
                  <a:lnTo>
                    <a:pt x="84" y="10"/>
                  </a:lnTo>
                  <a:lnTo>
                    <a:pt x="88" y="12"/>
                  </a:lnTo>
                  <a:lnTo>
                    <a:pt x="92" y="12"/>
                  </a:lnTo>
                  <a:lnTo>
                    <a:pt x="94" y="1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222"/>
            <p:cNvSpPr>
              <a:spLocks/>
            </p:cNvSpPr>
            <p:nvPr/>
          </p:nvSpPr>
          <p:spPr bwMode="gray">
            <a:xfrm>
              <a:off x="1013" y="2576"/>
              <a:ext cx="42" cy="24"/>
            </a:xfrm>
            <a:custGeom>
              <a:avLst/>
              <a:gdLst>
                <a:gd name="T0" fmla="*/ 6 w 42"/>
                <a:gd name="T1" fmla="*/ 4 h 24"/>
                <a:gd name="T2" fmla="*/ 0 w 42"/>
                <a:gd name="T3" fmla="*/ 6 h 24"/>
                <a:gd name="T4" fmla="*/ 0 w 42"/>
                <a:gd name="T5" fmla="*/ 6 h 24"/>
                <a:gd name="T6" fmla="*/ 0 w 42"/>
                <a:gd name="T7" fmla="*/ 6 h 24"/>
                <a:gd name="T8" fmla="*/ 0 w 42"/>
                <a:gd name="T9" fmla="*/ 8 h 24"/>
                <a:gd name="T10" fmla="*/ 2 w 42"/>
                <a:gd name="T11" fmla="*/ 10 h 24"/>
                <a:gd name="T12" fmla="*/ 22 w 42"/>
                <a:gd name="T13" fmla="*/ 16 h 24"/>
                <a:gd name="T14" fmla="*/ 22 w 42"/>
                <a:gd name="T15" fmla="*/ 16 h 24"/>
                <a:gd name="T16" fmla="*/ 24 w 42"/>
                <a:gd name="T17" fmla="*/ 20 h 24"/>
                <a:gd name="T18" fmla="*/ 26 w 42"/>
                <a:gd name="T19" fmla="*/ 22 h 24"/>
                <a:gd name="T20" fmla="*/ 28 w 42"/>
                <a:gd name="T21" fmla="*/ 24 h 24"/>
                <a:gd name="T22" fmla="*/ 30 w 42"/>
                <a:gd name="T23" fmla="*/ 22 h 24"/>
                <a:gd name="T24" fmla="*/ 34 w 42"/>
                <a:gd name="T25" fmla="*/ 20 h 24"/>
                <a:gd name="T26" fmla="*/ 38 w 42"/>
                <a:gd name="T27" fmla="*/ 18 h 24"/>
                <a:gd name="T28" fmla="*/ 38 w 42"/>
                <a:gd name="T29" fmla="*/ 18 h 24"/>
                <a:gd name="T30" fmla="*/ 38 w 42"/>
                <a:gd name="T31" fmla="*/ 16 h 24"/>
                <a:gd name="T32" fmla="*/ 38 w 42"/>
                <a:gd name="T33" fmla="*/ 14 h 24"/>
                <a:gd name="T34" fmla="*/ 38 w 42"/>
                <a:gd name="T35" fmla="*/ 12 h 24"/>
                <a:gd name="T36" fmla="*/ 36 w 42"/>
                <a:gd name="T37" fmla="*/ 12 h 24"/>
                <a:gd name="T38" fmla="*/ 40 w 42"/>
                <a:gd name="T39" fmla="*/ 4 h 24"/>
                <a:gd name="T40" fmla="*/ 40 w 42"/>
                <a:gd name="T41" fmla="*/ 4 h 24"/>
                <a:gd name="T42" fmla="*/ 42 w 42"/>
                <a:gd name="T43" fmla="*/ 2 h 24"/>
                <a:gd name="T44" fmla="*/ 42 w 42"/>
                <a:gd name="T45" fmla="*/ 2 h 24"/>
                <a:gd name="T46" fmla="*/ 40 w 42"/>
                <a:gd name="T47" fmla="*/ 0 h 24"/>
                <a:gd name="T48" fmla="*/ 38 w 42"/>
                <a:gd name="T49" fmla="*/ 0 h 24"/>
                <a:gd name="T50" fmla="*/ 36 w 42"/>
                <a:gd name="T51" fmla="*/ 0 h 24"/>
                <a:gd name="T52" fmla="*/ 34 w 42"/>
                <a:gd name="T53" fmla="*/ 2 h 24"/>
                <a:gd name="T54" fmla="*/ 32 w 42"/>
                <a:gd name="T55" fmla="*/ 2 h 24"/>
                <a:gd name="T56" fmla="*/ 28 w 42"/>
                <a:gd name="T57" fmla="*/ 4 h 24"/>
                <a:gd name="T58" fmla="*/ 26 w 42"/>
                <a:gd name="T59" fmla="*/ 4 h 24"/>
                <a:gd name="T60" fmla="*/ 22 w 42"/>
                <a:gd name="T61" fmla="*/ 4 h 24"/>
                <a:gd name="T62" fmla="*/ 18 w 42"/>
                <a:gd name="T63" fmla="*/ 4 h 24"/>
                <a:gd name="T64" fmla="*/ 12 w 42"/>
                <a:gd name="T65" fmla="*/ 4 h 24"/>
                <a:gd name="T66" fmla="*/ 8 w 42"/>
                <a:gd name="T67" fmla="*/ 4 h 24"/>
                <a:gd name="T68" fmla="*/ 6 w 42"/>
                <a:gd name="T6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" h="24">
                  <a:moveTo>
                    <a:pt x="6" y="4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20"/>
                  </a:lnTo>
                  <a:lnTo>
                    <a:pt x="26" y="22"/>
                  </a:lnTo>
                  <a:lnTo>
                    <a:pt x="28" y="24"/>
                  </a:lnTo>
                  <a:lnTo>
                    <a:pt x="30" y="22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223"/>
            <p:cNvSpPr>
              <a:spLocks/>
            </p:cNvSpPr>
            <p:nvPr/>
          </p:nvSpPr>
          <p:spPr bwMode="gray">
            <a:xfrm>
              <a:off x="963" y="2524"/>
              <a:ext cx="20" cy="42"/>
            </a:xfrm>
            <a:custGeom>
              <a:avLst/>
              <a:gdLst>
                <a:gd name="T0" fmla="*/ 14 w 20"/>
                <a:gd name="T1" fmla="*/ 0 h 42"/>
                <a:gd name="T2" fmla="*/ 14 w 20"/>
                <a:gd name="T3" fmla="*/ 2 h 42"/>
                <a:gd name="T4" fmla="*/ 12 w 20"/>
                <a:gd name="T5" fmla="*/ 2 h 42"/>
                <a:gd name="T6" fmla="*/ 10 w 20"/>
                <a:gd name="T7" fmla="*/ 4 h 42"/>
                <a:gd name="T8" fmla="*/ 8 w 20"/>
                <a:gd name="T9" fmla="*/ 6 h 42"/>
                <a:gd name="T10" fmla="*/ 4 w 20"/>
                <a:gd name="T11" fmla="*/ 6 h 42"/>
                <a:gd name="T12" fmla="*/ 2 w 20"/>
                <a:gd name="T13" fmla="*/ 6 h 42"/>
                <a:gd name="T14" fmla="*/ 2 w 20"/>
                <a:gd name="T15" fmla="*/ 4 h 42"/>
                <a:gd name="T16" fmla="*/ 0 w 20"/>
                <a:gd name="T17" fmla="*/ 4 h 42"/>
                <a:gd name="T18" fmla="*/ 0 w 20"/>
                <a:gd name="T19" fmla="*/ 4 h 42"/>
                <a:gd name="T20" fmla="*/ 2 w 20"/>
                <a:gd name="T21" fmla="*/ 8 h 42"/>
                <a:gd name="T22" fmla="*/ 2 w 20"/>
                <a:gd name="T23" fmla="*/ 12 h 42"/>
                <a:gd name="T24" fmla="*/ 2 w 20"/>
                <a:gd name="T25" fmla="*/ 16 h 42"/>
                <a:gd name="T26" fmla="*/ 0 w 20"/>
                <a:gd name="T27" fmla="*/ 20 h 42"/>
                <a:gd name="T28" fmla="*/ 0 w 20"/>
                <a:gd name="T29" fmla="*/ 38 h 42"/>
                <a:gd name="T30" fmla="*/ 0 w 20"/>
                <a:gd name="T31" fmla="*/ 38 h 42"/>
                <a:gd name="T32" fmla="*/ 4 w 20"/>
                <a:gd name="T33" fmla="*/ 40 h 42"/>
                <a:gd name="T34" fmla="*/ 8 w 20"/>
                <a:gd name="T35" fmla="*/ 40 h 42"/>
                <a:gd name="T36" fmla="*/ 12 w 20"/>
                <a:gd name="T37" fmla="*/ 42 h 42"/>
                <a:gd name="T38" fmla="*/ 12 w 20"/>
                <a:gd name="T39" fmla="*/ 38 h 42"/>
                <a:gd name="T40" fmla="*/ 12 w 20"/>
                <a:gd name="T41" fmla="*/ 36 h 42"/>
                <a:gd name="T42" fmla="*/ 14 w 20"/>
                <a:gd name="T43" fmla="*/ 36 h 42"/>
                <a:gd name="T44" fmla="*/ 16 w 20"/>
                <a:gd name="T45" fmla="*/ 34 h 42"/>
                <a:gd name="T46" fmla="*/ 18 w 20"/>
                <a:gd name="T47" fmla="*/ 34 h 42"/>
                <a:gd name="T48" fmla="*/ 18 w 20"/>
                <a:gd name="T49" fmla="*/ 20 h 42"/>
                <a:gd name="T50" fmla="*/ 18 w 20"/>
                <a:gd name="T51" fmla="*/ 18 h 42"/>
                <a:gd name="T52" fmla="*/ 20 w 20"/>
                <a:gd name="T53" fmla="*/ 16 h 42"/>
                <a:gd name="T54" fmla="*/ 20 w 20"/>
                <a:gd name="T55" fmla="*/ 16 h 42"/>
                <a:gd name="T56" fmla="*/ 20 w 20"/>
                <a:gd name="T57" fmla="*/ 14 h 42"/>
                <a:gd name="T58" fmla="*/ 20 w 20"/>
                <a:gd name="T59" fmla="*/ 10 h 42"/>
                <a:gd name="T60" fmla="*/ 20 w 20"/>
                <a:gd name="T61" fmla="*/ 6 h 42"/>
                <a:gd name="T62" fmla="*/ 18 w 20"/>
                <a:gd name="T63" fmla="*/ 4 h 42"/>
                <a:gd name="T64" fmla="*/ 14 w 20"/>
                <a:gd name="T6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42">
                  <a:moveTo>
                    <a:pt x="14" y="0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224"/>
            <p:cNvSpPr>
              <a:spLocks/>
            </p:cNvSpPr>
            <p:nvPr/>
          </p:nvSpPr>
          <p:spPr bwMode="gray">
            <a:xfrm>
              <a:off x="967" y="2492"/>
              <a:ext cx="18" cy="28"/>
            </a:xfrm>
            <a:custGeom>
              <a:avLst/>
              <a:gdLst>
                <a:gd name="T0" fmla="*/ 8 w 18"/>
                <a:gd name="T1" fmla="*/ 4 h 28"/>
                <a:gd name="T2" fmla="*/ 6 w 18"/>
                <a:gd name="T3" fmla="*/ 4 h 28"/>
                <a:gd name="T4" fmla="*/ 6 w 18"/>
                <a:gd name="T5" fmla="*/ 4 h 28"/>
                <a:gd name="T6" fmla="*/ 4 w 18"/>
                <a:gd name="T7" fmla="*/ 4 h 28"/>
                <a:gd name="T8" fmla="*/ 2 w 18"/>
                <a:gd name="T9" fmla="*/ 6 h 28"/>
                <a:gd name="T10" fmla="*/ 0 w 18"/>
                <a:gd name="T11" fmla="*/ 8 h 28"/>
                <a:gd name="T12" fmla="*/ 2 w 18"/>
                <a:gd name="T13" fmla="*/ 10 h 28"/>
                <a:gd name="T14" fmla="*/ 2 w 18"/>
                <a:gd name="T15" fmla="*/ 12 h 28"/>
                <a:gd name="T16" fmla="*/ 2 w 18"/>
                <a:gd name="T17" fmla="*/ 16 h 28"/>
                <a:gd name="T18" fmla="*/ 4 w 18"/>
                <a:gd name="T19" fmla="*/ 20 h 28"/>
                <a:gd name="T20" fmla="*/ 6 w 18"/>
                <a:gd name="T21" fmla="*/ 22 h 28"/>
                <a:gd name="T22" fmla="*/ 12 w 18"/>
                <a:gd name="T23" fmla="*/ 28 h 28"/>
                <a:gd name="T24" fmla="*/ 12 w 18"/>
                <a:gd name="T25" fmla="*/ 28 h 28"/>
                <a:gd name="T26" fmla="*/ 14 w 18"/>
                <a:gd name="T27" fmla="*/ 24 h 28"/>
                <a:gd name="T28" fmla="*/ 14 w 18"/>
                <a:gd name="T29" fmla="*/ 22 h 28"/>
                <a:gd name="T30" fmla="*/ 16 w 18"/>
                <a:gd name="T31" fmla="*/ 18 h 28"/>
                <a:gd name="T32" fmla="*/ 18 w 18"/>
                <a:gd name="T33" fmla="*/ 18 h 28"/>
                <a:gd name="T34" fmla="*/ 18 w 18"/>
                <a:gd name="T35" fmla="*/ 16 h 28"/>
                <a:gd name="T36" fmla="*/ 18 w 18"/>
                <a:gd name="T37" fmla="*/ 14 h 28"/>
                <a:gd name="T38" fmla="*/ 16 w 18"/>
                <a:gd name="T39" fmla="*/ 10 h 28"/>
                <a:gd name="T40" fmla="*/ 16 w 18"/>
                <a:gd name="T41" fmla="*/ 6 h 28"/>
                <a:gd name="T42" fmla="*/ 14 w 18"/>
                <a:gd name="T43" fmla="*/ 4 h 28"/>
                <a:gd name="T44" fmla="*/ 10 w 18"/>
                <a:gd name="T45" fmla="*/ 0 h 28"/>
                <a:gd name="T46" fmla="*/ 8 w 18"/>
                <a:gd name="T47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8">
                  <a:moveTo>
                    <a:pt x="8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8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225"/>
            <p:cNvSpPr>
              <a:spLocks/>
            </p:cNvSpPr>
            <p:nvPr/>
          </p:nvSpPr>
          <p:spPr bwMode="gray">
            <a:xfrm>
              <a:off x="977" y="2384"/>
              <a:ext cx="102" cy="60"/>
            </a:xfrm>
            <a:custGeom>
              <a:avLst/>
              <a:gdLst>
                <a:gd name="T0" fmla="*/ 34 w 102"/>
                <a:gd name="T1" fmla="*/ 58 h 60"/>
                <a:gd name="T2" fmla="*/ 32 w 102"/>
                <a:gd name="T3" fmla="*/ 56 h 60"/>
                <a:gd name="T4" fmla="*/ 28 w 102"/>
                <a:gd name="T5" fmla="*/ 56 h 60"/>
                <a:gd name="T6" fmla="*/ 20 w 102"/>
                <a:gd name="T7" fmla="*/ 56 h 60"/>
                <a:gd name="T8" fmla="*/ 16 w 102"/>
                <a:gd name="T9" fmla="*/ 56 h 60"/>
                <a:gd name="T10" fmla="*/ 12 w 102"/>
                <a:gd name="T11" fmla="*/ 58 h 60"/>
                <a:gd name="T12" fmla="*/ 10 w 102"/>
                <a:gd name="T13" fmla="*/ 60 h 60"/>
                <a:gd name="T14" fmla="*/ 10 w 102"/>
                <a:gd name="T15" fmla="*/ 56 h 60"/>
                <a:gd name="T16" fmla="*/ 8 w 102"/>
                <a:gd name="T17" fmla="*/ 56 h 60"/>
                <a:gd name="T18" fmla="*/ 8 w 102"/>
                <a:gd name="T19" fmla="*/ 52 h 60"/>
                <a:gd name="T20" fmla="*/ 8 w 102"/>
                <a:gd name="T21" fmla="*/ 38 h 60"/>
                <a:gd name="T22" fmla="*/ 28 w 102"/>
                <a:gd name="T23" fmla="*/ 34 h 60"/>
                <a:gd name="T24" fmla="*/ 28 w 102"/>
                <a:gd name="T25" fmla="*/ 26 h 60"/>
                <a:gd name="T26" fmla="*/ 38 w 102"/>
                <a:gd name="T27" fmla="*/ 12 h 60"/>
                <a:gd name="T28" fmla="*/ 50 w 102"/>
                <a:gd name="T29" fmla="*/ 4 h 60"/>
                <a:gd name="T30" fmla="*/ 52 w 102"/>
                <a:gd name="T31" fmla="*/ 0 h 60"/>
                <a:gd name="T32" fmla="*/ 54 w 102"/>
                <a:gd name="T33" fmla="*/ 0 h 60"/>
                <a:gd name="T34" fmla="*/ 58 w 102"/>
                <a:gd name="T35" fmla="*/ 4 h 60"/>
                <a:gd name="T36" fmla="*/ 60 w 102"/>
                <a:gd name="T37" fmla="*/ 4 h 60"/>
                <a:gd name="T38" fmla="*/ 68 w 102"/>
                <a:gd name="T39" fmla="*/ 4 h 60"/>
                <a:gd name="T40" fmla="*/ 72 w 102"/>
                <a:gd name="T41" fmla="*/ 0 h 60"/>
                <a:gd name="T42" fmla="*/ 80 w 102"/>
                <a:gd name="T43" fmla="*/ 2 h 60"/>
                <a:gd name="T44" fmla="*/ 80 w 102"/>
                <a:gd name="T45" fmla="*/ 4 h 60"/>
                <a:gd name="T46" fmla="*/ 86 w 102"/>
                <a:gd name="T47" fmla="*/ 8 h 60"/>
                <a:gd name="T48" fmla="*/ 92 w 102"/>
                <a:gd name="T49" fmla="*/ 8 h 60"/>
                <a:gd name="T50" fmla="*/ 96 w 102"/>
                <a:gd name="T51" fmla="*/ 8 h 60"/>
                <a:gd name="T52" fmla="*/ 102 w 102"/>
                <a:gd name="T53" fmla="*/ 18 h 60"/>
                <a:gd name="T54" fmla="*/ 98 w 102"/>
                <a:gd name="T55" fmla="*/ 20 h 60"/>
                <a:gd name="T56" fmla="*/ 96 w 102"/>
                <a:gd name="T57" fmla="*/ 28 h 60"/>
                <a:gd name="T58" fmla="*/ 96 w 102"/>
                <a:gd name="T59" fmla="*/ 34 h 60"/>
                <a:gd name="T60" fmla="*/ 92 w 102"/>
                <a:gd name="T61" fmla="*/ 38 h 60"/>
                <a:gd name="T62" fmla="*/ 92 w 102"/>
                <a:gd name="T63" fmla="*/ 44 h 60"/>
                <a:gd name="T64" fmla="*/ 44 w 102"/>
                <a:gd name="T65" fmla="*/ 56 h 60"/>
                <a:gd name="T66" fmla="*/ 36 w 102"/>
                <a:gd name="T6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60">
                  <a:moveTo>
                    <a:pt x="36" y="60"/>
                  </a:moveTo>
                  <a:lnTo>
                    <a:pt x="34" y="58"/>
                  </a:lnTo>
                  <a:lnTo>
                    <a:pt x="34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4" y="56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2"/>
                  </a:lnTo>
                  <a:lnTo>
                    <a:pt x="0" y="38"/>
                  </a:lnTo>
                  <a:lnTo>
                    <a:pt x="8" y="38"/>
                  </a:lnTo>
                  <a:lnTo>
                    <a:pt x="20" y="30"/>
                  </a:lnTo>
                  <a:lnTo>
                    <a:pt x="28" y="34"/>
                  </a:lnTo>
                  <a:lnTo>
                    <a:pt x="30" y="30"/>
                  </a:lnTo>
                  <a:lnTo>
                    <a:pt x="28" y="26"/>
                  </a:lnTo>
                  <a:lnTo>
                    <a:pt x="28" y="16"/>
                  </a:lnTo>
                  <a:lnTo>
                    <a:pt x="38" y="12"/>
                  </a:lnTo>
                  <a:lnTo>
                    <a:pt x="44" y="8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0" y="18"/>
                  </a:lnTo>
                  <a:lnTo>
                    <a:pt x="98" y="20"/>
                  </a:lnTo>
                  <a:lnTo>
                    <a:pt x="96" y="24"/>
                  </a:lnTo>
                  <a:lnTo>
                    <a:pt x="96" y="28"/>
                  </a:lnTo>
                  <a:lnTo>
                    <a:pt x="96" y="32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90" y="40"/>
                  </a:lnTo>
                  <a:lnTo>
                    <a:pt x="92" y="44"/>
                  </a:lnTo>
                  <a:lnTo>
                    <a:pt x="68" y="46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6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226"/>
            <p:cNvSpPr>
              <a:spLocks/>
            </p:cNvSpPr>
            <p:nvPr/>
          </p:nvSpPr>
          <p:spPr bwMode="gray">
            <a:xfrm>
              <a:off x="933" y="2422"/>
              <a:ext cx="54" cy="42"/>
            </a:xfrm>
            <a:custGeom>
              <a:avLst/>
              <a:gdLst>
                <a:gd name="T0" fmla="*/ 30 w 54"/>
                <a:gd name="T1" fmla="*/ 6 h 42"/>
                <a:gd name="T2" fmla="*/ 20 w 54"/>
                <a:gd name="T3" fmla="*/ 8 h 42"/>
                <a:gd name="T4" fmla="*/ 8 w 54"/>
                <a:gd name="T5" fmla="*/ 16 h 42"/>
                <a:gd name="T6" fmla="*/ 0 w 54"/>
                <a:gd name="T7" fmla="*/ 30 h 42"/>
                <a:gd name="T8" fmla="*/ 2 w 54"/>
                <a:gd name="T9" fmla="*/ 30 h 42"/>
                <a:gd name="T10" fmla="*/ 2 w 54"/>
                <a:gd name="T11" fmla="*/ 28 h 42"/>
                <a:gd name="T12" fmla="*/ 4 w 54"/>
                <a:gd name="T13" fmla="*/ 28 h 42"/>
                <a:gd name="T14" fmla="*/ 6 w 54"/>
                <a:gd name="T15" fmla="*/ 28 h 42"/>
                <a:gd name="T16" fmla="*/ 6 w 54"/>
                <a:gd name="T17" fmla="*/ 28 h 42"/>
                <a:gd name="T18" fmla="*/ 8 w 54"/>
                <a:gd name="T19" fmla="*/ 30 h 42"/>
                <a:gd name="T20" fmla="*/ 8 w 54"/>
                <a:gd name="T21" fmla="*/ 34 h 42"/>
                <a:gd name="T22" fmla="*/ 6 w 54"/>
                <a:gd name="T23" fmla="*/ 40 h 42"/>
                <a:gd name="T24" fmla="*/ 8 w 54"/>
                <a:gd name="T25" fmla="*/ 40 h 42"/>
                <a:gd name="T26" fmla="*/ 12 w 54"/>
                <a:gd name="T27" fmla="*/ 40 h 42"/>
                <a:gd name="T28" fmla="*/ 16 w 54"/>
                <a:gd name="T29" fmla="*/ 40 h 42"/>
                <a:gd name="T30" fmla="*/ 20 w 54"/>
                <a:gd name="T31" fmla="*/ 42 h 42"/>
                <a:gd name="T32" fmla="*/ 22 w 54"/>
                <a:gd name="T33" fmla="*/ 42 h 42"/>
                <a:gd name="T34" fmla="*/ 34 w 54"/>
                <a:gd name="T35" fmla="*/ 34 h 42"/>
                <a:gd name="T36" fmla="*/ 30 w 54"/>
                <a:gd name="T37" fmla="*/ 30 h 42"/>
                <a:gd name="T38" fmla="*/ 36 w 54"/>
                <a:gd name="T39" fmla="*/ 28 h 42"/>
                <a:gd name="T40" fmla="*/ 36 w 54"/>
                <a:gd name="T41" fmla="*/ 28 h 42"/>
                <a:gd name="T42" fmla="*/ 36 w 54"/>
                <a:gd name="T43" fmla="*/ 30 h 42"/>
                <a:gd name="T44" fmla="*/ 36 w 54"/>
                <a:gd name="T45" fmla="*/ 32 h 42"/>
                <a:gd name="T46" fmla="*/ 36 w 54"/>
                <a:gd name="T47" fmla="*/ 32 h 42"/>
                <a:gd name="T48" fmla="*/ 38 w 54"/>
                <a:gd name="T49" fmla="*/ 34 h 42"/>
                <a:gd name="T50" fmla="*/ 40 w 54"/>
                <a:gd name="T51" fmla="*/ 32 h 42"/>
                <a:gd name="T52" fmla="*/ 42 w 54"/>
                <a:gd name="T53" fmla="*/ 32 h 42"/>
                <a:gd name="T54" fmla="*/ 44 w 54"/>
                <a:gd name="T55" fmla="*/ 32 h 42"/>
                <a:gd name="T56" fmla="*/ 46 w 54"/>
                <a:gd name="T57" fmla="*/ 30 h 42"/>
                <a:gd name="T58" fmla="*/ 48 w 54"/>
                <a:gd name="T59" fmla="*/ 28 h 42"/>
                <a:gd name="T60" fmla="*/ 52 w 54"/>
                <a:gd name="T61" fmla="*/ 24 h 42"/>
                <a:gd name="T62" fmla="*/ 50 w 54"/>
                <a:gd name="T63" fmla="*/ 26 h 42"/>
                <a:gd name="T64" fmla="*/ 50 w 54"/>
                <a:gd name="T65" fmla="*/ 26 h 42"/>
                <a:gd name="T66" fmla="*/ 50 w 54"/>
                <a:gd name="T67" fmla="*/ 28 h 42"/>
                <a:gd name="T68" fmla="*/ 52 w 54"/>
                <a:gd name="T69" fmla="*/ 30 h 42"/>
                <a:gd name="T70" fmla="*/ 52 w 54"/>
                <a:gd name="T71" fmla="*/ 30 h 42"/>
                <a:gd name="T72" fmla="*/ 54 w 54"/>
                <a:gd name="T73" fmla="*/ 30 h 42"/>
                <a:gd name="T74" fmla="*/ 54 w 54"/>
                <a:gd name="T75" fmla="*/ 26 h 42"/>
                <a:gd name="T76" fmla="*/ 54 w 54"/>
                <a:gd name="T77" fmla="*/ 26 h 42"/>
                <a:gd name="T78" fmla="*/ 54 w 54"/>
                <a:gd name="T79" fmla="*/ 24 h 42"/>
                <a:gd name="T80" fmla="*/ 52 w 54"/>
                <a:gd name="T81" fmla="*/ 24 h 42"/>
                <a:gd name="T82" fmla="*/ 54 w 54"/>
                <a:gd name="T83" fmla="*/ 22 h 42"/>
                <a:gd name="T84" fmla="*/ 54 w 54"/>
                <a:gd name="T85" fmla="*/ 22 h 42"/>
                <a:gd name="T86" fmla="*/ 54 w 54"/>
                <a:gd name="T87" fmla="*/ 20 h 42"/>
                <a:gd name="T88" fmla="*/ 54 w 54"/>
                <a:gd name="T89" fmla="*/ 20 h 42"/>
                <a:gd name="T90" fmla="*/ 54 w 54"/>
                <a:gd name="T91" fmla="*/ 18 h 42"/>
                <a:gd name="T92" fmla="*/ 52 w 54"/>
                <a:gd name="T93" fmla="*/ 18 h 42"/>
                <a:gd name="T94" fmla="*/ 50 w 54"/>
                <a:gd name="T95" fmla="*/ 18 h 42"/>
                <a:gd name="T96" fmla="*/ 50 w 54"/>
                <a:gd name="T97" fmla="*/ 18 h 42"/>
                <a:gd name="T98" fmla="*/ 50 w 54"/>
                <a:gd name="T99" fmla="*/ 18 h 42"/>
                <a:gd name="T100" fmla="*/ 50 w 54"/>
                <a:gd name="T101" fmla="*/ 18 h 42"/>
                <a:gd name="T102" fmla="*/ 52 w 54"/>
                <a:gd name="T103" fmla="*/ 14 h 42"/>
                <a:gd name="T104" fmla="*/ 44 w 54"/>
                <a:gd name="T105" fmla="*/ 0 h 42"/>
                <a:gd name="T106" fmla="*/ 38 w 54"/>
                <a:gd name="T107" fmla="*/ 4 h 42"/>
                <a:gd name="T108" fmla="*/ 30 w 54"/>
                <a:gd name="T10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" h="42">
                  <a:moveTo>
                    <a:pt x="30" y="6"/>
                  </a:moveTo>
                  <a:lnTo>
                    <a:pt x="20" y="8"/>
                  </a:lnTo>
                  <a:lnTo>
                    <a:pt x="8" y="16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34" y="34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48" y="28"/>
                  </a:lnTo>
                  <a:lnTo>
                    <a:pt x="52" y="24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38" y="4"/>
                  </a:lnTo>
                  <a:lnTo>
                    <a:pt x="3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227"/>
            <p:cNvSpPr>
              <a:spLocks/>
            </p:cNvSpPr>
            <p:nvPr/>
          </p:nvSpPr>
          <p:spPr bwMode="gray">
            <a:xfrm>
              <a:off x="801" y="2340"/>
              <a:ext cx="158" cy="182"/>
            </a:xfrm>
            <a:custGeom>
              <a:avLst/>
              <a:gdLst>
                <a:gd name="T0" fmla="*/ 138 w 158"/>
                <a:gd name="T1" fmla="*/ 120 h 182"/>
                <a:gd name="T2" fmla="*/ 140 w 158"/>
                <a:gd name="T3" fmla="*/ 130 h 182"/>
                <a:gd name="T4" fmla="*/ 150 w 158"/>
                <a:gd name="T5" fmla="*/ 144 h 182"/>
                <a:gd name="T6" fmla="*/ 138 w 158"/>
                <a:gd name="T7" fmla="*/ 156 h 182"/>
                <a:gd name="T8" fmla="*/ 122 w 158"/>
                <a:gd name="T9" fmla="*/ 156 h 182"/>
                <a:gd name="T10" fmla="*/ 102 w 158"/>
                <a:gd name="T11" fmla="*/ 158 h 182"/>
                <a:gd name="T12" fmla="*/ 100 w 158"/>
                <a:gd name="T13" fmla="*/ 170 h 182"/>
                <a:gd name="T14" fmla="*/ 90 w 158"/>
                <a:gd name="T15" fmla="*/ 180 h 182"/>
                <a:gd name="T16" fmla="*/ 64 w 158"/>
                <a:gd name="T17" fmla="*/ 164 h 182"/>
                <a:gd name="T18" fmla="*/ 58 w 158"/>
                <a:gd name="T19" fmla="*/ 160 h 182"/>
                <a:gd name="T20" fmla="*/ 52 w 158"/>
                <a:gd name="T21" fmla="*/ 158 h 182"/>
                <a:gd name="T22" fmla="*/ 44 w 158"/>
                <a:gd name="T23" fmla="*/ 152 h 182"/>
                <a:gd name="T24" fmla="*/ 40 w 158"/>
                <a:gd name="T25" fmla="*/ 148 h 182"/>
                <a:gd name="T26" fmla="*/ 36 w 158"/>
                <a:gd name="T27" fmla="*/ 144 h 182"/>
                <a:gd name="T28" fmla="*/ 40 w 158"/>
                <a:gd name="T29" fmla="*/ 94 h 182"/>
                <a:gd name="T30" fmla="*/ 38 w 158"/>
                <a:gd name="T31" fmla="*/ 86 h 182"/>
                <a:gd name="T32" fmla="*/ 32 w 158"/>
                <a:gd name="T33" fmla="*/ 78 h 182"/>
                <a:gd name="T34" fmla="*/ 2 w 158"/>
                <a:gd name="T35" fmla="*/ 60 h 182"/>
                <a:gd name="T36" fmla="*/ 0 w 158"/>
                <a:gd name="T37" fmla="*/ 56 h 182"/>
                <a:gd name="T38" fmla="*/ 4 w 158"/>
                <a:gd name="T39" fmla="*/ 48 h 182"/>
                <a:gd name="T40" fmla="*/ 22 w 158"/>
                <a:gd name="T41" fmla="*/ 36 h 182"/>
                <a:gd name="T42" fmla="*/ 30 w 158"/>
                <a:gd name="T43" fmla="*/ 36 h 182"/>
                <a:gd name="T44" fmla="*/ 44 w 158"/>
                <a:gd name="T45" fmla="*/ 32 h 182"/>
                <a:gd name="T46" fmla="*/ 54 w 158"/>
                <a:gd name="T47" fmla="*/ 28 h 182"/>
                <a:gd name="T48" fmla="*/ 70 w 158"/>
                <a:gd name="T49" fmla="*/ 16 h 182"/>
                <a:gd name="T50" fmla="*/ 80 w 158"/>
                <a:gd name="T51" fmla="*/ 12 h 182"/>
                <a:gd name="T52" fmla="*/ 92 w 158"/>
                <a:gd name="T53" fmla="*/ 4 h 182"/>
                <a:gd name="T54" fmla="*/ 98 w 158"/>
                <a:gd name="T55" fmla="*/ 4 h 182"/>
                <a:gd name="T56" fmla="*/ 106 w 158"/>
                <a:gd name="T57" fmla="*/ 14 h 182"/>
                <a:gd name="T58" fmla="*/ 110 w 158"/>
                <a:gd name="T59" fmla="*/ 18 h 182"/>
                <a:gd name="T60" fmla="*/ 110 w 158"/>
                <a:gd name="T61" fmla="*/ 26 h 182"/>
                <a:gd name="T62" fmla="*/ 118 w 158"/>
                <a:gd name="T63" fmla="*/ 32 h 182"/>
                <a:gd name="T64" fmla="*/ 122 w 158"/>
                <a:gd name="T65" fmla="*/ 40 h 182"/>
                <a:gd name="T66" fmla="*/ 126 w 158"/>
                <a:gd name="T67" fmla="*/ 46 h 182"/>
                <a:gd name="T68" fmla="*/ 134 w 158"/>
                <a:gd name="T69" fmla="*/ 52 h 182"/>
                <a:gd name="T70" fmla="*/ 142 w 158"/>
                <a:gd name="T71" fmla="*/ 56 h 182"/>
                <a:gd name="T72" fmla="*/ 156 w 158"/>
                <a:gd name="T73" fmla="*/ 62 h 182"/>
                <a:gd name="T74" fmla="*/ 158 w 158"/>
                <a:gd name="T75" fmla="*/ 64 h 182"/>
                <a:gd name="T76" fmla="*/ 154 w 158"/>
                <a:gd name="T77" fmla="*/ 78 h 182"/>
                <a:gd name="T78" fmla="*/ 140 w 158"/>
                <a:gd name="T79" fmla="*/ 100 h 182"/>
                <a:gd name="T80" fmla="*/ 134 w 158"/>
                <a:gd name="T81" fmla="*/ 112 h 182"/>
                <a:gd name="T82" fmla="*/ 138 w 158"/>
                <a:gd name="T83" fmla="*/ 11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8" h="182">
                  <a:moveTo>
                    <a:pt x="140" y="116"/>
                  </a:moveTo>
                  <a:lnTo>
                    <a:pt x="138" y="118"/>
                  </a:lnTo>
                  <a:lnTo>
                    <a:pt x="138" y="120"/>
                  </a:lnTo>
                  <a:lnTo>
                    <a:pt x="138" y="124"/>
                  </a:lnTo>
                  <a:lnTo>
                    <a:pt x="138" y="130"/>
                  </a:lnTo>
                  <a:lnTo>
                    <a:pt x="140" y="130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50" y="144"/>
                  </a:lnTo>
                  <a:lnTo>
                    <a:pt x="150" y="150"/>
                  </a:lnTo>
                  <a:lnTo>
                    <a:pt x="140" y="156"/>
                  </a:lnTo>
                  <a:lnTo>
                    <a:pt x="138" y="156"/>
                  </a:lnTo>
                  <a:lnTo>
                    <a:pt x="134" y="156"/>
                  </a:lnTo>
                  <a:lnTo>
                    <a:pt x="128" y="156"/>
                  </a:lnTo>
                  <a:lnTo>
                    <a:pt x="122" y="156"/>
                  </a:lnTo>
                  <a:lnTo>
                    <a:pt x="114" y="154"/>
                  </a:lnTo>
                  <a:lnTo>
                    <a:pt x="110" y="154"/>
                  </a:lnTo>
                  <a:lnTo>
                    <a:pt x="102" y="158"/>
                  </a:lnTo>
                  <a:lnTo>
                    <a:pt x="100" y="166"/>
                  </a:lnTo>
                  <a:lnTo>
                    <a:pt x="100" y="168"/>
                  </a:lnTo>
                  <a:lnTo>
                    <a:pt x="100" y="170"/>
                  </a:lnTo>
                  <a:lnTo>
                    <a:pt x="102" y="174"/>
                  </a:lnTo>
                  <a:lnTo>
                    <a:pt x="96" y="182"/>
                  </a:lnTo>
                  <a:lnTo>
                    <a:pt x="90" y="180"/>
                  </a:lnTo>
                  <a:lnTo>
                    <a:pt x="72" y="174"/>
                  </a:lnTo>
                  <a:lnTo>
                    <a:pt x="72" y="174"/>
                  </a:lnTo>
                  <a:lnTo>
                    <a:pt x="64" y="164"/>
                  </a:lnTo>
                  <a:lnTo>
                    <a:pt x="64" y="166"/>
                  </a:lnTo>
                  <a:lnTo>
                    <a:pt x="60" y="162"/>
                  </a:lnTo>
                  <a:lnTo>
                    <a:pt x="58" y="160"/>
                  </a:lnTo>
                  <a:lnTo>
                    <a:pt x="54" y="158"/>
                  </a:lnTo>
                  <a:lnTo>
                    <a:pt x="52" y="158"/>
                  </a:lnTo>
                  <a:lnTo>
                    <a:pt x="52" y="158"/>
                  </a:lnTo>
                  <a:lnTo>
                    <a:pt x="50" y="156"/>
                  </a:lnTo>
                  <a:lnTo>
                    <a:pt x="46" y="154"/>
                  </a:lnTo>
                  <a:lnTo>
                    <a:pt x="44" y="152"/>
                  </a:lnTo>
                  <a:lnTo>
                    <a:pt x="42" y="150"/>
                  </a:lnTo>
                  <a:lnTo>
                    <a:pt x="40" y="150"/>
                  </a:lnTo>
                  <a:lnTo>
                    <a:pt x="40" y="148"/>
                  </a:lnTo>
                  <a:lnTo>
                    <a:pt x="40" y="146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0" y="140"/>
                  </a:lnTo>
                  <a:lnTo>
                    <a:pt x="40" y="94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4" y="80"/>
                  </a:lnTo>
                  <a:lnTo>
                    <a:pt x="32" y="78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14" y="50"/>
                  </a:lnTo>
                  <a:lnTo>
                    <a:pt x="14" y="38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30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8" y="26"/>
                  </a:lnTo>
                  <a:lnTo>
                    <a:pt x="64" y="28"/>
                  </a:lnTo>
                  <a:lnTo>
                    <a:pt x="70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80" y="12"/>
                  </a:lnTo>
                  <a:lnTo>
                    <a:pt x="84" y="8"/>
                  </a:lnTo>
                  <a:lnTo>
                    <a:pt x="88" y="6"/>
                  </a:lnTo>
                  <a:lnTo>
                    <a:pt x="92" y="4"/>
                  </a:lnTo>
                  <a:lnTo>
                    <a:pt x="94" y="0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0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4" y="32"/>
                  </a:lnTo>
                  <a:lnTo>
                    <a:pt x="118" y="32"/>
                  </a:lnTo>
                  <a:lnTo>
                    <a:pt x="120" y="34"/>
                  </a:lnTo>
                  <a:lnTo>
                    <a:pt x="122" y="38"/>
                  </a:lnTo>
                  <a:lnTo>
                    <a:pt x="122" y="40"/>
                  </a:lnTo>
                  <a:lnTo>
                    <a:pt x="124" y="44"/>
                  </a:lnTo>
                  <a:lnTo>
                    <a:pt x="124" y="44"/>
                  </a:lnTo>
                  <a:lnTo>
                    <a:pt x="126" y="46"/>
                  </a:lnTo>
                  <a:lnTo>
                    <a:pt x="128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6" y="54"/>
                  </a:lnTo>
                  <a:lnTo>
                    <a:pt x="138" y="54"/>
                  </a:lnTo>
                  <a:lnTo>
                    <a:pt x="142" y="56"/>
                  </a:lnTo>
                  <a:lnTo>
                    <a:pt x="146" y="58"/>
                  </a:lnTo>
                  <a:lnTo>
                    <a:pt x="152" y="60"/>
                  </a:lnTo>
                  <a:lnTo>
                    <a:pt x="156" y="62"/>
                  </a:lnTo>
                  <a:lnTo>
                    <a:pt x="158" y="62"/>
                  </a:lnTo>
                  <a:lnTo>
                    <a:pt x="158" y="62"/>
                  </a:lnTo>
                  <a:lnTo>
                    <a:pt x="158" y="64"/>
                  </a:lnTo>
                  <a:lnTo>
                    <a:pt x="156" y="68"/>
                  </a:lnTo>
                  <a:lnTo>
                    <a:pt x="156" y="72"/>
                  </a:lnTo>
                  <a:lnTo>
                    <a:pt x="154" y="78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40" y="100"/>
                  </a:lnTo>
                  <a:lnTo>
                    <a:pt x="132" y="11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36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40" y="112"/>
                  </a:lnTo>
                  <a:lnTo>
                    <a:pt x="140" y="11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228"/>
            <p:cNvSpPr>
              <a:spLocks/>
            </p:cNvSpPr>
            <p:nvPr/>
          </p:nvSpPr>
          <p:spPr bwMode="gray">
            <a:xfrm>
              <a:off x="737" y="2506"/>
              <a:ext cx="40" cy="90"/>
            </a:xfrm>
            <a:custGeom>
              <a:avLst/>
              <a:gdLst>
                <a:gd name="T0" fmla="*/ 6 w 40"/>
                <a:gd name="T1" fmla="*/ 0 h 90"/>
                <a:gd name="T2" fmla="*/ 6 w 40"/>
                <a:gd name="T3" fmla="*/ 32 h 90"/>
                <a:gd name="T4" fmla="*/ 4 w 40"/>
                <a:gd name="T5" fmla="*/ 40 h 90"/>
                <a:gd name="T6" fmla="*/ 4 w 40"/>
                <a:gd name="T7" fmla="*/ 46 h 90"/>
                <a:gd name="T8" fmla="*/ 2 w 40"/>
                <a:gd name="T9" fmla="*/ 52 h 90"/>
                <a:gd name="T10" fmla="*/ 0 w 40"/>
                <a:gd name="T11" fmla="*/ 54 h 90"/>
                <a:gd name="T12" fmla="*/ 0 w 40"/>
                <a:gd name="T13" fmla="*/ 56 h 90"/>
                <a:gd name="T14" fmla="*/ 0 w 40"/>
                <a:gd name="T15" fmla="*/ 60 h 90"/>
                <a:gd name="T16" fmla="*/ 0 w 40"/>
                <a:gd name="T17" fmla="*/ 64 h 90"/>
                <a:gd name="T18" fmla="*/ 2 w 40"/>
                <a:gd name="T19" fmla="*/ 66 h 90"/>
                <a:gd name="T20" fmla="*/ 4 w 40"/>
                <a:gd name="T21" fmla="*/ 68 h 90"/>
                <a:gd name="T22" fmla="*/ 4 w 40"/>
                <a:gd name="T23" fmla="*/ 68 h 90"/>
                <a:gd name="T24" fmla="*/ 4 w 40"/>
                <a:gd name="T25" fmla="*/ 84 h 90"/>
                <a:gd name="T26" fmla="*/ 10 w 40"/>
                <a:gd name="T27" fmla="*/ 88 h 90"/>
                <a:gd name="T28" fmla="*/ 12 w 40"/>
                <a:gd name="T29" fmla="*/ 88 h 90"/>
                <a:gd name="T30" fmla="*/ 14 w 40"/>
                <a:gd name="T31" fmla="*/ 86 h 90"/>
                <a:gd name="T32" fmla="*/ 14 w 40"/>
                <a:gd name="T33" fmla="*/ 86 h 90"/>
                <a:gd name="T34" fmla="*/ 16 w 40"/>
                <a:gd name="T35" fmla="*/ 86 h 90"/>
                <a:gd name="T36" fmla="*/ 16 w 40"/>
                <a:gd name="T37" fmla="*/ 88 h 90"/>
                <a:gd name="T38" fmla="*/ 18 w 40"/>
                <a:gd name="T39" fmla="*/ 90 h 90"/>
                <a:gd name="T40" fmla="*/ 18 w 40"/>
                <a:gd name="T41" fmla="*/ 88 h 90"/>
                <a:gd name="T42" fmla="*/ 18 w 40"/>
                <a:gd name="T43" fmla="*/ 86 h 90"/>
                <a:gd name="T44" fmla="*/ 20 w 40"/>
                <a:gd name="T45" fmla="*/ 82 h 90"/>
                <a:gd name="T46" fmla="*/ 22 w 40"/>
                <a:gd name="T47" fmla="*/ 78 h 90"/>
                <a:gd name="T48" fmla="*/ 24 w 40"/>
                <a:gd name="T49" fmla="*/ 74 h 90"/>
                <a:gd name="T50" fmla="*/ 28 w 40"/>
                <a:gd name="T51" fmla="*/ 74 h 90"/>
                <a:gd name="T52" fmla="*/ 32 w 40"/>
                <a:gd name="T53" fmla="*/ 70 h 90"/>
                <a:gd name="T54" fmla="*/ 26 w 40"/>
                <a:gd name="T55" fmla="*/ 64 h 90"/>
                <a:gd name="T56" fmla="*/ 30 w 40"/>
                <a:gd name="T57" fmla="*/ 60 h 90"/>
                <a:gd name="T58" fmla="*/ 32 w 40"/>
                <a:gd name="T59" fmla="*/ 52 h 90"/>
                <a:gd name="T60" fmla="*/ 32 w 40"/>
                <a:gd name="T61" fmla="*/ 42 h 90"/>
                <a:gd name="T62" fmla="*/ 28 w 40"/>
                <a:gd name="T63" fmla="*/ 32 h 90"/>
                <a:gd name="T64" fmla="*/ 32 w 40"/>
                <a:gd name="T65" fmla="*/ 22 h 90"/>
                <a:gd name="T66" fmla="*/ 34 w 40"/>
                <a:gd name="T67" fmla="*/ 14 h 90"/>
                <a:gd name="T68" fmla="*/ 34 w 40"/>
                <a:gd name="T69" fmla="*/ 14 h 90"/>
                <a:gd name="T70" fmla="*/ 36 w 40"/>
                <a:gd name="T71" fmla="*/ 12 h 90"/>
                <a:gd name="T72" fmla="*/ 38 w 40"/>
                <a:gd name="T73" fmla="*/ 10 h 90"/>
                <a:gd name="T74" fmla="*/ 40 w 40"/>
                <a:gd name="T75" fmla="*/ 8 h 90"/>
                <a:gd name="T76" fmla="*/ 40 w 40"/>
                <a:gd name="T77" fmla="*/ 6 h 90"/>
                <a:gd name="T78" fmla="*/ 40 w 40"/>
                <a:gd name="T79" fmla="*/ 4 h 90"/>
                <a:gd name="T80" fmla="*/ 34 w 40"/>
                <a:gd name="T81" fmla="*/ 2 h 90"/>
                <a:gd name="T82" fmla="*/ 30 w 40"/>
                <a:gd name="T83" fmla="*/ 0 h 90"/>
                <a:gd name="T84" fmla="*/ 28 w 40"/>
                <a:gd name="T85" fmla="*/ 0 h 90"/>
                <a:gd name="T86" fmla="*/ 12 w 40"/>
                <a:gd name="T87" fmla="*/ 2 h 90"/>
                <a:gd name="T88" fmla="*/ 6 w 40"/>
                <a:gd name="T8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" h="90">
                  <a:moveTo>
                    <a:pt x="6" y="0"/>
                  </a:moveTo>
                  <a:lnTo>
                    <a:pt x="6" y="32"/>
                  </a:lnTo>
                  <a:lnTo>
                    <a:pt x="4" y="40"/>
                  </a:lnTo>
                  <a:lnTo>
                    <a:pt x="4" y="46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84"/>
                  </a:lnTo>
                  <a:lnTo>
                    <a:pt x="10" y="88"/>
                  </a:lnTo>
                  <a:lnTo>
                    <a:pt x="12" y="88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8" y="90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20" y="82"/>
                  </a:lnTo>
                  <a:lnTo>
                    <a:pt x="22" y="78"/>
                  </a:lnTo>
                  <a:lnTo>
                    <a:pt x="24" y="74"/>
                  </a:lnTo>
                  <a:lnTo>
                    <a:pt x="28" y="74"/>
                  </a:lnTo>
                  <a:lnTo>
                    <a:pt x="32" y="70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2" y="52"/>
                  </a:lnTo>
                  <a:lnTo>
                    <a:pt x="32" y="42"/>
                  </a:lnTo>
                  <a:lnTo>
                    <a:pt x="28" y="32"/>
                  </a:lnTo>
                  <a:lnTo>
                    <a:pt x="32" y="22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6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12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229"/>
            <p:cNvSpPr>
              <a:spLocks/>
            </p:cNvSpPr>
            <p:nvPr/>
          </p:nvSpPr>
          <p:spPr bwMode="gray">
            <a:xfrm>
              <a:off x="927" y="2252"/>
              <a:ext cx="104" cy="178"/>
            </a:xfrm>
            <a:custGeom>
              <a:avLst/>
              <a:gdLst>
                <a:gd name="T0" fmla="*/ 28 w 104"/>
                <a:gd name="T1" fmla="*/ 148 h 178"/>
                <a:gd name="T2" fmla="*/ 16 w 104"/>
                <a:gd name="T3" fmla="*/ 144 h 178"/>
                <a:gd name="T4" fmla="*/ 6 w 104"/>
                <a:gd name="T5" fmla="*/ 116 h 178"/>
                <a:gd name="T6" fmla="*/ 6 w 104"/>
                <a:gd name="T7" fmla="*/ 112 h 178"/>
                <a:gd name="T8" fmla="*/ 2 w 104"/>
                <a:gd name="T9" fmla="*/ 106 h 178"/>
                <a:gd name="T10" fmla="*/ 10 w 104"/>
                <a:gd name="T11" fmla="*/ 88 h 178"/>
                <a:gd name="T12" fmla="*/ 6 w 104"/>
                <a:gd name="T13" fmla="*/ 86 h 178"/>
                <a:gd name="T14" fmla="*/ 12 w 104"/>
                <a:gd name="T15" fmla="*/ 76 h 178"/>
                <a:gd name="T16" fmla="*/ 18 w 104"/>
                <a:gd name="T17" fmla="*/ 74 h 178"/>
                <a:gd name="T18" fmla="*/ 18 w 104"/>
                <a:gd name="T19" fmla="*/ 66 h 178"/>
                <a:gd name="T20" fmla="*/ 16 w 104"/>
                <a:gd name="T21" fmla="*/ 60 h 178"/>
                <a:gd name="T22" fmla="*/ 18 w 104"/>
                <a:gd name="T23" fmla="*/ 58 h 178"/>
                <a:gd name="T24" fmla="*/ 20 w 104"/>
                <a:gd name="T25" fmla="*/ 54 h 178"/>
                <a:gd name="T26" fmla="*/ 20 w 104"/>
                <a:gd name="T27" fmla="*/ 44 h 178"/>
                <a:gd name="T28" fmla="*/ 30 w 104"/>
                <a:gd name="T29" fmla="*/ 32 h 178"/>
                <a:gd name="T30" fmla="*/ 44 w 104"/>
                <a:gd name="T31" fmla="*/ 26 h 178"/>
                <a:gd name="T32" fmla="*/ 62 w 104"/>
                <a:gd name="T33" fmla="*/ 6 h 178"/>
                <a:gd name="T34" fmla="*/ 76 w 104"/>
                <a:gd name="T35" fmla="*/ 20 h 178"/>
                <a:gd name="T36" fmla="*/ 72 w 104"/>
                <a:gd name="T37" fmla="*/ 24 h 178"/>
                <a:gd name="T38" fmla="*/ 72 w 104"/>
                <a:gd name="T39" fmla="*/ 30 h 178"/>
                <a:gd name="T40" fmla="*/ 72 w 104"/>
                <a:gd name="T41" fmla="*/ 40 h 178"/>
                <a:gd name="T42" fmla="*/ 78 w 104"/>
                <a:gd name="T43" fmla="*/ 40 h 178"/>
                <a:gd name="T44" fmla="*/ 82 w 104"/>
                <a:gd name="T45" fmla="*/ 42 h 178"/>
                <a:gd name="T46" fmla="*/ 74 w 104"/>
                <a:gd name="T47" fmla="*/ 42 h 178"/>
                <a:gd name="T48" fmla="*/ 78 w 104"/>
                <a:gd name="T49" fmla="*/ 50 h 178"/>
                <a:gd name="T50" fmla="*/ 76 w 104"/>
                <a:gd name="T51" fmla="*/ 56 h 178"/>
                <a:gd name="T52" fmla="*/ 72 w 104"/>
                <a:gd name="T53" fmla="*/ 60 h 178"/>
                <a:gd name="T54" fmla="*/ 72 w 104"/>
                <a:gd name="T55" fmla="*/ 66 h 178"/>
                <a:gd name="T56" fmla="*/ 72 w 104"/>
                <a:gd name="T57" fmla="*/ 70 h 178"/>
                <a:gd name="T58" fmla="*/ 66 w 104"/>
                <a:gd name="T59" fmla="*/ 78 h 178"/>
                <a:gd name="T60" fmla="*/ 64 w 104"/>
                <a:gd name="T61" fmla="*/ 88 h 178"/>
                <a:gd name="T62" fmla="*/ 64 w 104"/>
                <a:gd name="T63" fmla="*/ 94 h 178"/>
                <a:gd name="T64" fmla="*/ 80 w 104"/>
                <a:gd name="T65" fmla="*/ 94 h 178"/>
                <a:gd name="T66" fmla="*/ 96 w 104"/>
                <a:gd name="T67" fmla="*/ 110 h 178"/>
                <a:gd name="T68" fmla="*/ 102 w 104"/>
                <a:gd name="T69" fmla="*/ 132 h 178"/>
                <a:gd name="T70" fmla="*/ 96 w 104"/>
                <a:gd name="T71" fmla="*/ 138 h 178"/>
                <a:gd name="T72" fmla="*/ 78 w 104"/>
                <a:gd name="T73" fmla="*/ 158 h 178"/>
                <a:gd name="T74" fmla="*/ 80 w 104"/>
                <a:gd name="T75" fmla="*/ 160 h 178"/>
                <a:gd name="T76" fmla="*/ 78 w 104"/>
                <a:gd name="T77" fmla="*/ 164 h 178"/>
                <a:gd name="T78" fmla="*/ 58 w 104"/>
                <a:gd name="T79" fmla="*/ 170 h 178"/>
                <a:gd name="T80" fmla="*/ 26 w 104"/>
                <a:gd name="T81" fmla="*/ 178 h 178"/>
                <a:gd name="T82" fmla="*/ 28 w 104"/>
                <a:gd name="T83" fmla="*/ 168 h 178"/>
                <a:gd name="T84" fmla="*/ 32 w 104"/>
                <a:gd name="T85" fmla="*/ 1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" h="178">
                  <a:moveTo>
                    <a:pt x="32" y="150"/>
                  </a:moveTo>
                  <a:lnTo>
                    <a:pt x="30" y="150"/>
                  </a:lnTo>
                  <a:lnTo>
                    <a:pt x="28" y="148"/>
                  </a:lnTo>
                  <a:lnTo>
                    <a:pt x="24" y="148"/>
                  </a:lnTo>
                  <a:lnTo>
                    <a:pt x="20" y="146"/>
                  </a:lnTo>
                  <a:lnTo>
                    <a:pt x="16" y="144"/>
                  </a:lnTo>
                  <a:lnTo>
                    <a:pt x="12" y="144"/>
                  </a:lnTo>
                  <a:lnTo>
                    <a:pt x="12" y="142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6" y="112"/>
                  </a:lnTo>
                  <a:lnTo>
                    <a:pt x="6" y="112"/>
                  </a:lnTo>
                  <a:lnTo>
                    <a:pt x="4" y="108"/>
                  </a:lnTo>
                  <a:lnTo>
                    <a:pt x="2" y="106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6" y="86"/>
                  </a:lnTo>
                  <a:lnTo>
                    <a:pt x="6" y="8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0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20" y="44"/>
                  </a:lnTo>
                  <a:lnTo>
                    <a:pt x="18" y="38"/>
                  </a:lnTo>
                  <a:lnTo>
                    <a:pt x="24" y="34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32"/>
                  </a:lnTo>
                  <a:lnTo>
                    <a:pt x="44" y="26"/>
                  </a:lnTo>
                  <a:lnTo>
                    <a:pt x="44" y="4"/>
                  </a:lnTo>
                  <a:lnTo>
                    <a:pt x="64" y="0"/>
                  </a:lnTo>
                  <a:lnTo>
                    <a:pt x="62" y="6"/>
                  </a:lnTo>
                  <a:lnTo>
                    <a:pt x="66" y="12"/>
                  </a:lnTo>
                  <a:lnTo>
                    <a:pt x="74" y="14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4" y="22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2" y="36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8" y="40"/>
                  </a:lnTo>
                  <a:lnTo>
                    <a:pt x="82" y="42"/>
                  </a:lnTo>
                  <a:lnTo>
                    <a:pt x="84" y="42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4" y="42"/>
                  </a:lnTo>
                  <a:lnTo>
                    <a:pt x="74" y="44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52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2"/>
                  </a:lnTo>
                  <a:lnTo>
                    <a:pt x="72" y="66"/>
                  </a:lnTo>
                  <a:lnTo>
                    <a:pt x="76" y="68"/>
                  </a:lnTo>
                  <a:lnTo>
                    <a:pt x="74" y="68"/>
                  </a:lnTo>
                  <a:lnTo>
                    <a:pt x="72" y="70"/>
                  </a:lnTo>
                  <a:lnTo>
                    <a:pt x="70" y="72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4" y="88"/>
                  </a:lnTo>
                  <a:lnTo>
                    <a:pt x="64" y="90"/>
                  </a:lnTo>
                  <a:lnTo>
                    <a:pt x="62" y="92"/>
                  </a:lnTo>
                  <a:lnTo>
                    <a:pt x="64" y="94"/>
                  </a:lnTo>
                  <a:lnTo>
                    <a:pt x="66" y="96"/>
                  </a:lnTo>
                  <a:lnTo>
                    <a:pt x="74" y="94"/>
                  </a:lnTo>
                  <a:lnTo>
                    <a:pt x="80" y="94"/>
                  </a:lnTo>
                  <a:lnTo>
                    <a:pt x="88" y="98"/>
                  </a:lnTo>
                  <a:lnTo>
                    <a:pt x="88" y="108"/>
                  </a:lnTo>
                  <a:lnTo>
                    <a:pt x="96" y="110"/>
                  </a:lnTo>
                  <a:lnTo>
                    <a:pt x="100" y="116"/>
                  </a:lnTo>
                  <a:lnTo>
                    <a:pt x="104" y="132"/>
                  </a:lnTo>
                  <a:lnTo>
                    <a:pt x="102" y="132"/>
                  </a:lnTo>
                  <a:lnTo>
                    <a:pt x="102" y="134"/>
                  </a:lnTo>
                  <a:lnTo>
                    <a:pt x="100" y="138"/>
                  </a:lnTo>
                  <a:lnTo>
                    <a:pt x="96" y="138"/>
                  </a:lnTo>
                  <a:lnTo>
                    <a:pt x="88" y="144"/>
                  </a:lnTo>
                  <a:lnTo>
                    <a:pt x="78" y="148"/>
                  </a:lnTo>
                  <a:lnTo>
                    <a:pt x="78" y="158"/>
                  </a:lnTo>
                  <a:lnTo>
                    <a:pt x="80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80" y="162"/>
                  </a:lnTo>
                  <a:lnTo>
                    <a:pt x="80" y="164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0" y="162"/>
                  </a:lnTo>
                  <a:lnTo>
                    <a:pt x="58" y="170"/>
                  </a:lnTo>
                  <a:lnTo>
                    <a:pt x="48" y="172"/>
                  </a:lnTo>
                  <a:lnTo>
                    <a:pt x="36" y="176"/>
                  </a:lnTo>
                  <a:lnTo>
                    <a:pt x="26" y="178"/>
                  </a:lnTo>
                  <a:lnTo>
                    <a:pt x="26" y="176"/>
                  </a:lnTo>
                  <a:lnTo>
                    <a:pt x="26" y="174"/>
                  </a:lnTo>
                  <a:lnTo>
                    <a:pt x="28" y="168"/>
                  </a:lnTo>
                  <a:lnTo>
                    <a:pt x="30" y="162"/>
                  </a:lnTo>
                  <a:lnTo>
                    <a:pt x="30" y="156"/>
                  </a:lnTo>
                  <a:lnTo>
                    <a:pt x="32" y="1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230"/>
            <p:cNvSpPr>
              <a:spLocks/>
            </p:cNvSpPr>
            <p:nvPr/>
          </p:nvSpPr>
          <p:spPr bwMode="gray">
            <a:xfrm>
              <a:off x="903" y="2288"/>
              <a:ext cx="46" cy="62"/>
            </a:xfrm>
            <a:custGeom>
              <a:avLst/>
              <a:gdLst>
                <a:gd name="T0" fmla="*/ 24 w 46"/>
                <a:gd name="T1" fmla="*/ 62 h 62"/>
                <a:gd name="T2" fmla="*/ 22 w 46"/>
                <a:gd name="T3" fmla="*/ 60 h 62"/>
                <a:gd name="T4" fmla="*/ 20 w 46"/>
                <a:gd name="T5" fmla="*/ 60 h 62"/>
                <a:gd name="T6" fmla="*/ 16 w 46"/>
                <a:gd name="T7" fmla="*/ 58 h 62"/>
                <a:gd name="T8" fmla="*/ 14 w 46"/>
                <a:gd name="T9" fmla="*/ 56 h 62"/>
                <a:gd name="T10" fmla="*/ 14 w 46"/>
                <a:gd name="T11" fmla="*/ 54 h 62"/>
                <a:gd name="T12" fmla="*/ 0 w 46"/>
                <a:gd name="T13" fmla="*/ 46 h 62"/>
                <a:gd name="T14" fmla="*/ 6 w 46"/>
                <a:gd name="T15" fmla="*/ 40 h 62"/>
                <a:gd name="T16" fmla="*/ 6 w 46"/>
                <a:gd name="T17" fmla="*/ 38 h 62"/>
                <a:gd name="T18" fmla="*/ 8 w 46"/>
                <a:gd name="T19" fmla="*/ 36 h 62"/>
                <a:gd name="T20" fmla="*/ 8 w 46"/>
                <a:gd name="T21" fmla="*/ 34 h 62"/>
                <a:gd name="T22" fmla="*/ 10 w 46"/>
                <a:gd name="T23" fmla="*/ 30 h 62"/>
                <a:gd name="T24" fmla="*/ 12 w 46"/>
                <a:gd name="T25" fmla="*/ 28 h 62"/>
                <a:gd name="T26" fmla="*/ 12 w 46"/>
                <a:gd name="T27" fmla="*/ 24 h 62"/>
                <a:gd name="T28" fmla="*/ 12 w 46"/>
                <a:gd name="T29" fmla="*/ 22 h 62"/>
                <a:gd name="T30" fmla="*/ 14 w 46"/>
                <a:gd name="T31" fmla="*/ 20 h 62"/>
                <a:gd name="T32" fmla="*/ 16 w 46"/>
                <a:gd name="T33" fmla="*/ 16 h 62"/>
                <a:gd name="T34" fmla="*/ 20 w 46"/>
                <a:gd name="T35" fmla="*/ 10 h 62"/>
                <a:gd name="T36" fmla="*/ 22 w 46"/>
                <a:gd name="T37" fmla="*/ 6 h 62"/>
                <a:gd name="T38" fmla="*/ 28 w 46"/>
                <a:gd name="T39" fmla="*/ 2 h 62"/>
                <a:gd name="T40" fmla="*/ 32 w 46"/>
                <a:gd name="T41" fmla="*/ 0 h 62"/>
                <a:gd name="T42" fmla="*/ 34 w 46"/>
                <a:gd name="T43" fmla="*/ 0 h 62"/>
                <a:gd name="T44" fmla="*/ 36 w 46"/>
                <a:gd name="T45" fmla="*/ 0 h 62"/>
                <a:gd name="T46" fmla="*/ 40 w 46"/>
                <a:gd name="T47" fmla="*/ 0 h 62"/>
                <a:gd name="T48" fmla="*/ 42 w 46"/>
                <a:gd name="T49" fmla="*/ 2 h 62"/>
                <a:gd name="T50" fmla="*/ 42 w 46"/>
                <a:gd name="T51" fmla="*/ 2 h 62"/>
                <a:gd name="T52" fmla="*/ 44 w 46"/>
                <a:gd name="T53" fmla="*/ 6 h 62"/>
                <a:gd name="T54" fmla="*/ 44 w 46"/>
                <a:gd name="T55" fmla="*/ 8 h 62"/>
                <a:gd name="T56" fmla="*/ 46 w 46"/>
                <a:gd name="T57" fmla="*/ 12 h 62"/>
                <a:gd name="T58" fmla="*/ 44 w 46"/>
                <a:gd name="T59" fmla="*/ 18 h 62"/>
                <a:gd name="T60" fmla="*/ 42 w 46"/>
                <a:gd name="T61" fmla="*/ 22 h 62"/>
                <a:gd name="T62" fmla="*/ 42 w 46"/>
                <a:gd name="T63" fmla="*/ 22 h 62"/>
                <a:gd name="T64" fmla="*/ 40 w 46"/>
                <a:gd name="T65" fmla="*/ 22 h 62"/>
                <a:gd name="T66" fmla="*/ 40 w 46"/>
                <a:gd name="T67" fmla="*/ 24 h 62"/>
                <a:gd name="T68" fmla="*/ 40 w 46"/>
                <a:gd name="T69" fmla="*/ 24 h 62"/>
                <a:gd name="T70" fmla="*/ 42 w 46"/>
                <a:gd name="T71" fmla="*/ 26 h 62"/>
                <a:gd name="T72" fmla="*/ 42 w 46"/>
                <a:gd name="T73" fmla="*/ 28 h 62"/>
                <a:gd name="T74" fmla="*/ 42 w 46"/>
                <a:gd name="T75" fmla="*/ 30 h 62"/>
                <a:gd name="T76" fmla="*/ 42 w 46"/>
                <a:gd name="T77" fmla="*/ 34 h 62"/>
                <a:gd name="T78" fmla="*/ 42 w 46"/>
                <a:gd name="T79" fmla="*/ 38 h 62"/>
                <a:gd name="T80" fmla="*/ 42 w 46"/>
                <a:gd name="T81" fmla="*/ 40 h 62"/>
                <a:gd name="T82" fmla="*/ 36 w 46"/>
                <a:gd name="T83" fmla="*/ 40 h 62"/>
                <a:gd name="T84" fmla="*/ 32 w 46"/>
                <a:gd name="T85" fmla="*/ 46 h 62"/>
                <a:gd name="T86" fmla="*/ 32 w 46"/>
                <a:gd name="T87" fmla="*/ 46 h 62"/>
                <a:gd name="T88" fmla="*/ 30 w 46"/>
                <a:gd name="T89" fmla="*/ 48 h 62"/>
                <a:gd name="T90" fmla="*/ 30 w 46"/>
                <a:gd name="T91" fmla="*/ 50 h 62"/>
                <a:gd name="T92" fmla="*/ 34 w 46"/>
                <a:gd name="T93" fmla="*/ 52 h 62"/>
                <a:gd name="T94" fmla="*/ 24 w 46"/>
                <a:gd name="T9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" h="62">
                  <a:moveTo>
                    <a:pt x="24" y="62"/>
                  </a:moveTo>
                  <a:lnTo>
                    <a:pt x="22" y="60"/>
                  </a:lnTo>
                  <a:lnTo>
                    <a:pt x="20" y="60"/>
                  </a:lnTo>
                  <a:lnTo>
                    <a:pt x="16" y="58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0" y="46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20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12"/>
                  </a:lnTo>
                  <a:lnTo>
                    <a:pt x="44" y="1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36" y="40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4" y="52"/>
                  </a:lnTo>
                  <a:lnTo>
                    <a:pt x="24" y="6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231"/>
            <p:cNvSpPr>
              <a:spLocks/>
            </p:cNvSpPr>
            <p:nvPr/>
          </p:nvSpPr>
          <p:spPr bwMode="gray">
            <a:xfrm>
              <a:off x="895" y="2334"/>
              <a:ext cx="40" cy="46"/>
            </a:xfrm>
            <a:custGeom>
              <a:avLst/>
              <a:gdLst>
                <a:gd name="T0" fmla="*/ 8 w 40"/>
                <a:gd name="T1" fmla="*/ 0 h 46"/>
                <a:gd name="T2" fmla="*/ 22 w 40"/>
                <a:gd name="T3" fmla="*/ 8 h 46"/>
                <a:gd name="T4" fmla="*/ 22 w 40"/>
                <a:gd name="T5" fmla="*/ 10 h 46"/>
                <a:gd name="T6" fmla="*/ 24 w 40"/>
                <a:gd name="T7" fmla="*/ 12 h 46"/>
                <a:gd name="T8" fmla="*/ 28 w 40"/>
                <a:gd name="T9" fmla="*/ 14 h 46"/>
                <a:gd name="T10" fmla="*/ 30 w 40"/>
                <a:gd name="T11" fmla="*/ 14 h 46"/>
                <a:gd name="T12" fmla="*/ 32 w 40"/>
                <a:gd name="T13" fmla="*/ 16 h 46"/>
                <a:gd name="T14" fmla="*/ 32 w 40"/>
                <a:gd name="T15" fmla="*/ 18 h 46"/>
                <a:gd name="T16" fmla="*/ 32 w 40"/>
                <a:gd name="T17" fmla="*/ 22 h 46"/>
                <a:gd name="T18" fmla="*/ 34 w 40"/>
                <a:gd name="T19" fmla="*/ 24 h 46"/>
                <a:gd name="T20" fmla="*/ 36 w 40"/>
                <a:gd name="T21" fmla="*/ 28 h 46"/>
                <a:gd name="T22" fmla="*/ 38 w 40"/>
                <a:gd name="T23" fmla="*/ 30 h 46"/>
                <a:gd name="T24" fmla="*/ 38 w 40"/>
                <a:gd name="T25" fmla="*/ 30 h 46"/>
                <a:gd name="T26" fmla="*/ 40 w 40"/>
                <a:gd name="T27" fmla="*/ 32 h 46"/>
                <a:gd name="T28" fmla="*/ 38 w 40"/>
                <a:gd name="T29" fmla="*/ 34 h 46"/>
                <a:gd name="T30" fmla="*/ 38 w 40"/>
                <a:gd name="T31" fmla="*/ 34 h 46"/>
                <a:gd name="T32" fmla="*/ 36 w 40"/>
                <a:gd name="T33" fmla="*/ 36 h 46"/>
                <a:gd name="T34" fmla="*/ 36 w 40"/>
                <a:gd name="T35" fmla="*/ 36 h 46"/>
                <a:gd name="T36" fmla="*/ 32 w 40"/>
                <a:gd name="T37" fmla="*/ 38 h 46"/>
                <a:gd name="T38" fmla="*/ 30 w 40"/>
                <a:gd name="T39" fmla="*/ 40 h 46"/>
                <a:gd name="T40" fmla="*/ 30 w 40"/>
                <a:gd name="T41" fmla="*/ 42 h 46"/>
                <a:gd name="T42" fmla="*/ 28 w 40"/>
                <a:gd name="T43" fmla="*/ 44 h 46"/>
                <a:gd name="T44" fmla="*/ 28 w 40"/>
                <a:gd name="T45" fmla="*/ 46 h 46"/>
                <a:gd name="T46" fmla="*/ 26 w 40"/>
                <a:gd name="T47" fmla="*/ 42 h 46"/>
                <a:gd name="T48" fmla="*/ 24 w 40"/>
                <a:gd name="T49" fmla="*/ 38 h 46"/>
                <a:gd name="T50" fmla="*/ 22 w 40"/>
                <a:gd name="T51" fmla="*/ 38 h 46"/>
                <a:gd name="T52" fmla="*/ 20 w 40"/>
                <a:gd name="T53" fmla="*/ 38 h 46"/>
                <a:gd name="T54" fmla="*/ 20 w 40"/>
                <a:gd name="T55" fmla="*/ 36 h 46"/>
                <a:gd name="T56" fmla="*/ 18 w 40"/>
                <a:gd name="T57" fmla="*/ 36 h 46"/>
                <a:gd name="T58" fmla="*/ 16 w 40"/>
                <a:gd name="T59" fmla="*/ 32 h 46"/>
                <a:gd name="T60" fmla="*/ 14 w 40"/>
                <a:gd name="T61" fmla="*/ 28 h 46"/>
                <a:gd name="T62" fmla="*/ 14 w 40"/>
                <a:gd name="T63" fmla="*/ 26 h 46"/>
                <a:gd name="T64" fmla="*/ 16 w 40"/>
                <a:gd name="T65" fmla="*/ 24 h 46"/>
                <a:gd name="T66" fmla="*/ 16 w 40"/>
                <a:gd name="T67" fmla="*/ 22 h 46"/>
                <a:gd name="T68" fmla="*/ 0 w 40"/>
                <a:gd name="T69" fmla="*/ 6 h 46"/>
                <a:gd name="T70" fmla="*/ 2 w 40"/>
                <a:gd name="T71" fmla="*/ 6 h 46"/>
                <a:gd name="T72" fmla="*/ 4 w 40"/>
                <a:gd name="T73" fmla="*/ 4 h 46"/>
                <a:gd name="T74" fmla="*/ 6 w 40"/>
                <a:gd name="T75" fmla="*/ 2 h 46"/>
                <a:gd name="T76" fmla="*/ 8 w 40"/>
                <a:gd name="T7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6">
                  <a:moveTo>
                    <a:pt x="8" y="0"/>
                  </a:moveTo>
                  <a:lnTo>
                    <a:pt x="22" y="8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6" y="42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2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232"/>
            <p:cNvSpPr>
              <a:spLocks/>
            </p:cNvSpPr>
            <p:nvPr/>
          </p:nvSpPr>
          <p:spPr bwMode="gray">
            <a:xfrm>
              <a:off x="923" y="2368"/>
              <a:ext cx="16" cy="26"/>
            </a:xfrm>
            <a:custGeom>
              <a:avLst/>
              <a:gdLst>
                <a:gd name="T0" fmla="*/ 10 w 16"/>
                <a:gd name="T1" fmla="*/ 0 h 26"/>
                <a:gd name="T2" fmla="*/ 10 w 16"/>
                <a:gd name="T3" fmla="*/ 0 h 26"/>
                <a:gd name="T4" fmla="*/ 8 w 16"/>
                <a:gd name="T5" fmla="*/ 0 h 26"/>
                <a:gd name="T6" fmla="*/ 6 w 16"/>
                <a:gd name="T7" fmla="*/ 2 h 26"/>
                <a:gd name="T8" fmla="*/ 4 w 16"/>
                <a:gd name="T9" fmla="*/ 4 h 26"/>
                <a:gd name="T10" fmla="*/ 2 w 16"/>
                <a:gd name="T11" fmla="*/ 6 h 26"/>
                <a:gd name="T12" fmla="*/ 0 w 16"/>
                <a:gd name="T13" fmla="*/ 12 h 26"/>
                <a:gd name="T14" fmla="*/ 0 w 16"/>
                <a:gd name="T15" fmla="*/ 12 h 26"/>
                <a:gd name="T16" fmla="*/ 2 w 16"/>
                <a:gd name="T17" fmla="*/ 14 h 26"/>
                <a:gd name="T18" fmla="*/ 2 w 16"/>
                <a:gd name="T19" fmla="*/ 16 h 26"/>
                <a:gd name="T20" fmla="*/ 6 w 16"/>
                <a:gd name="T21" fmla="*/ 20 h 26"/>
                <a:gd name="T22" fmla="*/ 10 w 16"/>
                <a:gd name="T23" fmla="*/ 24 h 26"/>
                <a:gd name="T24" fmla="*/ 16 w 16"/>
                <a:gd name="T25" fmla="*/ 26 h 26"/>
                <a:gd name="T26" fmla="*/ 10 w 16"/>
                <a:gd name="T2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6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6" y="20"/>
                  </a:lnTo>
                  <a:lnTo>
                    <a:pt x="10" y="24"/>
                  </a:lnTo>
                  <a:lnTo>
                    <a:pt x="16" y="26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233"/>
            <p:cNvSpPr>
              <a:spLocks/>
            </p:cNvSpPr>
            <p:nvPr/>
          </p:nvSpPr>
          <p:spPr bwMode="gray">
            <a:xfrm>
              <a:off x="719" y="2246"/>
              <a:ext cx="70" cy="84"/>
            </a:xfrm>
            <a:custGeom>
              <a:avLst/>
              <a:gdLst>
                <a:gd name="T0" fmla="*/ 58 w 70"/>
                <a:gd name="T1" fmla="*/ 30 h 84"/>
                <a:gd name="T2" fmla="*/ 54 w 70"/>
                <a:gd name="T3" fmla="*/ 26 h 84"/>
                <a:gd name="T4" fmla="*/ 54 w 70"/>
                <a:gd name="T5" fmla="*/ 20 h 84"/>
                <a:gd name="T6" fmla="*/ 52 w 70"/>
                <a:gd name="T7" fmla="*/ 18 h 84"/>
                <a:gd name="T8" fmla="*/ 50 w 70"/>
                <a:gd name="T9" fmla="*/ 20 h 84"/>
                <a:gd name="T10" fmla="*/ 46 w 70"/>
                <a:gd name="T11" fmla="*/ 22 h 84"/>
                <a:gd name="T12" fmla="*/ 42 w 70"/>
                <a:gd name="T13" fmla="*/ 18 h 84"/>
                <a:gd name="T14" fmla="*/ 38 w 70"/>
                <a:gd name="T15" fmla="*/ 14 h 84"/>
                <a:gd name="T16" fmla="*/ 40 w 70"/>
                <a:gd name="T17" fmla="*/ 8 h 84"/>
                <a:gd name="T18" fmla="*/ 38 w 70"/>
                <a:gd name="T19" fmla="*/ 0 h 84"/>
                <a:gd name="T20" fmla="*/ 30 w 70"/>
                <a:gd name="T21" fmla="*/ 14 h 84"/>
                <a:gd name="T22" fmla="*/ 32 w 70"/>
                <a:gd name="T23" fmla="*/ 16 h 84"/>
                <a:gd name="T24" fmla="*/ 28 w 70"/>
                <a:gd name="T25" fmla="*/ 22 h 84"/>
                <a:gd name="T26" fmla="*/ 20 w 70"/>
                <a:gd name="T27" fmla="*/ 26 h 84"/>
                <a:gd name="T28" fmla="*/ 2 w 70"/>
                <a:gd name="T29" fmla="*/ 24 h 84"/>
                <a:gd name="T30" fmla="*/ 0 w 70"/>
                <a:gd name="T31" fmla="*/ 26 h 84"/>
                <a:gd name="T32" fmla="*/ 0 w 70"/>
                <a:gd name="T33" fmla="*/ 32 h 84"/>
                <a:gd name="T34" fmla="*/ 4 w 70"/>
                <a:gd name="T35" fmla="*/ 36 h 84"/>
                <a:gd name="T36" fmla="*/ 6 w 70"/>
                <a:gd name="T37" fmla="*/ 36 h 84"/>
                <a:gd name="T38" fmla="*/ 12 w 70"/>
                <a:gd name="T39" fmla="*/ 42 h 84"/>
                <a:gd name="T40" fmla="*/ 16 w 70"/>
                <a:gd name="T41" fmla="*/ 54 h 84"/>
                <a:gd name="T42" fmla="*/ 16 w 70"/>
                <a:gd name="T43" fmla="*/ 58 h 84"/>
                <a:gd name="T44" fmla="*/ 16 w 70"/>
                <a:gd name="T45" fmla="*/ 66 h 84"/>
                <a:gd name="T46" fmla="*/ 16 w 70"/>
                <a:gd name="T47" fmla="*/ 72 h 84"/>
                <a:gd name="T48" fmla="*/ 14 w 70"/>
                <a:gd name="T49" fmla="*/ 74 h 84"/>
                <a:gd name="T50" fmla="*/ 14 w 70"/>
                <a:gd name="T51" fmla="*/ 78 h 84"/>
                <a:gd name="T52" fmla="*/ 16 w 70"/>
                <a:gd name="T53" fmla="*/ 82 h 84"/>
                <a:gd name="T54" fmla="*/ 26 w 70"/>
                <a:gd name="T55" fmla="*/ 84 h 84"/>
                <a:gd name="T56" fmla="*/ 42 w 70"/>
                <a:gd name="T57" fmla="*/ 78 h 84"/>
                <a:gd name="T58" fmla="*/ 62 w 70"/>
                <a:gd name="T59" fmla="*/ 66 h 84"/>
                <a:gd name="T60" fmla="*/ 68 w 70"/>
                <a:gd name="T61" fmla="*/ 56 h 84"/>
                <a:gd name="T62" fmla="*/ 70 w 70"/>
                <a:gd name="T63" fmla="*/ 50 h 84"/>
                <a:gd name="T64" fmla="*/ 68 w 70"/>
                <a:gd name="T65" fmla="*/ 46 h 84"/>
                <a:gd name="T66" fmla="*/ 64 w 70"/>
                <a:gd name="T67" fmla="*/ 38 h 84"/>
                <a:gd name="T68" fmla="*/ 62 w 70"/>
                <a:gd name="T69" fmla="*/ 3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84">
                  <a:moveTo>
                    <a:pt x="62" y="30"/>
                  </a:moveTo>
                  <a:lnTo>
                    <a:pt x="58" y="30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4" y="20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40" y="8"/>
                  </a:lnTo>
                  <a:lnTo>
                    <a:pt x="50" y="2"/>
                  </a:lnTo>
                  <a:lnTo>
                    <a:pt x="38" y="0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28" y="22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8" y="22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10" y="38"/>
                  </a:lnTo>
                  <a:lnTo>
                    <a:pt x="12" y="42"/>
                  </a:lnTo>
                  <a:lnTo>
                    <a:pt x="14" y="4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8"/>
                  </a:lnTo>
                  <a:lnTo>
                    <a:pt x="16" y="62"/>
                  </a:lnTo>
                  <a:lnTo>
                    <a:pt x="16" y="66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4" y="78"/>
                  </a:lnTo>
                  <a:lnTo>
                    <a:pt x="14" y="80"/>
                  </a:lnTo>
                  <a:lnTo>
                    <a:pt x="16" y="82"/>
                  </a:lnTo>
                  <a:lnTo>
                    <a:pt x="20" y="84"/>
                  </a:lnTo>
                  <a:lnTo>
                    <a:pt x="26" y="84"/>
                  </a:lnTo>
                  <a:lnTo>
                    <a:pt x="30" y="82"/>
                  </a:lnTo>
                  <a:lnTo>
                    <a:pt x="42" y="78"/>
                  </a:lnTo>
                  <a:lnTo>
                    <a:pt x="54" y="72"/>
                  </a:lnTo>
                  <a:lnTo>
                    <a:pt x="62" y="66"/>
                  </a:lnTo>
                  <a:lnTo>
                    <a:pt x="66" y="62"/>
                  </a:lnTo>
                  <a:lnTo>
                    <a:pt x="68" y="56"/>
                  </a:lnTo>
                  <a:lnTo>
                    <a:pt x="70" y="52"/>
                  </a:lnTo>
                  <a:lnTo>
                    <a:pt x="70" y="50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8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2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234"/>
            <p:cNvSpPr>
              <a:spLocks/>
            </p:cNvSpPr>
            <p:nvPr/>
          </p:nvSpPr>
          <p:spPr bwMode="gray">
            <a:xfrm>
              <a:off x="779" y="2164"/>
              <a:ext cx="108" cy="200"/>
            </a:xfrm>
            <a:custGeom>
              <a:avLst/>
              <a:gdLst>
                <a:gd name="T0" fmla="*/ 38 w 108"/>
                <a:gd name="T1" fmla="*/ 2 h 200"/>
                <a:gd name="T2" fmla="*/ 32 w 108"/>
                <a:gd name="T3" fmla="*/ 0 h 200"/>
                <a:gd name="T4" fmla="*/ 24 w 108"/>
                <a:gd name="T5" fmla="*/ 2 h 200"/>
                <a:gd name="T6" fmla="*/ 14 w 108"/>
                <a:gd name="T7" fmla="*/ 16 h 200"/>
                <a:gd name="T8" fmla="*/ 16 w 108"/>
                <a:gd name="T9" fmla="*/ 22 h 200"/>
                <a:gd name="T10" fmla="*/ 14 w 108"/>
                <a:gd name="T11" fmla="*/ 32 h 200"/>
                <a:gd name="T12" fmla="*/ 10 w 108"/>
                <a:gd name="T13" fmla="*/ 36 h 200"/>
                <a:gd name="T14" fmla="*/ 6 w 108"/>
                <a:gd name="T15" fmla="*/ 44 h 200"/>
                <a:gd name="T16" fmla="*/ 4 w 108"/>
                <a:gd name="T17" fmla="*/ 52 h 200"/>
                <a:gd name="T18" fmla="*/ 14 w 108"/>
                <a:gd name="T19" fmla="*/ 54 h 200"/>
                <a:gd name="T20" fmla="*/ 12 w 108"/>
                <a:gd name="T21" fmla="*/ 58 h 200"/>
                <a:gd name="T22" fmla="*/ 12 w 108"/>
                <a:gd name="T23" fmla="*/ 64 h 200"/>
                <a:gd name="T24" fmla="*/ 14 w 108"/>
                <a:gd name="T25" fmla="*/ 70 h 200"/>
                <a:gd name="T26" fmla="*/ 24 w 108"/>
                <a:gd name="T27" fmla="*/ 76 h 200"/>
                <a:gd name="T28" fmla="*/ 24 w 108"/>
                <a:gd name="T29" fmla="*/ 82 h 200"/>
                <a:gd name="T30" fmla="*/ 22 w 108"/>
                <a:gd name="T31" fmla="*/ 86 h 200"/>
                <a:gd name="T32" fmla="*/ 18 w 108"/>
                <a:gd name="T33" fmla="*/ 94 h 200"/>
                <a:gd name="T34" fmla="*/ 20 w 108"/>
                <a:gd name="T35" fmla="*/ 98 h 200"/>
                <a:gd name="T36" fmla="*/ 32 w 108"/>
                <a:gd name="T37" fmla="*/ 92 h 200"/>
                <a:gd name="T38" fmla="*/ 36 w 108"/>
                <a:gd name="T39" fmla="*/ 102 h 200"/>
                <a:gd name="T40" fmla="*/ 40 w 108"/>
                <a:gd name="T41" fmla="*/ 114 h 200"/>
                <a:gd name="T42" fmla="*/ 22 w 108"/>
                <a:gd name="T43" fmla="*/ 128 h 200"/>
                <a:gd name="T44" fmla="*/ 28 w 108"/>
                <a:gd name="T45" fmla="*/ 140 h 200"/>
                <a:gd name="T46" fmla="*/ 20 w 108"/>
                <a:gd name="T47" fmla="*/ 154 h 200"/>
                <a:gd name="T48" fmla="*/ 18 w 108"/>
                <a:gd name="T49" fmla="*/ 156 h 200"/>
                <a:gd name="T50" fmla="*/ 18 w 108"/>
                <a:gd name="T51" fmla="*/ 160 h 200"/>
                <a:gd name="T52" fmla="*/ 38 w 108"/>
                <a:gd name="T53" fmla="*/ 164 h 200"/>
                <a:gd name="T54" fmla="*/ 52 w 108"/>
                <a:gd name="T55" fmla="*/ 158 h 200"/>
                <a:gd name="T56" fmla="*/ 52 w 108"/>
                <a:gd name="T57" fmla="*/ 162 h 200"/>
                <a:gd name="T58" fmla="*/ 44 w 108"/>
                <a:gd name="T59" fmla="*/ 166 h 200"/>
                <a:gd name="T60" fmla="*/ 0 w 108"/>
                <a:gd name="T61" fmla="*/ 196 h 200"/>
                <a:gd name="T62" fmla="*/ 28 w 108"/>
                <a:gd name="T63" fmla="*/ 190 h 200"/>
                <a:gd name="T64" fmla="*/ 58 w 108"/>
                <a:gd name="T65" fmla="*/ 188 h 200"/>
                <a:gd name="T66" fmla="*/ 108 w 108"/>
                <a:gd name="T67" fmla="*/ 174 h 200"/>
                <a:gd name="T68" fmla="*/ 98 w 108"/>
                <a:gd name="T69" fmla="*/ 164 h 200"/>
                <a:gd name="T70" fmla="*/ 102 w 108"/>
                <a:gd name="T71" fmla="*/ 158 h 200"/>
                <a:gd name="T72" fmla="*/ 102 w 108"/>
                <a:gd name="T73" fmla="*/ 150 h 200"/>
                <a:gd name="T74" fmla="*/ 100 w 108"/>
                <a:gd name="T75" fmla="*/ 146 h 200"/>
                <a:gd name="T76" fmla="*/ 94 w 108"/>
                <a:gd name="T77" fmla="*/ 140 h 200"/>
                <a:gd name="T78" fmla="*/ 88 w 108"/>
                <a:gd name="T79" fmla="*/ 136 h 200"/>
                <a:gd name="T80" fmla="*/ 84 w 108"/>
                <a:gd name="T81" fmla="*/ 120 h 200"/>
                <a:gd name="T82" fmla="*/ 66 w 108"/>
                <a:gd name="T83" fmla="*/ 100 h 200"/>
                <a:gd name="T84" fmla="*/ 64 w 108"/>
                <a:gd name="T85" fmla="*/ 84 h 200"/>
                <a:gd name="T86" fmla="*/ 56 w 108"/>
                <a:gd name="T87" fmla="*/ 68 h 200"/>
                <a:gd name="T88" fmla="*/ 56 w 108"/>
                <a:gd name="T89" fmla="*/ 44 h 200"/>
                <a:gd name="T90" fmla="*/ 56 w 108"/>
                <a:gd name="T91" fmla="*/ 42 h 200"/>
                <a:gd name="T92" fmla="*/ 52 w 108"/>
                <a:gd name="T93" fmla="*/ 36 h 200"/>
                <a:gd name="T94" fmla="*/ 48 w 108"/>
                <a:gd name="T95" fmla="*/ 34 h 200"/>
                <a:gd name="T96" fmla="*/ 44 w 108"/>
                <a:gd name="T97" fmla="*/ 32 h 200"/>
                <a:gd name="T98" fmla="*/ 36 w 108"/>
                <a:gd name="T99" fmla="*/ 28 h 200"/>
                <a:gd name="T100" fmla="*/ 34 w 108"/>
                <a:gd name="T101" fmla="*/ 26 h 200"/>
                <a:gd name="T102" fmla="*/ 34 w 108"/>
                <a:gd name="T103" fmla="*/ 20 h 200"/>
                <a:gd name="T104" fmla="*/ 38 w 108"/>
                <a:gd name="T105" fmla="*/ 14 h 200"/>
                <a:gd name="T106" fmla="*/ 40 w 108"/>
                <a:gd name="T107" fmla="*/ 8 h 200"/>
                <a:gd name="T108" fmla="*/ 40 w 108"/>
                <a:gd name="T109" fmla="*/ 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" h="200">
                  <a:moveTo>
                    <a:pt x="40" y="2"/>
                  </a:move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14" y="70"/>
                  </a:lnTo>
                  <a:lnTo>
                    <a:pt x="16" y="72"/>
                  </a:lnTo>
                  <a:lnTo>
                    <a:pt x="24" y="76"/>
                  </a:lnTo>
                  <a:lnTo>
                    <a:pt x="24" y="80"/>
                  </a:lnTo>
                  <a:lnTo>
                    <a:pt x="24" y="82"/>
                  </a:lnTo>
                  <a:lnTo>
                    <a:pt x="22" y="84"/>
                  </a:lnTo>
                  <a:lnTo>
                    <a:pt x="22" y="86"/>
                  </a:lnTo>
                  <a:lnTo>
                    <a:pt x="20" y="90"/>
                  </a:lnTo>
                  <a:lnTo>
                    <a:pt x="18" y="94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2" y="100"/>
                  </a:lnTo>
                  <a:lnTo>
                    <a:pt x="32" y="92"/>
                  </a:lnTo>
                  <a:lnTo>
                    <a:pt x="44" y="94"/>
                  </a:lnTo>
                  <a:lnTo>
                    <a:pt x="36" y="102"/>
                  </a:lnTo>
                  <a:lnTo>
                    <a:pt x="34" y="114"/>
                  </a:lnTo>
                  <a:lnTo>
                    <a:pt x="40" y="114"/>
                  </a:lnTo>
                  <a:lnTo>
                    <a:pt x="40" y="128"/>
                  </a:lnTo>
                  <a:lnTo>
                    <a:pt x="22" y="128"/>
                  </a:lnTo>
                  <a:lnTo>
                    <a:pt x="22" y="138"/>
                  </a:lnTo>
                  <a:lnTo>
                    <a:pt x="28" y="140"/>
                  </a:lnTo>
                  <a:lnTo>
                    <a:pt x="20" y="152"/>
                  </a:lnTo>
                  <a:lnTo>
                    <a:pt x="20" y="154"/>
                  </a:lnTo>
                  <a:lnTo>
                    <a:pt x="18" y="154"/>
                  </a:lnTo>
                  <a:lnTo>
                    <a:pt x="18" y="156"/>
                  </a:lnTo>
                  <a:lnTo>
                    <a:pt x="18" y="158"/>
                  </a:lnTo>
                  <a:lnTo>
                    <a:pt x="18" y="160"/>
                  </a:lnTo>
                  <a:lnTo>
                    <a:pt x="20" y="160"/>
                  </a:lnTo>
                  <a:lnTo>
                    <a:pt x="38" y="164"/>
                  </a:lnTo>
                  <a:lnTo>
                    <a:pt x="48" y="160"/>
                  </a:lnTo>
                  <a:lnTo>
                    <a:pt x="52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48" y="164"/>
                  </a:lnTo>
                  <a:lnTo>
                    <a:pt x="44" y="166"/>
                  </a:lnTo>
                  <a:lnTo>
                    <a:pt x="20" y="176"/>
                  </a:lnTo>
                  <a:lnTo>
                    <a:pt x="0" y="196"/>
                  </a:lnTo>
                  <a:lnTo>
                    <a:pt x="10" y="200"/>
                  </a:lnTo>
                  <a:lnTo>
                    <a:pt x="28" y="190"/>
                  </a:lnTo>
                  <a:lnTo>
                    <a:pt x="36" y="188"/>
                  </a:lnTo>
                  <a:lnTo>
                    <a:pt x="58" y="188"/>
                  </a:lnTo>
                  <a:lnTo>
                    <a:pt x="84" y="182"/>
                  </a:lnTo>
                  <a:lnTo>
                    <a:pt x="108" y="174"/>
                  </a:lnTo>
                  <a:lnTo>
                    <a:pt x="96" y="164"/>
                  </a:lnTo>
                  <a:lnTo>
                    <a:pt x="98" y="164"/>
                  </a:lnTo>
                  <a:lnTo>
                    <a:pt x="100" y="162"/>
                  </a:lnTo>
                  <a:lnTo>
                    <a:pt x="102" y="158"/>
                  </a:lnTo>
                  <a:lnTo>
                    <a:pt x="102" y="154"/>
                  </a:lnTo>
                  <a:lnTo>
                    <a:pt x="102" y="150"/>
                  </a:lnTo>
                  <a:lnTo>
                    <a:pt x="102" y="148"/>
                  </a:lnTo>
                  <a:lnTo>
                    <a:pt x="100" y="146"/>
                  </a:lnTo>
                  <a:lnTo>
                    <a:pt x="98" y="142"/>
                  </a:lnTo>
                  <a:lnTo>
                    <a:pt x="94" y="140"/>
                  </a:lnTo>
                  <a:lnTo>
                    <a:pt x="90" y="138"/>
                  </a:lnTo>
                  <a:lnTo>
                    <a:pt x="88" y="136"/>
                  </a:lnTo>
                  <a:lnTo>
                    <a:pt x="86" y="132"/>
                  </a:lnTo>
                  <a:lnTo>
                    <a:pt x="84" y="120"/>
                  </a:lnTo>
                  <a:lnTo>
                    <a:pt x="78" y="108"/>
                  </a:lnTo>
                  <a:lnTo>
                    <a:pt x="66" y="100"/>
                  </a:lnTo>
                  <a:lnTo>
                    <a:pt x="66" y="94"/>
                  </a:lnTo>
                  <a:lnTo>
                    <a:pt x="64" y="84"/>
                  </a:lnTo>
                  <a:lnTo>
                    <a:pt x="60" y="72"/>
                  </a:lnTo>
                  <a:lnTo>
                    <a:pt x="56" y="68"/>
                  </a:lnTo>
                  <a:lnTo>
                    <a:pt x="48" y="62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4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6" y="32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40" y="12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4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235"/>
            <p:cNvSpPr>
              <a:spLocks/>
            </p:cNvSpPr>
            <p:nvPr/>
          </p:nvSpPr>
          <p:spPr bwMode="gray">
            <a:xfrm>
              <a:off x="757" y="2246"/>
              <a:ext cx="36" cy="32"/>
            </a:xfrm>
            <a:custGeom>
              <a:avLst/>
              <a:gdLst>
                <a:gd name="T0" fmla="*/ 16 w 36"/>
                <a:gd name="T1" fmla="*/ 0 h 32"/>
                <a:gd name="T2" fmla="*/ 16 w 36"/>
                <a:gd name="T3" fmla="*/ 0 h 32"/>
                <a:gd name="T4" fmla="*/ 18 w 36"/>
                <a:gd name="T5" fmla="*/ 0 h 32"/>
                <a:gd name="T6" fmla="*/ 20 w 36"/>
                <a:gd name="T7" fmla="*/ 0 h 32"/>
                <a:gd name="T8" fmla="*/ 24 w 36"/>
                <a:gd name="T9" fmla="*/ 0 h 32"/>
                <a:gd name="T10" fmla="*/ 28 w 36"/>
                <a:gd name="T11" fmla="*/ 0 h 32"/>
                <a:gd name="T12" fmla="*/ 30 w 36"/>
                <a:gd name="T13" fmla="*/ 2 h 32"/>
                <a:gd name="T14" fmla="*/ 32 w 36"/>
                <a:gd name="T15" fmla="*/ 6 h 32"/>
                <a:gd name="T16" fmla="*/ 32 w 36"/>
                <a:gd name="T17" fmla="*/ 6 h 32"/>
                <a:gd name="T18" fmla="*/ 34 w 36"/>
                <a:gd name="T19" fmla="*/ 8 h 32"/>
                <a:gd name="T20" fmla="*/ 36 w 36"/>
                <a:gd name="T21" fmla="*/ 12 h 32"/>
                <a:gd name="T22" fmla="*/ 36 w 36"/>
                <a:gd name="T23" fmla="*/ 16 h 32"/>
                <a:gd name="T24" fmla="*/ 36 w 36"/>
                <a:gd name="T25" fmla="*/ 22 h 32"/>
                <a:gd name="T26" fmla="*/ 32 w 36"/>
                <a:gd name="T27" fmla="*/ 28 h 32"/>
                <a:gd name="T28" fmla="*/ 32 w 36"/>
                <a:gd name="T29" fmla="*/ 28 h 32"/>
                <a:gd name="T30" fmla="*/ 30 w 36"/>
                <a:gd name="T31" fmla="*/ 30 h 32"/>
                <a:gd name="T32" fmla="*/ 28 w 36"/>
                <a:gd name="T33" fmla="*/ 32 h 32"/>
                <a:gd name="T34" fmla="*/ 26 w 36"/>
                <a:gd name="T35" fmla="*/ 30 h 32"/>
                <a:gd name="T36" fmla="*/ 24 w 36"/>
                <a:gd name="T37" fmla="*/ 30 h 32"/>
                <a:gd name="T38" fmla="*/ 20 w 36"/>
                <a:gd name="T39" fmla="*/ 30 h 32"/>
                <a:gd name="T40" fmla="*/ 18 w 36"/>
                <a:gd name="T41" fmla="*/ 28 h 32"/>
                <a:gd name="T42" fmla="*/ 16 w 36"/>
                <a:gd name="T43" fmla="*/ 26 h 32"/>
                <a:gd name="T44" fmla="*/ 16 w 36"/>
                <a:gd name="T45" fmla="*/ 24 h 32"/>
                <a:gd name="T46" fmla="*/ 16 w 36"/>
                <a:gd name="T47" fmla="*/ 20 h 32"/>
                <a:gd name="T48" fmla="*/ 14 w 36"/>
                <a:gd name="T49" fmla="*/ 18 h 32"/>
                <a:gd name="T50" fmla="*/ 14 w 36"/>
                <a:gd name="T51" fmla="*/ 18 h 32"/>
                <a:gd name="T52" fmla="*/ 14 w 36"/>
                <a:gd name="T53" fmla="*/ 18 h 32"/>
                <a:gd name="T54" fmla="*/ 12 w 36"/>
                <a:gd name="T55" fmla="*/ 20 h 32"/>
                <a:gd name="T56" fmla="*/ 10 w 36"/>
                <a:gd name="T57" fmla="*/ 22 h 32"/>
                <a:gd name="T58" fmla="*/ 8 w 36"/>
                <a:gd name="T59" fmla="*/ 22 h 32"/>
                <a:gd name="T60" fmla="*/ 6 w 36"/>
                <a:gd name="T61" fmla="*/ 20 h 32"/>
                <a:gd name="T62" fmla="*/ 4 w 36"/>
                <a:gd name="T63" fmla="*/ 18 h 32"/>
                <a:gd name="T64" fmla="*/ 2 w 36"/>
                <a:gd name="T65" fmla="*/ 18 h 32"/>
                <a:gd name="T66" fmla="*/ 0 w 36"/>
                <a:gd name="T67" fmla="*/ 14 h 32"/>
                <a:gd name="T68" fmla="*/ 0 w 36"/>
                <a:gd name="T69" fmla="*/ 12 h 32"/>
                <a:gd name="T70" fmla="*/ 2 w 36"/>
                <a:gd name="T71" fmla="*/ 8 h 32"/>
                <a:gd name="T72" fmla="*/ 16 w 36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" h="32">
                  <a:moveTo>
                    <a:pt x="16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22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236"/>
            <p:cNvSpPr>
              <a:spLocks/>
            </p:cNvSpPr>
            <p:nvPr/>
          </p:nvSpPr>
          <p:spPr bwMode="gray">
            <a:xfrm>
              <a:off x="961" y="2194"/>
              <a:ext cx="36" cy="62"/>
            </a:xfrm>
            <a:custGeom>
              <a:avLst/>
              <a:gdLst>
                <a:gd name="T0" fmla="*/ 30 w 36"/>
                <a:gd name="T1" fmla="*/ 58 h 62"/>
                <a:gd name="T2" fmla="*/ 30 w 36"/>
                <a:gd name="T3" fmla="*/ 46 h 62"/>
                <a:gd name="T4" fmla="*/ 30 w 36"/>
                <a:gd name="T5" fmla="*/ 44 h 62"/>
                <a:gd name="T6" fmla="*/ 30 w 36"/>
                <a:gd name="T7" fmla="*/ 42 h 62"/>
                <a:gd name="T8" fmla="*/ 28 w 36"/>
                <a:gd name="T9" fmla="*/ 38 h 62"/>
                <a:gd name="T10" fmla="*/ 30 w 36"/>
                <a:gd name="T11" fmla="*/ 36 h 62"/>
                <a:gd name="T12" fmla="*/ 30 w 36"/>
                <a:gd name="T13" fmla="*/ 32 h 62"/>
                <a:gd name="T14" fmla="*/ 32 w 36"/>
                <a:gd name="T15" fmla="*/ 30 h 62"/>
                <a:gd name="T16" fmla="*/ 36 w 36"/>
                <a:gd name="T17" fmla="*/ 28 h 62"/>
                <a:gd name="T18" fmla="*/ 36 w 36"/>
                <a:gd name="T19" fmla="*/ 28 h 62"/>
                <a:gd name="T20" fmla="*/ 36 w 36"/>
                <a:gd name="T21" fmla="*/ 24 h 62"/>
                <a:gd name="T22" fmla="*/ 34 w 36"/>
                <a:gd name="T23" fmla="*/ 22 h 62"/>
                <a:gd name="T24" fmla="*/ 34 w 36"/>
                <a:gd name="T25" fmla="*/ 18 h 62"/>
                <a:gd name="T26" fmla="*/ 32 w 36"/>
                <a:gd name="T27" fmla="*/ 16 h 62"/>
                <a:gd name="T28" fmla="*/ 32 w 36"/>
                <a:gd name="T29" fmla="*/ 16 h 62"/>
                <a:gd name="T30" fmla="*/ 30 w 36"/>
                <a:gd name="T31" fmla="*/ 12 h 62"/>
                <a:gd name="T32" fmla="*/ 30 w 36"/>
                <a:gd name="T33" fmla="*/ 8 h 62"/>
                <a:gd name="T34" fmla="*/ 30 w 36"/>
                <a:gd name="T35" fmla="*/ 4 h 62"/>
                <a:gd name="T36" fmla="*/ 28 w 36"/>
                <a:gd name="T37" fmla="*/ 0 h 62"/>
                <a:gd name="T38" fmla="*/ 28 w 36"/>
                <a:gd name="T39" fmla="*/ 0 h 62"/>
                <a:gd name="T40" fmla="*/ 24 w 36"/>
                <a:gd name="T41" fmla="*/ 0 h 62"/>
                <a:gd name="T42" fmla="*/ 2 w 36"/>
                <a:gd name="T43" fmla="*/ 20 h 62"/>
                <a:gd name="T44" fmla="*/ 2 w 36"/>
                <a:gd name="T45" fmla="*/ 22 h 62"/>
                <a:gd name="T46" fmla="*/ 0 w 36"/>
                <a:gd name="T47" fmla="*/ 26 h 62"/>
                <a:gd name="T48" fmla="*/ 0 w 36"/>
                <a:gd name="T49" fmla="*/ 32 h 62"/>
                <a:gd name="T50" fmla="*/ 0 w 36"/>
                <a:gd name="T51" fmla="*/ 36 h 62"/>
                <a:gd name="T52" fmla="*/ 2 w 36"/>
                <a:gd name="T53" fmla="*/ 40 h 62"/>
                <a:gd name="T54" fmla="*/ 2 w 36"/>
                <a:gd name="T55" fmla="*/ 44 h 62"/>
                <a:gd name="T56" fmla="*/ 2 w 36"/>
                <a:gd name="T57" fmla="*/ 46 h 62"/>
                <a:gd name="T58" fmla="*/ 10 w 36"/>
                <a:gd name="T59" fmla="*/ 54 h 62"/>
                <a:gd name="T60" fmla="*/ 10 w 36"/>
                <a:gd name="T61" fmla="*/ 62 h 62"/>
                <a:gd name="T62" fmla="*/ 30 w 36"/>
                <a:gd name="T63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" h="62">
                  <a:moveTo>
                    <a:pt x="30" y="58"/>
                  </a:moveTo>
                  <a:lnTo>
                    <a:pt x="30" y="46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28" y="38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10" y="54"/>
                  </a:lnTo>
                  <a:lnTo>
                    <a:pt x="10" y="62"/>
                  </a:lnTo>
                  <a:lnTo>
                    <a:pt x="30" y="5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237"/>
            <p:cNvSpPr>
              <a:spLocks/>
            </p:cNvSpPr>
            <p:nvPr/>
          </p:nvSpPr>
          <p:spPr bwMode="gray">
            <a:xfrm>
              <a:off x="1011" y="1856"/>
              <a:ext cx="168" cy="390"/>
            </a:xfrm>
            <a:custGeom>
              <a:avLst/>
              <a:gdLst>
                <a:gd name="T0" fmla="*/ 0 w 168"/>
                <a:gd name="T1" fmla="*/ 286 h 390"/>
                <a:gd name="T2" fmla="*/ 0 w 168"/>
                <a:gd name="T3" fmla="*/ 300 h 390"/>
                <a:gd name="T4" fmla="*/ 0 w 168"/>
                <a:gd name="T5" fmla="*/ 312 h 390"/>
                <a:gd name="T6" fmla="*/ 0 w 168"/>
                <a:gd name="T7" fmla="*/ 322 h 390"/>
                <a:gd name="T8" fmla="*/ 16 w 168"/>
                <a:gd name="T9" fmla="*/ 388 h 390"/>
                <a:gd name="T10" fmla="*/ 38 w 168"/>
                <a:gd name="T11" fmla="*/ 382 h 390"/>
                <a:gd name="T12" fmla="*/ 50 w 168"/>
                <a:gd name="T13" fmla="*/ 372 h 390"/>
                <a:gd name="T14" fmla="*/ 60 w 168"/>
                <a:gd name="T15" fmla="*/ 360 h 390"/>
                <a:gd name="T16" fmla="*/ 66 w 168"/>
                <a:gd name="T17" fmla="*/ 328 h 390"/>
                <a:gd name="T18" fmla="*/ 88 w 168"/>
                <a:gd name="T19" fmla="*/ 296 h 390"/>
                <a:gd name="T20" fmla="*/ 94 w 168"/>
                <a:gd name="T21" fmla="*/ 282 h 390"/>
                <a:gd name="T22" fmla="*/ 92 w 168"/>
                <a:gd name="T23" fmla="*/ 272 h 390"/>
                <a:gd name="T24" fmla="*/ 82 w 168"/>
                <a:gd name="T25" fmla="*/ 264 h 390"/>
                <a:gd name="T26" fmla="*/ 76 w 168"/>
                <a:gd name="T27" fmla="*/ 262 h 390"/>
                <a:gd name="T28" fmla="*/ 78 w 168"/>
                <a:gd name="T29" fmla="*/ 230 h 390"/>
                <a:gd name="T30" fmla="*/ 78 w 168"/>
                <a:gd name="T31" fmla="*/ 232 h 390"/>
                <a:gd name="T32" fmla="*/ 80 w 168"/>
                <a:gd name="T33" fmla="*/ 218 h 390"/>
                <a:gd name="T34" fmla="*/ 86 w 168"/>
                <a:gd name="T35" fmla="*/ 204 h 390"/>
                <a:gd name="T36" fmla="*/ 94 w 168"/>
                <a:gd name="T37" fmla="*/ 194 h 390"/>
                <a:gd name="T38" fmla="*/ 106 w 168"/>
                <a:gd name="T39" fmla="*/ 184 h 390"/>
                <a:gd name="T40" fmla="*/ 116 w 168"/>
                <a:gd name="T41" fmla="*/ 176 h 390"/>
                <a:gd name="T42" fmla="*/ 122 w 168"/>
                <a:gd name="T43" fmla="*/ 158 h 390"/>
                <a:gd name="T44" fmla="*/ 122 w 168"/>
                <a:gd name="T45" fmla="*/ 140 h 390"/>
                <a:gd name="T46" fmla="*/ 156 w 168"/>
                <a:gd name="T47" fmla="*/ 118 h 390"/>
                <a:gd name="T48" fmla="*/ 168 w 168"/>
                <a:gd name="T49" fmla="*/ 118 h 390"/>
                <a:gd name="T50" fmla="*/ 162 w 168"/>
                <a:gd name="T51" fmla="*/ 106 h 390"/>
                <a:gd name="T52" fmla="*/ 152 w 168"/>
                <a:gd name="T53" fmla="*/ 80 h 390"/>
                <a:gd name="T54" fmla="*/ 152 w 168"/>
                <a:gd name="T55" fmla="*/ 72 h 390"/>
                <a:gd name="T56" fmla="*/ 156 w 168"/>
                <a:gd name="T57" fmla="*/ 68 h 390"/>
                <a:gd name="T58" fmla="*/ 156 w 168"/>
                <a:gd name="T59" fmla="*/ 56 h 390"/>
                <a:gd name="T60" fmla="*/ 140 w 168"/>
                <a:gd name="T61" fmla="*/ 38 h 390"/>
                <a:gd name="T62" fmla="*/ 130 w 168"/>
                <a:gd name="T63" fmla="*/ 24 h 390"/>
                <a:gd name="T64" fmla="*/ 122 w 168"/>
                <a:gd name="T65" fmla="*/ 20 h 390"/>
                <a:gd name="T66" fmla="*/ 114 w 168"/>
                <a:gd name="T67" fmla="*/ 4 h 390"/>
                <a:gd name="T68" fmla="*/ 102 w 168"/>
                <a:gd name="T69" fmla="*/ 14 h 390"/>
                <a:gd name="T70" fmla="*/ 92 w 168"/>
                <a:gd name="T71" fmla="*/ 24 h 390"/>
                <a:gd name="T72" fmla="*/ 86 w 168"/>
                <a:gd name="T73" fmla="*/ 32 h 390"/>
                <a:gd name="T74" fmla="*/ 80 w 168"/>
                <a:gd name="T75" fmla="*/ 44 h 390"/>
                <a:gd name="T76" fmla="*/ 76 w 168"/>
                <a:gd name="T77" fmla="*/ 56 h 390"/>
                <a:gd name="T78" fmla="*/ 70 w 168"/>
                <a:gd name="T79" fmla="*/ 82 h 390"/>
                <a:gd name="T80" fmla="*/ 64 w 168"/>
                <a:gd name="T81" fmla="*/ 92 h 390"/>
                <a:gd name="T82" fmla="*/ 54 w 168"/>
                <a:gd name="T83" fmla="*/ 104 h 390"/>
                <a:gd name="T84" fmla="*/ 46 w 168"/>
                <a:gd name="T85" fmla="*/ 122 h 390"/>
                <a:gd name="T86" fmla="*/ 12 w 168"/>
                <a:gd name="T87" fmla="*/ 178 h 390"/>
                <a:gd name="T88" fmla="*/ 14 w 168"/>
                <a:gd name="T89" fmla="*/ 260 h 390"/>
                <a:gd name="T90" fmla="*/ 14 w 168"/>
                <a:gd name="T91" fmla="*/ 266 h 390"/>
                <a:gd name="T92" fmla="*/ 8 w 168"/>
                <a:gd name="T93" fmla="*/ 27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8" h="390">
                  <a:moveTo>
                    <a:pt x="0" y="280"/>
                  </a:moveTo>
                  <a:lnTo>
                    <a:pt x="0" y="282"/>
                  </a:lnTo>
                  <a:lnTo>
                    <a:pt x="0" y="286"/>
                  </a:lnTo>
                  <a:lnTo>
                    <a:pt x="0" y="292"/>
                  </a:lnTo>
                  <a:lnTo>
                    <a:pt x="0" y="296"/>
                  </a:lnTo>
                  <a:lnTo>
                    <a:pt x="0" y="300"/>
                  </a:lnTo>
                  <a:lnTo>
                    <a:pt x="0" y="302"/>
                  </a:lnTo>
                  <a:lnTo>
                    <a:pt x="0" y="308"/>
                  </a:lnTo>
                  <a:lnTo>
                    <a:pt x="0" y="312"/>
                  </a:lnTo>
                  <a:lnTo>
                    <a:pt x="0" y="318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0" y="350"/>
                  </a:lnTo>
                  <a:lnTo>
                    <a:pt x="12" y="368"/>
                  </a:lnTo>
                  <a:lnTo>
                    <a:pt x="16" y="388"/>
                  </a:lnTo>
                  <a:lnTo>
                    <a:pt x="24" y="390"/>
                  </a:lnTo>
                  <a:lnTo>
                    <a:pt x="36" y="386"/>
                  </a:lnTo>
                  <a:lnTo>
                    <a:pt x="38" y="382"/>
                  </a:lnTo>
                  <a:lnTo>
                    <a:pt x="42" y="378"/>
                  </a:lnTo>
                  <a:lnTo>
                    <a:pt x="46" y="374"/>
                  </a:lnTo>
                  <a:lnTo>
                    <a:pt x="50" y="372"/>
                  </a:lnTo>
                  <a:lnTo>
                    <a:pt x="54" y="372"/>
                  </a:lnTo>
                  <a:lnTo>
                    <a:pt x="54" y="370"/>
                  </a:lnTo>
                  <a:lnTo>
                    <a:pt x="60" y="360"/>
                  </a:lnTo>
                  <a:lnTo>
                    <a:pt x="64" y="346"/>
                  </a:lnTo>
                  <a:lnTo>
                    <a:pt x="66" y="334"/>
                  </a:lnTo>
                  <a:lnTo>
                    <a:pt x="66" y="328"/>
                  </a:lnTo>
                  <a:lnTo>
                    <a:pt x="66" y="320"/>
                  </a:lnTo>
                  <a:lnTo>
                    <a:pt x="84" y="300"/>
                  </a:lnTo>
                  <a:lnTo>
                    <a:pt x="88" y="296"/>
                  </a:lnTo>
                  <a:lnTo>
                    <a:pt x="92" y="290"/>
                  </a:lnTo>
                  <a:lnTo>
                    <a:pt x="92" y="286"/>
                  </a:lnTo>
                  <a:lnTo>
                    <a:pt x="94" y="282"/>
                  </a:lnTo>
                  <a:lnTo>
                    <a:pt x="94" y="278"/>
                  </a:lnTo>
                  <a:lnTo>
                    <a:pt x="92" y="278"/>
                  </a:lnTo>
                  <a:lnTo>
                    <a:pt x="92" y="272"/>
                  </a:lnTo>
                  <a:lnTo>
                    <a:pt x="90" y="268"/>
                  </a:lnTo>
                  <a:lnTo>
                    <a:pt x="86" y="266"/>
                  </a:lnTo>
                  <a:lnTo>
                    <a:pt x="82" y="264"/>
                  </a:lnTo>
                  <a:lnTo>
                    <a:pt x="80" y="264"/>
                  </a:lnTo>
                  <a:lnTo>
                    <a:pt x="78" y="262"/>
                  </a:lnTo>
                  <a:lnTo>
                    <a:pt x="76" y="262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8" y="230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0"/>
                  </a:lnTo>
                  <a:lnTo>
                    <a:pt x="80" y="226"/>
                  </a:lnTo>
                  <a:lnTo>
                    <a:pt x="80" y="218"/>
                  </a:lnTo>
                  <a:lnTo>
                    <a:pt x="82" y="212"/>
                  </a:lnTo>
                  <a:lnTo>
                    <a:pt x="84" y="208"/>
                  </a:lnTo>
                  <a:lnTo>
                    <a:pt x="86" y="204"/>
                  </a:lnTo>
                  <a:lnTo>
                    <a:pt x="88" y="200"/>
                  </a:lnTo>
                  <a:lnTo>
                    <a:pt x="90" y="196"/>
                  </a:lnTo>
                  <a:lnTo>
                    <a:pt x="94" y="194"/>
                  </a:lnTo>
                  <a:lnTo>
                    <a:pt x="98" y="190"/>
                  </a:lnTo>
                  <a:lnTo>
                    <a:pt x="104" y="188"/>
                  </a:lnTo>
                  <a:lnTo>
                    <a:pt x="106" y="184"/>
                  </a:lnTo>
                  <a:lnTo>
                    <a:pt x="110" y="184"/>
                  </a:lnTo>
                  <a:lnTo>
                    <a:pt x="110" y="182"/>
                  </a:lnTo>
                  <a:lnTo>
                    <a:pt x="116" y="176"/>
                  </a:lnTo>
                  <a:lnTo>
                    <a:pt x="120" y="170"/>
                  </a:lnTo>
                  <a:lnTo>
                    <a:pt x="122" y="164"/>
                  </a:lnTo>
                  <a:lnTo>
                    <a:pt x="122" y="158"/>
                  </a:lnTo>
                  <a:lnTo>
                    <a:pt x="122" y="156"/>
                  </a:lnTo>
                  <a:lnTo>
                    <a:pt x="122" y="154"/>
                  </a:lnTo>
                  <a:lnTo>
                    <a:pt x="122" y="140"/>
                  </a:lnTo>
                  <a:lnTo>
                    <a:pt x="134" y="130"/>
                  </a:lnTo>
                  <a:lnTo>
                    <a:pt x="144" y="120"/>
                  </a:lnTo>
                  <a:lnTo>
                    <a:pt x="156" y="118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68" y="118"/>
                  </a:lnTo>
                  <a:lnTo>
                    <a:pt x="168" y="116"/>
                  </a:lnTo>
                  <a:lnTo>
                    <a:pt x="166" y="114"/>
                  </a:lnTo>
                  <a:lnTo>
                    <a:pt x="162" y="106"/>
                  </a:lnTo>
                  <a:lnTo>
                    <a:pt x="158" y="96"/>
                  </a:lnTo>
                  <a:lnTo>
                    <a:pt x="154" y="86"/>
                  </a:lnTo>
                  <a:lnTo>
                    <a:pt x="152" y="80"/>
                  </a:lnTo>
                  <a:lnTo>
                    <a:pt x="152" y="78"/>
                  </a:lnTo>
                  <a:lnTo>
                    <a:pt x="152" y="76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54" y="70"/>
                  </a:lnTo>
                  <a:lnTo>
                    <a:pt x="156" y="68"/>
                  </a:lnTo>
                  <a:lnTo>
                    <a:pt x="158" y="64"/>
                  </a:lnTo>
                  <a:lnTo>
                    <a:pt x="158" y="60"/>
                  </a:lnTo>
                  <a:lnTo>
                    <a:pt x="156" y="56"/>
                  </a:lnTo>
                  <a:lnTo>
                    <a:pt x="152" y="50"/>
                  </a:lnTo>
                  <a:lnTo>
                    <a:pt x="142" y="42"/>
                  </a:lnTo>
                  <a:lnTo>
                    <a:pt x="140" y="38"/>
                  </a:lnTo>
                  <a:lnTo>
                    <a:pt x="136" y="32"/>
                  </a:lnTo>
                  <a:lnTo>
                    <a:pt x="132" y="28"/>
                  </a:lnTo>
                  <a:lnTo>
                    <a:pt x="130" y="24"/>
                  </a:lnTo>
                  <a:lnTo>
                    <a:pt x="126" y="22"/>
                  </a:lnTo>
                  <a:lnTo>
                    <a:pt x="124" y="20"/>
                  </a:lnTo>
                  <a:lnTo>
                    <a:pt x="122" y="20"/>
                  </a:lnTo>
                  <a:lnTo>
                    <a:pt x="118" y="0"/>
                  </a:lnTo>
                  <a:lnTo>
                    <a:pt x="116" y="2"/>
                  </a:lnTo>
                  <a:lnTo>
                    <a:pt x="114" y="4"/>
                  </a:lnTo>
                  <a:lnTo>
                    <a:pt x="110" y="6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4" y="22"/>
                  </a:lnTo>
                  <a:lnTo>
                    <a:pt x="92" y="24"/>
                  </a:lnTo>
                  <a:lnTo>
                    <a:pt x="90" y="26"/>
                  </a:lnTo>
                  <a:lnTo>
                    <a:pt x="88" y="28"/>
                  </a:lnTo>
                  <a:lnTo>
                    <a:pt x="86" y="32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0" y="44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72" y="82"/>
                  </a:lnTo>
                  <a:lnTo>
                    <a:pt x="70" y="82"/>
                  </a:lnTo>
                  <a:lnTo>
                    <a:pt x="70" y="84"/>
                  </a:lnTo>
                  <a:lnTo>
                    <a:pt x="66" y="88"/>
                  </a:lnTo>
                  <a:lnTo>
                    <a:pt x="64" y="92"/>
                  </a:lnTo>
                  <a:lnTo>
                    <a:pt x="60" y="96"/>
                  </a:lnTo>
                  <a:lnTo>
                    <a:pt x="56" y="100"/>
                  </a:lnTo>
                  <a:lnTo>
                    <a:pt x="54" y="104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6" y="122"/>
                  </a:lnTo>
                  <a:lnTo>
                    <a:pt x="36" y="140"/>
                  </a:lnTo>
                  <a:lnTo>
                    <a:pt x="34" y="164"/>
                  </a:lnTo>
                  <a:lnTo>
                    <a:pt x="12" y="178"/>
                  </a:lnTo>
                  <a:lnTo>
                    <a:pt x="16" y="184"/>
                  </a:lnTo>
                  <a:lnTo>
                    <a:pt x="16" y="234"/>
                  </a:lnTo>
                  <a:lnTo>
                    <a:pt x="14" y="260"/>
                  </a:lnTo>
                  <a:lnTo>
                    <a:pt x="14" y="262"/>
                  </a:lnTo>
                  <a:lnTo>
                    <a:pt x="14" y="264"/>
                  </a:lnTo>
                  <a:lnTo>
                    <a:pt x="14" y="266"/>
                  </a:lnTo>
                  <a:lnTo>
                    <a:pt x="12" y="270"/>
                  </a:lnTo>
                  <a:lnTo>
                    <a:pt x="12" y="274"/>
                  </a:lnTo>
                  <a:lnTo>
                    <a:pt x="8" y="278"/>
                  </a:lnTo>
                  <a:lnTo>
                    <a:pt x="4" y="280"/>
                  </a:lnTo>
                  <a:lnTo>
                    <a:pt x="0" y="2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238"/>
            <p:cNvSpPr>
              <a:spLocks/>
            </p:cNvSpPr>
            <p:nvPr/>
          </p:nvSpPr>
          <p:spPr bwMode="gray">
            <a:xfrm>
              <a:off x="1129" y="1828"/>
              <a:ext cx="124" cy="310"/>
            </a:xfrm>
            <a:custGeom>
              <a:avLst/>
              <a:gdLst>
                <a:gd name="T0" fmla="*/ 102 w 124"/>
                <a:gd name="T1" fmla="*/ 62 h 310"/>
                <a:gd name="T2" fmla="*/ 122 w 124"/>
                <a:gd name="T3" fmla="*/ 112 h 310"/>
                <a:gd name="T4" fmla="*/ 112 w 124"/>
                <a:gd name="T5" fmla="*/ 128 h 310"/>
                <a:gd name="T6" fmla="*/ 114 w 124"/>
                <a:gd name="T7" fmla="*/ 134 h 310"/>
                <a:gd name="T8" fmla="*/ 118 w 124"/>
                <a:gd name="T9" fmla="*/ 144 h 310"/>
                <a:gd name="T10" fmla="*/ 118 w 124"/>
                <a:gd name="T11" fmla="*/ 152 h 310"/>
                <a:gd name="T12" fmla="*/ 114 w 124"/>
                <a:gd name="T13" fmla="*/ 182 h 310"/>
                <a:gd name="T14" fmla="*/ 114 w 124"/>
                <a:gd name="T15" fmla="*/ 212 h 310"/>
                <a:gd name="T16" fmla="*/ 122 w 124"/>
                <a:gd name="T17" fmla="*/ 222 h 310"/>
                <a:gd name="T18" fmla="*/ 124 w 124"/>
                <a:gd name="T19" fmla="*/ 254 h 310"/>
                <a:gd name="T20" fmla="*/ 124 w 124"/>
                <a:gd name="T21" fmla="*/ 260 h 310"/>
                <a:gd name="T22" fmla="*/ 90 w 124"/>
                <a:gd name="T23" fmla="*/ 292 h 310"/>
                <a:gd name="T24" fmla="*/ 92 w 124"/>
                <a:gd name="T25" fmla="*/ 294 h 310"/>
                <a:gd name="T26" fmla="*/ 88 w 124"/>
                <a:gd name="T27" fmla="*/ 294 h 310"/>
                <a:gd name="T28" fmla="*/ 80 w 124"/>
                <a:gd name="T29" fmla="*/ 292 h 310"/>
                <a:gd name="T30" fmla="*/ 72 w 124"/>
                <a:gd name="T31" fmla="*/ 296 h 310"/>
                <a:gd name="T32" fmla="*/ 54 w 124"/>
                <a:gd name="T33" fmla="*/ 302 h 310"/>
                <a:gd name="T34" fmla="*/ 48 w 124"/>
                <a:gd name="T35" fmla="*/ 304 h 310"/>
                <a:gd name="T36" fmla="*/ 38 w 124"/>
                <a:gd name="T37" fmla="*/ 306 h 310"/>
                <a:gd name="T38" fmla="*/ 24 w 124"/>
                <a:gd name="T39" fmla="*/ 306 h 310"/>
                <a:gd name="T40" fmla="*/ 20 w 124"/>
                <a:gd name="T41" fmla="*/ 304 h 310"/>
                <a:gd name="T42" fmla="*/ 12 w 124"/>
                <a:gd name="T43" fmla="*/ 298 h 310"/>
                <a:gd name="T44" fmla="*/ 6 w 124"/>
                <a:gd name="T45" fmla="*/ 292 h 310"/>
                <a:gd name="T46" fmla="*/ 4 w 124"/>
                <a:gd name="T47" fmla="*/ 286 h 310"/>
                <a:gd name="T48" fmla="*/ 4 w 124"/>
                <a:gd name="T49" fmla="*/ 278 h 310"/>
                <a:gd name="T50" fmla="*/ 4 w 124"/>
                <a:gd name="T51" fmla="*/ 268 h 310"/>
                <a:gd name="T52" fmla="*/ 4 w 124"/>
                <a:gd name="T53" fmla="*/ 230 h 310"/>
                <a:gd name="T54" fmla="*/ 6 w 124"/>
                <a:gd name="T55" fmla="*/ 224 h 310"/>
                <a:gd name="T56" fmla="*/ 12 w 124"/>
                <a:gd name="T57" fmla="*/ 212 h 310"/>
                <a:gd name="T58" fmla="*/ 42 w 124"/>
                <a:gd name="T59" fmla="*/ 186 h 310"/>
                <a:gd name="T60" fmla="*/ 50 w 124"/>
                <a:gd name="T61" fmla="*/ 178 h 310"/>
                <a:gd name="T62" fmla="*/ 56 w 124"/>
                <a:gd name="T63" fmla="*/ 158 h 310"/>
                <a:gd name="T64" fmla="*/ 48 w 124"/>
                <a:gd name="T65" fmla="*/ 148 h 310"/>
                <a:gd name="T66" fmla="*/ 50 w 124"/>
                <a:gd name="T67" fmla="*/ 146 h 310"/>
                <a:gd name="T68" fmla="*/ 48 w 124"/>
                <a:gd name="T69" fmla="*/ 142 h 310"/>
                <a:gd name="T70" fmla="*/ 38 w 124"/>
                <a:gd name="T71" fmla="*/ 122 h 310"/>
                <a:gd name="T72" fmla="*/ 34 w 124"/>
                <a:gd name="T73" fmla="*/ 100 h 310"/>
                <a:gd name="T74" fmla="*/ 36 w 124"/>
                <a:gd name="T75" fmla="*/ 98 h 310"/>
                <a:gd name="T76" fmla="*/ 40 w 124"/>
                <a:gd name="T77" fmla="*/ 94 h 310"/>
                <a:gd name="T78" fmla="*/ 38 w 124"/>
                <a:gd name="T79" fmla="*/ 86 h 310"/>
                <a:gd name="T80" fmla="*/ 32 w 124"/>
                <a:gd name="T81" fmla="*/ 76 h 310"/>
                <a:gd name="T82" fmla="*/ 22 w 124"/>
                <a:gd name="T83" fmla="*/ 68 h 310"/>
                <a:gd name="T84" fmla="*/ 18 w 124"/>
                <a:gd name="T85" fmla="*/ 62 h 310"/>
                <a:gd name="T86" fmla="*/ 10 w 124"/>
                <a:gd name="T87" fmla="*/ 52 h 310"/>
                <a:gd name="T88" fmla="*/ 0 w 124"/>
                <a:gd name="T89" fmla="*/ 28 h 310"/>
                <a:gd name="T90" fmla="*/ 10 w 124"/>
                <a:gd name="T91" fmla="*/ 20 h 310"/>
                <a:gd name="T92" fmla="*/ 28 w 124"/>
                <a:gd name="T93" fmla="*/ 16 h 310"/>
                <a:gd name="T94" fmla="*/ 40 w 124"/>
                <a:gd name="T95" fmla="*/ 24 h 310"/>
                <a:gd name="T96" fmla="*/ 58 w 124"/>
                <a:gd name="T97" fmla="*/ 22 h 310"/>
                <a:gd name="T98" fmla="*/ 72 w 124"/>
                <a:gd name="T99" fmla="*/ 14 h 310"/>
                <a:gd name="T100" fmla="*/ 72 w 124"/>
                <a:gd name="T101" fmla="*/ 12 h 310"/>
                <a:gd name="T102" fmla="*/ 76 w 124"/>
                <a:gd name="T103" fmla="*/ 6 h 310"/>
                <a:gd name="T104" fmla="*/ 82 w 124"/>
                <a:gd name="T105" fmla="*/ 2 h 310"/>
                <a:gd name="T106" fmla="*/ 92 w 124"/>
                <a:gd name="T107" fmla="*/ 2 h 310"/>
                <a:gd name="T108" fmla="*/ 120 w 124"/>
                <a:gd name="T109" fmla="*/ 20 h 310"/>
                <a:gd name="T110" fmla="*/ 116 w 124"/>
                <a:gd name="T111" fmla="*/ 26 h 310"/>
                <a:gd name="T112" fmla="*/ 102 w 124"/>
                <a:gd name="T113" fmla="*/ 4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4" h="310">
                  <a:moveTo>
                    <a:pt x="102" y="46"/>
                  </a:moveTo>
                  <a:lnTo>
                    <a:pt x="102" y="62"/>
                  </a:lnTo>
                  <a:lnTo>
                    <a:pt x="122" y="82"/>
                  </a:lnTo>
                  <a:lnTo>
                    <a:pt x="122" y="112"/>
                  </a:lnTo>
                  <a:lnTo>
                    <a:pt x="110" y="126"/>
                  </a:lnTo>
                  <a:lnTo>
                    <a:pt x="112" y="128"/>
                  </a:lnTo>
                  <a:lnTo>
                    <a:pt x="112" y="130"/>
                  </a:lnTo>
                  <a:lnTo>
                    <a:pt x="114" y="134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18" y="146"/>
                  </a:lnTo>
                  <a:lnTo>
                    <a:pt x="118" y="152"/>
                  </a:lnTo>
                  <a:lnTo>
                    <a:pt x="116" y="164"/>
                  </a:lnTo>
                  <a:lnTo>
                    <a:pt x="114" y="182"/>
                  </a:lnTo>
                  <a:lnTo>
                    <a:pt x="114" y="200"/>
                  </a:lnTo>
                  <a:lnTo>
                    <a:pt x="114" y="212"/>
                  </a:lnTo>
                  <a:lnTo>
                    <a:pt x="118" y="218"/>
                  </a:lnTo>
                  <a:lnTo>
                    <a:pt x="122" y="222"/>
                  </a:lnTo>
                  <a:lnTo>
                    <a:pt x="124" y="234"/>
                  </a:lnTo>
                  <a:lnTo>
                    <a:pt x="124" y="254"/>
                  </a:lnTo>
                  <a:lnTo>
                    <a:pt x="124" y="258"/>
                  </a:lnTo>
                  <a:lnTo>
                    <a:pt x="124" y="260"/>
                  </a:lnTo>
                  <a:lnTo>
                    <a:pt x="122" y="260"/>
                  </a:lnTo>
                  <a:lnTo>
                    <a:pt x="90" y="292"/>
                  </a:lnTo>
                  <a:lnTo>
                    <a:pt x="90" y="294"/>
                  </a:lnTo>
                  <a:lnTo>
                    <a:pt x="92" y="294"/>
                  </a:lnTo>
                  <a:lnTo>
                    <a:pt x="90" y="294"/>
                  </a:lnTo>
                  <a:lnTo>
                    <a:pt x="88" y="294"/>
                  </a:lnTo>
                  <a:lnTo>
                    <a:pt x="84" y="292"/>
                  </a:lnTo>
                  <a:lnTo>
                    <a:pt x="80" y="292"/>
                  </a:lnTo>
                  <a:lnTo>
                    <a:pt x="76" y="294"/>
                  </a:lnTo>
                  <a:lnTo>
                    <a:pt x="72" y="296"/>
                  </a:lnTo>
                  <a:lnTo>
                    <a:pt x="68" y="298"/>
                  </a:lnTo>
                  <a:lnTo>
                    <a:pt x="54" y="302"/>
                  </a:lnTo>
                  <a:lnTo>
                    <a:pt x="52" y="302"/>
                  </a:lnTo>
                  <a:lnTo>
                    <a:pt x="48" y="304"/>
                  </a:lnTo>
                  <a:lnTo>
                    <a:pt x="44" y="304"/>
                  </a:lnTo>
                  <a:lnTo>
                    <a:pt x="38" y="306"/>
                  </a:lnTo>
                  <a:lnTo>
                    <a:pt x="34" y="310"/>
                  </a:lnTo>
                  <a:lnTo>
                    <a:pt x="24" y="306"/>
                  </a:lnTo>
                  <a:lnTo>
                    <a:pt x="22" y="304"/>
                  </a:lnTo>
                  <a:lnTo>
                    <a:pt x="20" y="304"/>
                  </a:lnTo>
                  <a:lnTo>
                    <a:pt x="16" y="300"/>
                  </a:lnTo>
                  <a:lnTo>
                    <a:pt x="12" y="298"/>
                  </a:lnTo>
                  <a:lnTo>
                    <a:pt x="8" y="294"/>
                  </a:lnTo>
                  <a:lnTo>
                    <a:pt x="6" y="292"/>
                  </a:lnTo>
                  <a:lnTo>
                    <a:pt x="4" y="288"/>
                  </a:lnTo>
                  <a:lnTo>
                    <a:pt x="4" y="286"/>
                  </a:lnTo>
                  <a:lnTo>
                    <a:pt x="4" y="284"/>
                  </a:lnTo>
                  <a:lnTo>
                    <a:pt x="4" y="278"/>
                  </a:lnTo>
                  <a:lnTo>
                    <a:pt x="4" y="272"/>
                  </a:lnTo>
                  <a:lnTo>
                    <a:pt x="4" y="268"/>
                  </a:lnTo>
                  <a:lnTo>
                    <a:pt x="4" y="262"/>
                  </a:lnTo>
                  <a:lnTo>
                    <a:pt x="4" y="230"/>
                  </a:lnTo>
                  <a:lnTo>
                    <a:pt x="4" y="228"/>
                  </a:lnTo>
                  <a:lnTo>
                    <a:pt x="6" y="224"/>
                  </a:lnTo>
                  <a:lnTo>
                    <a:pt x="8" y="218"/>
                  </a:lnTo>
                  <a:lnTo>
                    <a:pt x="12" y="212"/>
                  </a:lnTo>
                  <a:lnTo>
                    <a:pt x="20" y="206"/>
                  </a:lnTo>
                  <a:lnTo>
                    <a:pt x="42" y="186"/>
                  </a:lnTo>
                  <a:lnTo>
                    <a:pt x="46" y="184"/>
                  </a:lnTo>
                  <a:lnTo>
                    <a:pt x="50" y="178"/>
                  </a:lnTo>
                  <a:lnTo>
                    <a:pt x="56" y="170"/>
                  </a:lnTo>
                  <a:lnTo>
                    <a:pt x="56" y="158"/>
                  </a:lnTo>
                  <a:lnTo>
                    <a:pt x="48" y="148"/>
                  </a:lnTo>
                  <a:lnTo>
                    <a:pt x="48" y="148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50" y="144"/>
                  </a:lnTo>
                  <a:lnTo>
                    <a:pt x="48" y="142"/>
                  </a:lnTo>
                  <a:lnTo>
                    <a:pt x="42" y="132"/>
                  </a:lnTo>
                  <a:lnTo>
                    <a:pt x="38" y="122"/>
                  </a:lnTo>
                  <a:lnTo>
                    <a:pt x="34" y="11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6" y="98"/>
                  </a:lnTo>
                  <a:lnTo>
                    <a:pt x="38" y="96"/>
                  </a:lnTo>
                  <a:lnTo>
                    <a:pt x="40" y="94"/>
                  </a:lnTo>
                  <a:lnTo>
                    <a:pt x="40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2" y="66"/>
                  </a:lnTo>
                  <a:lnTo>
                    <a:pt x="18" y="62"/>
                  </a:lnTo>
                  <a:lnTo>
                    <a:pt x="16" y="56"/>
                  </a:lnTo>
                  <a:lnTo>
                    <a:pt x="10" y="52"/>
                  </a:lnTo>
                  <a:lnTo>
                    <a:pt x="4" y="48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10" y="20"/>
                  </a:lnTo>
                  <a:lnTo>
                    <a:pt x="18" y="16"/>
                  </a:lnTo>
                  <a:lnTo>
                    <a:pt x="28" y="16"/>
                  </a:lnTo>
                  <a:lnTo>
                    <a:pt x="38" y="2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6" y="20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6" y="6"/>
                  </a:lnTo>
                  <a:lnTo>
                    <a:pt x="78" y="2"/>
                  </a:lnTo>
                  <a:lnTo>
                    <a:pt x="82" y="2"/>
                  </a:lnTo>
                  <a:lnTo>
                    <a:pt x="86" y="0"/>
                  </a:lnTo>
                  <a:lnTo>
                    <a:pt x="92" y="2"/>
                  </a:lnTo>
                  <a:lnTo>
                    <a:pt x="122" y="18"/>
                  </a:lnTo>
                  <a:lnTo>
                    <a:pt x="120" y="20"/>
                  </a:lnTo>
                  <a:lnTo>
                    <a:pt x="120" y="22"/>
                  </a:lnTo>
                  <a:lnTo>
                    <a:pt x="116" y="26"/>
                  </a:lnTo>
                  <a:lnTo>
                    <a:pt x="110" y="28"/>
                  </a:lnTo>
                  <a:lnTo>
                    <a:pt x="102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239"/>
            <p:cNvSpPr>
              <a:spLocks/>
            </p:cNvSpPr>
            <p:nvPr/>
          </p:nvSpPr>
          <p:spPr bwMode="gray">
            <a:xfrm>
              <a:off x="989" y="2266"/>
              <a:ext cx="54" cy="84"/>
            </a:xfrm>
            <a:custGeom>
              <a:avLst/>
              <a:gdLst>
                <a:gd name="T0" fmla="*/ 18 w 54"/>
                <a:gd name="T1" fmla="*/ 80 h 84"/>
                <a:gd name="T2" fmla="*/ 4 w 54"/>
                <a:gd name="T3" fmla="*/ 82 h 84"/>
                <a:gd name="T4" fmla="*/ 0 w 54"/>
                <a:gd name="T5" fmla="*/ 78 h 84"/>
                <a:gd name="T6" fmla="*/ 2 w 54"/>
                <a:gd name="T7" fmla="*/ 74 h 84"/>
                <a:gd name="T8" fmla="*/ 4 w 54"/>
                <a:gd name="T9" fmla="*/ 72 h 84"/>
                <a:gd name="T10" fmla="*/ 4 w 54"/>
                <a:gd name="T11" fmla="*/ 62 h 84"/>
                <a:gd name="T12" fmla="*/ 10 w 54"/>
                <a:gd name="T13" fmla="*/ 56 h 84"/>
                <a:gd name="T14" fmla="*/ 14 w 54"/>
                <a:gd name="T15" fmla="*/ 54 h 84"/>
                <a:gd name="T16" fmla="*/ 10 w 54"/>
                <a:gd name="T17" fmla="*/ 48 h 84"/>
                <a:gd name="T18" fmla="*/ 10 w 54"/>
                <a:gd name="T19" fmla="*/ 46 h 84"/>
                <a:gd name="T20" fmla="*/ 12 w 54"/>
                <a:gd name="T21" fmla="*/ 44 h 84"/>
                <a:gd name="T22" fmla="*/ 16 w 54"/>
                <a:gd name="T23" fmla="*/ 40 h 84"/>
                <a:gd name="T24" fmla="*/ 16 w 54"/>
                <a:gd name="T25" fmla="*/ 36 h 84"/>
                <a:gd name="T26" fmla="*/ 12 w 54"/>
                <a:gd name="T27" fmla="*/ 30 h 84"/>
                <a:gd name="T28" fmla="*/ 16 w 54"/>
                <a:gd name="T29" fmla="*/ 28 h 84"/>
                <a:gd name="T30" fmla="*/ 20 w 54"/>
                <a:gd name="T31" fmla="*/ 28 h 84"/>
                <a:gd name="T32" fmla="*/ 20 w 54"/>
                <a:gd name="T33" fmla="*/ 28 h 84"/>
                <a:gd name="T34" fmla="*/ 14 w 54"/>
                <a:gd name="T35" fmla="*/ 26 h 84"/>
                <a:gd name="T36" fmla="*/ 10 w 54"/>
                <a:gd name="T37" fmla="*/ 26 h 84"/>
                <a:gd name="T38" fmla="*/ 10 w 54"/>
                <a:gd name="T39" fmla="*/ 20 h 84"/>
                <a:gd name="T40" fmla="*/ 10 w 54"/>
                <a:gd name="T41" fmla="*/ 14 h 84"/>
                <a:gd name="T42" fmla="*/ 14 w 54"/>
                <a:gd name="T43" fmla="*/ 14 h 84"/>
                <a:gd name="T44" fmla="*/ 20 w 54"/>
                <a:gd name="T45" fmla="*/ 10 h 84"/>
                <a:gd name="T46" fmla="*/ 38 w 54"/>
                <a:gd name="T47" fmla="*/ 2 h 84"/>
                <a:gd name="T48" fmla="*/ 46 w 54"/>
                <a:gd name="T49" fmla="*/ 12 h 84"/>
                <a:gd name="T50" fmla="*/ 46 w 54"/>
                <a:gd name="T51" fmla="*/ 20 h 84"/>
                <a:gd name="T52" fmla="*/ 46 w 54"/>
                <a:gd name="T53" fmla="*/ 28 h 84"/>
                <a:gd name="T54" fmla="*/ 46 w 54"/>
                <a:gd name="T55" fmla="*/ 30 h 84"/>
                <a:gd name="T56" fmla="*/ 46 w 54"/>
                <a:gd name="T57" fmla="*/ 34 h 84"/>
                <a:gd name="T58" fmla="*/ 42 w 54"/>
                <a:gd name="T59" fmla="*/ 36 h 84"/>
                <a:gd name="T60" fmla="*/ 46 w 54"/>
                <a:gd name="T61" fmla="*/ 40 h 84"/>
                <a:gd name="T62" fmla="*/ 50 w 54"/>
                <a:gd name="T63" fmla="*/ 42 h 84"/>
                <a:gd name="T64" fmla="*/ 52 w 54"/>
                <a:gd name="T65" fmla="*/ 46 h 84"/>
                <a:gd name="T66" fmla="*/ 54 w 54"/>
                <a:gd name="T67" fmla="*/ 50 h 84"/>
                <a:gd name="T68" fmla="*/ 52 w 54"/>
                <a:gd name="T69" fmla="*/ 52 h 84"/>
                <a:gd name="T70" fmla="*/ 48 w 54"/>
                <a:gd name="T71" fmla="*/ 56 h 84"/>
                <a:gd name="T72" fmla="*/ 48 w 54"/>
                <a:gd name="T73" fmla="*/ 58 h 84"/>
                <a:gd name="T74" fmla="*/ 50 w 54"/>
                <a:gd name="T75" fmla="*/ 60 h 84"/>
                <a:gd name="T76" fmla="*/ 50 w 54"/>
                <a:gd name="T77" fmla="*/ 64 h 84"/>
                <a:gd name="T78" fmla="*/ 48 w 54"/>
                <a:gd name="T79" fmla="*/ 68 h 84"/>
                <a:gd name="T80" fmla="*/ 48 w 54"/>
                <a:gd name="T81" fmla="*/ 70 h 84"/>
                <a:gd name="T82" fmla="*/ 50 w 54"/>
                <a:gd name="T83" fmla="*/ 74 h 84"/>
                <a:gd name="T84" fmla="*/ 50 w 54"/>
                <a:gd name="T85" fmla="*/ 78 h 84"/>
                <a:gd name="T86" fmla="*/ 48 w 54"/>
                <a:gd name="T87" fmla="*/ 80 h 84"/>
                <a:gd name="T88" fmla="*/ 44 w 54"/>
                <a:gd name="T89" fmla="*/ 76 h 84"/>
                <a:gd name="T90" fmla="*/ 46 w 54"/>
                <a:gd name="T91" fmla="*/ 80 h 84"/>
                <a:gd name="T92" fmla="*/ 42 w 54"/>
                <a:gd name="T93" fmla="*/ 80 h 84"/>
                <a:gd name="T94" fmla="*/ 38 w 54"/>
                <a:gd name="T95" fmla="*/ 82 h 84"/>
                <a:gd name="T96" fmla="*/ 34 w 54"/>
                <a:gd name="T97" fmla="*/ 82 h 84"/>
                <a:gd name="T98" fmla="*/ 32 w 54"/>
                <a:gd name="T99" fmla="*/ 84 h 84"/>
                <a:gd name="T100" fmla="*/ 28 w 54"/>
                <a:gd name="T10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" h="84">
                  <a:moveTo>
                    <a:pt x="26" y="84"/>
                  </a:moveTo>
                  <a:lnTo>
                    <a:pt x="18" y="80"/>
                  </a:lnTo>
                  <a:lnTo>
                    <a:pt x="12" y="80"/>
                  </a:lnTo>
                  <a:lnTo>
                    <a:pt x="4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8" y="58"/>
                  </a:lnTo>
                  <a:lnTo>
                    <a:pt x="10" y="56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40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4"/>
                  </a:lnTo>
                  <a:lnTo>
                    <a:pt x="52" y="46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0" y="54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48" y="66"/>
                  </a:lnTo>
                  <a:lnTo>
                    <a:pt x="48" y="68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48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6" y="80"/>
                  </a:lnTo>
                  <a:lnTo>
                    <a:pt x="44" y="80"/>
                  </a:lnTo>
                  <a:lnTo>
                    <a:pt x="42" y="80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0" y="84"/>
                  </a:lnTo>
                  <a:lnTo>
                    <a:pt x="28" y="84"/>
                  </a:lnTo>
                  <a:lnTo>
                    <a:pt x="26" y="8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240"/>
            <p:cNvSpPr>
              <a:spLocks/>
            </p:cNvSpPr>
            <p:nvPr/>
          </p:nvSpPr>
          <p:spPr bwMode="gray">
            <a:xfrm>
              <a:off x="1191" y="2508"/>
              <a:ext cx="224" cy="110"/>
            </a:xfrm>
            <a:custGeom>
              <a:avLst/>
              <a:gdLst>
                <a:gd name="T0" fmla="*/ 194 w 224"/>
                <a:gd name="T1" fmla="*/ 34 h 110"/>
                <a:gd name="T2" fmla="*/ 204 w 224"/>
                <a:gd name="T3" fmla="*/ 40 h 110"/>
                <a:gd name="T4" fmla="*/ 216 w 224"/>
                <a:gd name="T5" fmla="*/ 58 h 110"/>
                <a:gd name="T6" fmla="*/ 224 w 224"/>
                <a:gd name="T7" fmla="*/ 80 h 110"/>
                <a:gd name="T8" fmla="*/ 220 w 224"/>
                <a:gd name="T9" fmla="*/ 82 h 110"/>
                <a:gd name="T10" fmla="*/ 208 w 224"/>
                <a:gd name="T11" fmla="*/ 80 h 110"/>
                <a:gd name="T12" fmla="*/ 194 w 224"/>
                <a:gd name="T13" fmla="*/ 82 h 110"/>
                <a:gd name="T14" fmla="*/ 182 w 224"/>
                <a:gd name="T15" fmla="*/ 88 h 110"/>
                <a:gd name="T16" fmla="*/ 174 w 224"/>
                <a:gd name="T17" fmla="*/ 92 h 110"/>
                <a:gd name="T18" fmla="*/ 168 w 224"/>
                <a:gd name="T19" fmla="*/ 92 h 110"/>
                <a:gd name="T20" fmla="*/ 162 w 224"/>
                <a:gd name="T21" fmla="*/ 98 h 110"/>
                <a:gd name="T22" fmla="*/ 152 w 224"/>
                <a:gd name="T23" fmla="*/ 102 h 110"/>
                <a:gd name="T24" fmla="*/ 136 w 224"/>
                <a:gd name="T25" fmla="*/ 102 h 110"/>
                <a:gd name="T26" fmla="*/ 128 w 224"/>
                <a:gd name="T27" fmla="*/ 98 h 110"/>
                <a:gd name="T28" fmla="*/ 124 w 224"/>
                <a:gd name="T29" fmla="*/ 102 h 110"/>
                <a:gd name="T30" fmla="*/ 118 w 224"/>
                <a:gd name="T31" fmla="*/ 110 h 110"/>
                <a:gd name="T32" fmla="*/ 114 w 224"/>
                <a:gd name="T33" fmla="*/ 110 h 110"/>
                <a:gd name="T34" fmla="*/ 114 w 224"/>
                <a:gd name="T35" fmla="*/ 106 h 110"/>
                <a:gd name="T36" fmla="*/ 116 w 224"/>
                <a:gd name="T37" fmla="*/ 104 h 110"/>
                <a:gd name="T38" fmla="*/ 116 w 224"/>
                <a:gd name="T39" fmla="*/ 100 h 110"/>
                <a:gd name="T40" fmla="*/ 98 w 224"/>
                <a:gd name="T41" fmla="*/ 104 h 110"/>
                <a:gd name="T42" fmla="*/ 92 w 224"/>
                <a:gd name="T43" fmla="*/ 106 h 110"/>
                <a:gd name="T44" fmla="*/ 82 w 224"/>
                <a:gd name="T45" fmla="*/ 108 h 110"/>
                <a:gd name="T46" fmla="*/ 70 w 224"/>
                <a:gd name="T47" fmla="*/ 104 h 110"/>
                <a:gd name="T48" fmla="*/ 58 w 224"/>
                <a:gd name="T49" fmla="*/ 104 h 110"/>
                <a:gd name="T50" fmla="*/ 52 w 224"/>
                <a:gd name="T51" fmla="*/ 110 h 110"/>
                <a:gd name="T52" fmla="*/ 46 w 224"/>
                <a:gd name="T53" fmla="*/ 110 h 110"/>
                <a:gd name="T54" fmla="*/ 34 w 224"/>
                <a:gd name="T55" fmla="*/ 106 h 110"/>
                <a:gd name="T56" fmla="*/ 26 w 224"/>
                <a:gd name="T57" fmla="*/ 102 h 110"/>
                <a:gd name="T58" fmla="*/ 14 w 224"/>
                <a:gd name="T59" fmla="*/ 94 h 110"/>
                <a:gd name="T60" fmla="*/ 12 w 224"/>
                <a:gd name="T61" fmla="*/ 86 h 110"/>
                <a:gd name="T62" fmla="*/ 8 w 224"/>
                <a:gd name="T63" fmla="*/ 76 h 110"/>
                <a:gd name="T64" fmla="*/ 2 w 224"/>
                <a:gd name="T65" fmla="*/ 66 h 110"/>
                <a:gd name="T66" fmla="*/ 0 w 224"/>
                <a:gd name="T67" fmla="*/ 54 h 110"/>
                <a:gd name="T68" fmla="*/ 4 w 224"/>
                <a:gd name="T69" fmla="*/ 50 h 110"/>
                <a:gd name="T70" fmla="*/ 14 w 224"/>
                <a:gd name="T71" fmla="*/ 44 h 110"/>
                <a:gd name="T72" fmla="*/ 20 w 224"/>
                <a:gd name="T73" fmla="*/ 46 h 110"/>
                <a:gd name="T74" fmla="*/ 30 w 224"/>
                <a:gd name="T75" fmla="*/ 44 h 110"/>
                <a:gd name="T76" fmla="*/ 38 w 224"/>
                <a:gd name="T77" fmla="*/ 40 h 110"/>
                <a:gd name="T78" fmla="*/ 50 w 224"/>
                <a:gd name="T79" fmla="*/ 40 h 110"/>
                <a:gd name="T80" fmla="*/ 40 w 224"/>
                <a:gd name="T81" fmla="*/ 36 h 110"/>
                <a:gd name="T82" fmla="*/ 38 w 224"/>
                <a:gd name="T83" fmla="*/ 32 h 110"/>
                <a:gd name="T84" fmla="*/ 42 w 224"/>
                <a:gd name="T85" fmla="*/ 20 h 110"/>
                <a:gd name="T86" fmla="*/ 52 w 224"/>
                <a:gd name="T87" fmla="*/ 16 h 110"/>
                <a:gd name="T88" fmla="*/ 62 w 224"/>
                <a:gd name="T89" fmla="*/ 16 h 110"/>
                <a:gd name="T90" fmla="*/ 72 w 224"/>
                <a:gd name="T91" fmla="*/ 14 h 110"/>
                <a:gd name="T92" fmla="*/ 86 w 224"/>
                <a:gd name="T93" fmla="*/ 4 h 110"/>
                <a:gd name="T94" fmla="*/ 88 w 224"/>
                <a:gd name="T95" fmla="*/ 2 h 110"/>
                <a:gd name="T96" fmla="*/ 98 w 224"/>
                <a:gd name="T97" fmla="*/ 0 h 110"/>
                <a:gd name="T98" fmla="*/ 112 w 224"/>
                <a:gd name="T99" fmla="*/ 4 h 110"/>
                <a:gd name="T100" fmla="*/ 122 w 224"/>
                <a:gd name="T101" fmla="*/ 12 h 110"/>
                <a:gd name="T102" fmla="*/ 132 w 224"/>
                <a:gd name="T103" fmla="*/ 14 h 110"/>
                <a:gd name="T104" fmla="*/ 140 w 224"/>
                <a:gd name="T105" fmla="*/ 12 h 110"/>
                <a:gd name="T106" fmla="*/ 152 w 224"/>
                <a:gd name="T107" fmla="*/ 12 h 110"/>
                <a:gd name="T108" fmla="*/ 158 w 224"/>
                <a:gd name="T109" fmla="*/ 16 h 110"/>
                <a:gd name="T110" fmla="*/ 170 w 224"/>
                <a:gd name="T111" fmla="*/ 24 h 110"/>
                <a:gd name="T112" fmla="*/ 182 w 224"/>
                <a:gd name="T113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" h="110">
                  <a:moveTo>
                    <a:pt x="188" y="30"/>
                  </a:moveTo>
                  <a:lnTo>
                    <a:pt x="192" y="32"/>
                  </a:lnTo>
                  <a:lnTo>
                    <a:pt x="194" y="34"/>
                  </a:lnTo>
                  <a:lnTo>
                    <a:pt x="198" y="36"/>
                  </a:lnTo>
                  <a:lnTo>
                    <a:pt x="202" y="38"/>
                  </a:lnTo>
                  <a:lnTo>
                    <a:pt x="204" y="40"/>
                  </a:lnTo>
                  <a:lnTo>
                    <a:pt x="204" y="40"/>
                  </a:lnTo>
                  <a:lnTo>
                    <a:pt x="210" y="46"/>
                  </a:lnTo>
                  <a:lnTo>
                    <a:pt x="216" y="58"/>
                  </a:lnTo>
                  <a:lnTo>
                    <a:pt x="220" y="70"/>
                  </a:lnTo>
                  <a:lnTo>
                    <a:pt x="224" y="78"/>
                  </a:lnTo>
                  <a:lnTo>
                    <a:pt x="224" y="80"/>
                  </a:lnTo>
                  <a:lnTo>
                    <a:pt x="222" y="82"/>
                  </a:lnTo>
                  <a:lnTo>
                    <a:pt x="222" y="82"/>
                  </a:lnTo>
                  <a:lnTo>
                    <a:pt x="220" y="82"/>
                  </a:lnTo>
                  <a:lnTo>
                    <a:pt x="220" y="82"/>
                  </a:lnTo>
                  <a:lnTo>
                    <a:pt x="218" y="78"/>
                  </a:lnTo>
                  <a:lnTo>
                    <a:pt x="208" y="80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4" y="82"/>
                  </a:lnTo>
                  <a:lnTo>
                    <a:pt x="190" y="84"/>
                  </a:lnTo>
                  <a:lnTo>
                    <a:pt x="184" y="86"/>
                  </a:lnTo>
                  <a:lnTo>
                    <a:pt x="182" y="88"/>
                  </a:lnTo>
                  <a:lnTo>
                    <a:pt x="180" y="88"/>
                  </a:lnTo>
                  <a:lnTo>
                    <a:pt x="178" y="90"/>
                  </a:lnTo>
                  <a:lnTo>
                    <a:pt x="174" y="92"/>
                  </a:lnTo>
                  <a:lnTo>
                    <a:pt x="172" y="92"/>
                  </a:lnTo>
                  <a:lnTo>
                    <a:pt x="170" y="92"/>
                  </a:lnTo>
                  <a:lnTo>
                    <a:pt x="168" y="92"/>
                  </a:lnTo>
                  <a:lnTo>
                    <a:pt x="166" y="94"/>
                  </a:lnTo>
                  <a:lnTo>
                    <a:pt x="164" y="96"/>
                  </a:lnTo>
                  <a:lnTo>
                    <a:pt x="162" y="98"/>
                  </a:lnTo>
                  <a:lnTo>
                    <a:pt x="162" y="98"/>
                  </a:lnTo>
                  <a:lnTo>
                    <a:pt x="158" y="100"/>
                  </a:lnTo>
                  <a:lnTo>
                    <a:pt x="152" y="102"/>
                  </a:lnTo>
                  <a:lnTo>
                    <a:pt x="146" y="102"/>
                  </a:lnTo>
                  <a:lnTo>
                    <a:pt x="140" y="102"/>
                  </a:lnTo>
                  <a:lnTo>
                    <a:pt x="136" y="102"/>
                  </a:lnTo>
                  <a:lnTo>
                    <a:pt x="132" y="100"/>
                  </a:lnTo>
                  <a:lnTo>
                    <a:pt x="132" y="100"/>
                  </a:lnTo>
                  <a:lnTo>
                    <a:pt x="128" y="98"/>
                  </a:lnTo>
                  <a:lnTo>
                    <a:pt x="126" y="98"/>
                  </a:lnTo>
                  <a:lnTo>
                    <a:pt x="124" y="100"/>
                  </a:lnTo>
                  <a:lnTo>
                    <a:pt x="124" y="102"/>
                  </a:lnTo>
                  <a:lnTo>
                    <a:pt x="124" y="102"/>
                  </a:lnTo>
                  <a:lnTo>
                    <a:pt x="120" y="108"/>
                  </a:lnTo>
                  <a:lnTo>
                    <a:pt x="118" y="110"/>
                  </a:lnTo>
                  <a:lnTo>
                    <a:pt x="116" y="110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2"/>
                  </a:lnTo>
                  <a:lnTo>
                    <a:pt x="116" y="100"/>
                  </a:lnTo>
                  <a:lnTo>
                    <a:pt x="116" y="100"/>
                  </a:lnTo>
                  <a:lnTo>
                    <a:pt x="108" y="102"/>
                  </a:lnTo>
                  <a:lnTo>
                    <a:pt x="102" y="106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4" y="104"/>
                  </a:lnTo>
                  <a:lnTo>
                    <a:pt x="92" y="106"/>
                  </a:lnTo>
                  <a:lnTo>
                    <a:pt x="88" y="108"/>
                  </a:lnTo>
                  <a:lnTo>
                    <a:pt x="84" y="108"/>
                  </a:lnTo>
                  <a:lnTo>
                    <a:pt x="82" y="108"/>
                  </a:lnTo>
                  <a:lnTo>
                    <a:pt x="80" y="106"/>
                  </a:lnTo>
                  <a:lnTo>
                    <a:pt x="76" y="104"/>
                  </a:lnTo>
                  <a:lnTo>
                    <a:pt x="70" y="104"/>
                  </a:lnTo>
                  <a:lnTo>
                    <a:pt x="64" y="102"/>
                  </a:lnTo>
                  <a:lnTo>
                    <a:pt x="60" y="102"/>
                  </a:lnTo>
                  <a:lnTo>
                    <a:pt x="58" y="104"/>
                  </a:lnTo>
                  <a:lnTo>
                    <a:pt x="58" y="106"/>
                  </a:lnTo>
                  <a:lnTo>
                    <a:pt x="54" y="108"/>
                  </a:lnTo>
                  <a:lnTo>
                    <a:pt x="52" y="110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6" y="110"/>
                  </a:lnTo>
                  <a:lnTo>
                    <a:pt x="42" y="108"/>
                  </a:lnTo>
                  <a:lnTo>
                    <a:pt x="38" y="106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4"/>
                  </a:lnTo>
                  <a:lnTo>
                    <a:pt x="26" y="102"/>
                  </a:lnTo>
                  <a:lnTo>
                    <a:pt x="22" y="100"/>
                  </a:lnTo>
                  <a:lnTo>
                    <a:pt x="18" y="96"/>
                  </a:lnTo>
                  <a:lnTo>
                    <a:pt x="14" y="94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86"/>
                  </a:lnTo>
                  <a:lnTo>
                    <a:pt x="10" y="82"/>
                  </a:lnTo>
                  <a:lnTo>
                    <a:pt x="10" y="78"/>
                  </a:lnTo>
                  <a:lnTo>
                    <a:pt x="8" y="76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0"/>
                  </a:lnTo>
                  <a:lnTo>
                    <a:pt x="6" y="48"/>
                  </a:lnTo>
                  <a:lnTo>
                    <a:pt x="8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0" y="46"/>
                  </a:lnTo>
                  <a:lnTo>
                    <a:pt x="26" y="46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42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2" y="20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6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72" y="14"/>
                  </a:lnTo>
                  <a:lnTo>
                    <a:pt x="76" y="10"/>
                  </a:lnTo>
                  <a:lnTo>
                    <a:pt x="82" y="8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4" y="6"/>
                  </a:lnTo>
                  <a:lnTo>
                    <a:pt x="118" y="8"/>
                  </a:lnTo>
                  <a:lnTo>
                    <a:pt x="122" y="12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32" y="14"/>
                  </a:lnTo>
                  <a:lnTo>
                    <a:pt x="136" y="14"/>
                  </a:lnTo>
                  <a:lnTo>
                    <a:pt x="138" y="12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52" y="12"/>
                  </a:lnTo>
                  <a:lnTo>
                    <a:pt x="156" y="14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62" y="18"/>
                  </a:lnTo>
                  <a:lnTo>
                    <a:pt x="166" y="22"/>
                  </a:lnTo>
                  <a:lnTo>
                    <a:pt x="170" y="24"/>
                  </a:lnTo>
                  <a:lnTo>
                    <a:pt x="180" y="26"/>
                  </a:lnTo>
                  <a:lnTo>
                    <a:pt x="180" y="26"/>
                  </a:lnTo>
                  <a:lnTo>
                    <a:pt x="182" y="28"/>
                  </a:lnTo>
                  <a:lnTo>
                    <a:pt x="186" y="28"/>
                  </a:lnTo>
                  <a:lnTo>
                    <a:pt x="188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241"/>
            <p:cNvSpPr>
              <a:spLocks/>
            </p:cNvSpPr>
            <p:nvPr/>
          </p:nvSpPr>
          <p:spPr bwMode="gray">
            <a:xfrm>
              <a:off x="1119" y="2438"/>
              <a:ext cx="110" cy="90"/>
            </a:xfrm>
            <a:custGeom>
              <a:avLst/>
              <a:gdLst>
                <a:gd name="T0" fmla="*/ 28 w 110"/>
                <a:gd name="T1" fmla="*/ 74 h 90"/>
                <a:gd name="T2" fmla="*/ 30 w 110"/>
                <a:gd name="T3" fmla="*/ 60 h 90"/>
                <a:gd name="T4" fmla="*/ 32 w 110"/>
                <a:gd name="T5" fmla="*/ 58 h 90"/>
                <a:gd name="T6" fmla="*/ 32 w 110"/>
                <a:gd name="T7" fmla="*/ 54 h 90"/>
                <a:gd name="T8" fmla="*/ 30 w 110"/>
                <a:gd name="T9" fmla="*/ 50 h 90"/>
                <a:gd name="T10" fmla="*/ 26 w 110"/>
                <a:gd name="T11" fmla="*/ 44 h 90"/>
                <a:gd name="T12" fmla="*/ 22 w 110"/>
                <a:gd name="T13" fmla="*/ 36 h 90"/>
                <a:gd name="T14" fmla="*/ 18 w 110"/>
                <a:gd name="T15" fmla="*/ 24 h 90"/>
                <a:gd name="T16" fmla="*/ 14 w 110"/>
                <a:gd name="T17" fmla="*/ 22 h 90"/>
                <a:gd name="T18" fmla="*/ 4 w 110"/>
                <a:gd name="T19" fmla="*/ 12 h 90"/>
                <a:gd name="T20" fmla="*/ 4 w 110"/>
                <a:gd name="T21" fmla="*/ 6 h 90"/>
                <a:gd name="T22" fmla="*/ 0 w 110"/>
                <a:gd name="T23" fmla="*/ 0 h 90"/>
                <a:gd name="T24" fmla="*/ 2 w 110"/>
                <a:gd name="T25" fmla="*/ 0 h 90"/>
                <a:gd name="T26" fmla="*/ 10 w 110"/>
                <a:gd name="T27" fmla="*/ 0 h 90"/>
                <a:gd name="T28" fmla="*/ 18 w 110"/>
                <a:gd name="T29" fmla="*/ 4 h 90"/>
                <a:gd name="T30" fmla="*/ 24 w 110"/>
                <a:gd name="T31" fmla="*/ 10 h 90"/>
                <a:gd name="T32" fmla="*/ 32 w 110"/>
                <a:gd name="T33" fmla="*/ 16 h 90"/>
                <a:gd name="T34" fmla="*/ 44 w 110"/>
                <a:gd name="T35" fmla="*/ 18 h 90"/>
                <a:gd name="T36" fmla="*/ 58 w 110"/>
                <a:gd name="T37" fmla="*/ 12 h 90"/>
                <a:gd name="T38" fmla="*/ 84 w 110"/>
                <a:gd name="T39" fmla="*/ 18 h 90"/>
                <a:gd name="T40" fmla="*/ 100 w 110"/>
                <a:gd name="T41" fmla="*/ 24 h 90"/>
                <a:gd name="T42" fmla="*/ 104 w 110"/>
                <a:gd name="T43" fmla="*/ 26 h 90"/>
                <a:gd name="T44" fmla="*/ 110 w 110"/>
                <a:gd name="T45" fmla="*/ 30 h 90"/>
                <a:gd name="T46" fmla="*/ 110 w 110"/>
                <a:gd name="T47" fmla="*/ 34 h 90"/>
                <a:gd name="T48" fmla="*/ 108 w 110"/>
                <a:gd name="T49" fmla="*/ 42 h 90"/>
                <a:gd name="T50" fmla="*/ 106 w 110"/>
                <a:gd name="T51" fmla="*/ 46 h 90"/>
                <a:gd name="T52" fmla="*/ 104 w 110"/>
                <a:gd name="T53" fmla="*/ 52 h 90"/>
                <a:gd name="T54" fmla="*/ 100 w 110"/>
                <a:gd name="T55" fmla="*/ 56 h 90"/>
                <a:gd name="T56" fmla="*/ 98 w 110"/>
                <a:gd name="T57" fmla="*/ 58 h 90"/>
                <a:gd name="T58" fmla="*/ 94 w 110"/>
                <a:gd name="T59" fmla="*/ 66 h 90"/>
                <a:gd name="T60" fmla="*/ 94 w 110"/>
                <a:gd name="T61" fmla="*/ 68 h 90"/>
                <a:gd name="T62" fmla="*/ 90 w 110"/>
                <a:gd name="T63" fmla="*/ 70 h 90"/>
                <a:gd name="T64" fmla="*/ 82 w 110"/>
                <a:gd name="T65" fmla="*/ 72 h 90"/>
                <a:gd name="T66" fmla="*/ 74 w 110"/>
                <a:gd name="T67" fmla="*/ 82 h 90"/>
                <a:gd name="T68" fmla="*/ 70 w 110"/>
                <a:gd name="T69" fmla="*/ 88 h 90"/>
                <a:gd name="T70" fmla="*/ 62 w 110"/>
                <a:gd name="T71" fmla="*/ 88 h 90"/>
                <a:gd name="T72" fmla="*/ 56 w 110"/>
                <a:gd name="T73" fmla="*/ 88 h 90"/>
                <a:gd name="T74" fmla="*/ 36 w 110"/>
                <a:gd name="T7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90">
                  <a:moveTo>
                    <a:pt x="36" y="90"/>
                  </a:moveTo>
                  <a:lnTo>
                    <a:pt x="28" y="74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4"/>
                  </a:lnTo>
                  <a:lnTo>
                    <a:pt x="24" y="40"/>
                  </a:lnTo>
                  <a:lnTo>
                    <a:pt x="22" y="36"/>
                  </a:lnTo>
                  <a:lnTo>
                    <a:pt x="22" y="30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2" y="16"/>
                  </a:lnTo>
                  <a:lnTo>
                    <a:pt x="38" y="18"/>
                  </a:lnTo>
                  <a:lnTo>
                    <a:pt x="44" y="18"/>
                  </a:lnTo>
                  <a:lnTo>
                    <a:pt x="48" y="16"/>
                  </a:lnTo>
                  <a:lnTo>
                    <a:pt x="58" y="12"/>
                  </a:lnTo>
                  <a:lnTo>
                    <a:pt x="70" y="12"/>
                  </a:lnTo>
                  <a:lnTo>
                    <a:pt x="84" y="18"/>
                  </a:lnTo>
                  <a:lnTo>
                    <a:pt x="98" y="22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6"/>
                  </a:lnTo>
                  <a:lnTo>
                    <a:pt x="108" y="28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4" y="48"/>
                  </a:lnTo>
                  <a:lnTo>
                    <a:pt x="104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98" y="56"/>
                  </a:lnTo>
                  <a:lnTo>
                    <a:pt x="98" y="58"/>
                  </a:lnTo>
                  <a:lnTo>
                    <a:pt x="96" y="62"/>
                  </a:lnTo>
                  <a:lnTo>
                    <a:pt x="94" y="66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92" y="68"/>
                  </a:lnTo>
                  <a:lnTo>
                    <a:pt x="90" y="70"/>
                  </a:lnTo>
                  <a:lnTo>
                    <a:pt x="86" y="70"/>
                  </a:lnTo>
                  <a:lnTo>
                    <a:pt x="82" y="72"/>
                  </a:lnTo>
                  <a:lnTo>
                    <a:pt x="78" y="76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88"/>
                  </a:lnTo>
                  <a:lnTo>
                    <a:pt x="68" y="88"/>
                  </a:lnTo>
                  <a:lnTo>
                    <a:pt x="62" y="88"/>
                  </a:lnTo>
                  <a:lnTo>
                    <a:pt x="58" y="88"/>
                  </a:lnTo>
                  <a:lnTo>
                    <a:pt x="56" y="88"/>
                  </a:lnTo>
                  <a:lnTo>
                    <a:pt x="54" y="86"/>
                  </a:lnTo>
                  <a:lnTo>
                    <a:pt x="36" y="9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242"/>
            <p:cNvSpPr>
              <a:spLocks/>
            </p:cNvSpPr>
            <p:nvPr/>
          </p:nvSpPr>
          <p:spPr bwMode="gray">
            <a:xfrm>
              <a:off x="1107" y="2524"/>
              <a:ext cx="84" cy="84"/>
            </a:xfrm>
            <a:custGeom>
              <a:avLst/>
              <a:gdLst>
                <a:gd name="T0" fmla="*/ 84 w 84"/>
                <a:gd name="T1" fmla="*/ 2 h 84"/>
                <a:gd name="T2" fmla="*/ 72 w 84"/>
                <a:gd name="T3" fmla="*/ 4 h 84"/>
                <a:gd name="T4" fmla="*/ 72 w 84"/>
                <a:gd name="T5" fmla="*/ 4 h 84"/>
                <a:gd name="T6" fmla="*/ 70 w 84"/>
                <a:gd name="T7" fmla="*/ 4 h 84"/>
                <a:gd name="T8" fmla="*/ 68 w 84"/>
                <a:gd name="T9" fmla="*/ 2 h 84"/>
                <a:gd name="T10" fmla="*/ 66 w 84"/>
                <a:gd name="T11" fmla="*/ 0 h 84"/>
                <a:gd name="T12" fmla="*/ 48 w 84"/>
                <a:gd name="T13" fmla="*/ 4 h 84"/>
                <a:gd name="T14" fmla="*/ 34 w 84"/>
                <a:gd name="T15" fmla="*/ 6 h 84"/>
                <a:gd name="T16" fmla="*/ 20 w 84"/>
                <a:gd name="T17" fmla="*/ 8 h 84"/>
                <a:gd name="T18" fmla="*/ 20 w 84"/>
                <a:gd name="T19" fmla="*/ 10 h 84"/>
                <a:gd name="T20" fmla="*/ 18 w 84"/>
                <a:gd name="T21" fmla="*/ 12 h 84"/>
                <a:gd name="T22" fmla="*/ 18 w 84"/>
                <a:gd name="T23" fmla="*/ 16 h 84"/>
                <a:gd name="T24" fmla="*/ 18 w 84"/>
                <a:gd name="T25" fmla="*/ 16 h 84"/>
                <a:gd name="T26" fmla="*/ 16 w 84"/>
                <a:gd name="T27" fmla="*/ 18 h 84"/>
                <a:gd name="T28" fmla="*/ 12 w 84"/>
                <a:gd name="T29" fmla="*/ 20 h 84"/>
                <a:gd name="T30" fmla="*/ 8 w 84"/>
                <a:gd name="T31" fmla="*/ 22 h 84"/>
                <a:gd name="T32" fmla="*/ 6 w 84"/>
                <a:gd name="T33" fmla="*/ 26 h 84"/>
                <a:gd name="T34" fmla="*/ 2 w 84"/>
                <a:gd name="T35" fmla="*/ 30 h 84"/>
                <a:gd name="T36" fmla="*/ 0 w 84"/>
                <a:gd name="T37" fmla="*/ 36 h 84"/>
                <a:gd name="T38" fmla="*/ 0 w 84"/>
                <a:gd name="T39" fmla="*/ 36 h 84"/>
                <a:gd name="T40" fmla="*/ 0 w 84"/>
                <a:gd name="T41" fmla="*/ 38 h 84"/>
                <a:gd name="T42" fmla="*/ 0 w 84"/>
                <a:gd name="T43" fmla="*/ 40 h 84"/>
                <a:gd name="T44" fmla="*/ 2 w 84"/>
                <a:gd name="T45" fmla="*/ 44 h 84"/>
                <a:gd name="T46" fmla="*/ 4 w 84"/>
                <a:gd name="T47" fmla="*/ 48 h 84"/>
                <a:gd name="T48" fmla="*/ 10 w 84"/>
                <a:gd name="T49" fmla="*/ 56 h 84"/>
                <a:gd name="T50" fmla="*/ 18 w 84"/>
                <a:gd name="T51" fmla="*/ 66 h 84"/>
                <a:gd name="T52" fmla="*/ 26 w 84"/>
                <a:gd name="T53" fmla="*/ 76 h 84"/>
                <a:gd name="T54" fmla="*/ 30 w 84"/>
                <a:gd name="T55" fmla="*/ 84 h 84"/>
                <a:gd name="T56" fmla="*/ 42 w 84"/>
                <a:gd name="T57" fmla="*/ 84 h 84"/>
                <a:gd name="T58" fmla="*/ 44 w 84"/>
                <a:gd name="T59" fmla="*/ 66 h 84"/>
                <a:gd name="T60" fmla="*/ 46 w 84"/>
                <a:gd name="T61" fmla="*/ 66 h 84"/>
                <a:gd name="T62" fmla="*/ 48 w 84"/>
                <a:gd name="T63" fmla="*/ 64 h 84"/>
                <a:gd name="T64" fmla="*/ 50 w 84"/>
                <a:gd name="T65" fmla="*/ 62 h 84"/>
                <a:gd name="T66" fmla="*/ 54 w 84"/>
                <a:gd name="T67" fmla="*/ 56 h 84"/>
                <a:gd name="T68" fmla="*/ 60 w 84"/>
                <a:gd name="T69" fmla="*/ 48 h 84"/>
                <a:gd name="T70" fmla="*/ 58 w 84"/>
                <a:gd name="T71" fmla="*/ 48 h 84"/>
                <a:gd name="T72" fmla="*/ 58 w 84"/>
                <a:gd name="T73" fmla="*/ 46 h 84"/>
                <a:gd name="T74" fmla="*/ 58 w 84"/>
                <a:gd name="T75" fmla="*/ 42 h 84"/>
                <a:gd name="T76" fmla="*/ 58 w 84"/>
                <a:gd name="T77" fmla="*/ 38 h 84"/>
                <a:gd name="T78" fmla="*/ 60 w 84"/>
                <a:gd name="T79" fmla="*/ 32 h 84"/>
                <a:gd name="T80" fmla="*/ 64 w 84"/>
                <a:gd name="T81" fmla="*/ 26 h 84"/>
                <a:gd name="T82" fmla="*/ 64 w 84"/>
                <a:gd name="T83" fmla="*/ 24 h 84"/>
                <a:gd name="T84" fmla="*/ 64 w 84"/>
                <a:gd name="T85" fmla="*/ 22 h 84"/>
                <a:gd name="T86" fmla="*/ 68 w 84"/>
                <a:gd name="T87" fmla="*/ 20 h 84"/>
                <a:gd name="T88" fmla="*/ 70 w 84"/>
                <a:gd name="T89" fmla="*/ 18 h 84"/>
                <a:gd name="T90" fmla="*/ 74 w 84"/>
                <a:gd name="T91" fmla="*/ 16 h 84"/>
                <a:gd name="T92" fmla="*/ 78 w 84"/>
                <a:gd name="T93" fmla="*/ 16 h 84"/>
                <a:gd name="T94" fmla="*/ 84 w 84"/>
                <a:gd name="T95" fmla="*/ 18 h 84"/>
                <a:gd name="T96" fmla="*/ 84 w 84"/>
                <a:gd name="T97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84">
                  <a:moveTo>
                    <a:pt x="84" y="2"/>
                  </a:moveTo>
                  <a:lnTo>
                    <a:pt x="72" y="4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8" y="2"/>
                  </a:lnTo>
                  <a:lnTo>
                    <a:pt x="66" y="0"/>
                  </a:lnTo>
                  <a:lnTo>
                    <a:pt x="48" y="4"/>
                  </a:lnTo>
                  <a:lnTo>
                    <a:pt x="34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18" y="66"/>
                  </a:lnTo>
                  <a:lnTo>
                    <a:pt x="26" y="76"/>
                  </a:lnTo>
                  <a:lnTo>
                    <a:pt x="30" y="84"/>
                  </a:lnTo>
                  <a:lnTo>
                    <a:pt x="42" y="84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4" y="56"/>
                  </a:lnTo>
                  <a:lnTo>
                    <a:pt x="60" y="48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8" y="42"/>
                  </a:lnTo>
                  <a:lnTo>
                    <a:pt x="58" y="38"/>
                  </a:lnTo>
                  <a:lnTo>
                    <a:pt x="60" y="32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8" y="20"/>
                  </a:lnTo>
                  <a:lnTo>
                    <a:pt x="70" y="18"/>
                  </a:lnTo>
                  <a:lnTo>
                    <a:pt x="74" y="16"/>
                  </a:lnTo>
                  <a:lnTo>
                    <a:pt x="78" y="16"/>
                  </a:lnTo>
                  <a:lnTo>
                    <a:pt x="84" y="18"/>
                  </a:lnTo>
                  <a:lnTo>
                    <a:pt x="8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243"/>
            <p:cNvSpPr>
              <a:spLocks/>
            </p:cNvSpPr>
            <p:nvPr/>
          </p:nvSpPr>
          <p:spPr bwMode="gray">
            <a:xfrm>
              <a:off x="1099" y="2496"/>
              <a:ext cx="28" cy="64"/>
            </a:xfrm>
            <a:custGeom>
              <a:avLst/>
              <a:gdLst>
                <a:gd name="T0" fmla="*/ 0 w 28"/>
                <a:gd name="T1" fmla="*/ 20 h 64"/>
                <a:gd name="T2" fmla="*/ 8 w 28"/>
                <a:gd name="T3" fmla="*/ 28 h 64"/>
                <a:gd name="T4" fmla="*/ 10 w 28"/>
                <a:gd name="T5" fmla="*/ 28 h 64"/>
                <a:gd name="T6" fmla="*/ 10 w 28"/>
                <a:gd name="T7" fmla="*/ 32 h 64"/>
                <a:gd name="T8" fmla="*/ 12 w 28"/>
                <a:gd name="T9" fmla="*/ 36 h 64"/>
                <a:gd name="T10" fmla="*/ 12 w 28"/>
                <a:gd name="T11" fmla="*/ 40 h 64"/>
                <a:gd name="T12" fmla="*/ 10 w 28"/>
                <a:gd name="T13" fmla="*/ 40 h 64"/>
                <a:gd name="T14" fmla="*/ 10 w 28"/>
                <a:gd name="T15" fmla="*/ 40 h 64"/>
                <a:gd name="T16" fmla="*/ 10 w 28"/>
                <a:gd name="T17" fmla="*/ 44 h 64"/>
                <a:gd name="T18" fmla="*/ 8 w 28"/>
                <a:gd name="T19" fmla="*/ 48 h 64"/>
                <a:gd name="T20" fmla="*/ 8 w 28"/>
                <a:gd name="T21" fmla="*/ 54 h 64"/>
                <a:gd name="T22" fmla="*/ 8 w 28"/>
                <a:gd name="T23" fmla="*/ 54 h 64"/>
                <a:gd name="T24" fmla="*/ 8 w 28"/>
                <a:gd name="T25" fmla="*/ 58 h 64"/>
                <a:gd name="T26" fmla="*/ 8 w 28"/>
                <a:gd name="T27" fmla="*/ 60 h 64"/>
                <a:gd name="T28" fmla="*/ 8 w 28"/>
                <a:gd name="T29" fmla="*/ 64 h 64"/>
                <a:gd name="T30" fmla="*/ 8 w 28"/>
                <a:gd name="T31" fmla="*/ 62 h 64"/>
                <a:gd name="T32" fmla="*/ 8 w 28"/>
                <a:gd name="T33" fmla="*/ 60 h 64"/>
                <a:gd name="T34" fmla="*/ 10 w 28"/>
                <a:gd name="T35" fmla="*/ 58 h 64"/>
                <a:gd name="T36" fmla="*/ 14 w 28"/>
                <a:gd name="T37" fmla="*/ 54 h 64"/>
                <a:gd name="T38" fmla="*/ 18 w 28"/>
                <a:gd name="T39" fmla="*/ 50 h 64"/>
                <a:gd name="T40" fmla="*/ 26 w 28"/>
                <a:gd name="T41" fmla="*/ 44 h 64"/>
                <a:gd name="T42" fmla="*/ 26 w 28"/>
                <a:gd name="T43" fmla="*/ 42 h 64"/>
                <a:gd name="T44" fmla="*/ 26 w 28"/>
                <a:gd name="T45" fmla="*/ 40 h 64"/>
                <a:gd name="T46" fmla="*/ 28 w 28"/>
                <a:gd name="T47" fmla="*/ 38 h 64"/>
                <a:gd name="T48" fmla="*/ 28 w 28"/>
                <a:gd name="T49" fmla="*/ 36 h 64"/>
                <a:gd name="T50" fmla="*/ 28 w 28"/>
                <a:gd name="T51" fmla="*/ 36 h 64"/>
                <a:gd name="T52" fmla="*/ 26 w 28"/>
                <a:gd name="T53" fmla="*/ 34 h 64"/>
                <a:gd name="T54" fmla="*/ 26 w 28"/>
                <a:gd name="T55" fmla="*/ 32 h 64"/>
                <a:gd name="T56" fmla="*/ 26 w 28"/>
                <a:gd name="T57" fmla="*/ 28 h 64"/>
                <a:gd name="T58" fmla="*/ 26 w 28"/>
                <a:gd name="T59" fmla="*/ 24 h 64"/>
                <a:gd name="T60" fmla="*/ 26 w 28"/>
                <a:gd name="T61" fmla="*/ 22 h 64"/>
                <a:gd name="T62" fmla="*/ 26 w 28"/>
                <a:gd name="T63" fmla="*/ 18 h 64"/>
                <a:gd name="T64" fmla="*/ 24 w 28"/>
                <a:gd name="T65" fmla="*/ 14 h 64"/>
                <a:gd name="T66" fmla="*/ 22 w 28"/>
                <a:gd name="T67" fmla="*/ 8 h 64"/>
                <a:gd name="T68" fmla="*/ 20 w 28"/>
                <a:gd name="T69" fmla="*/ 4 h 64"/>
                <a:gd name="T70" fmla="*/ 20 w 28"/>
                <a:gd name="T71" fmla="*/ 4 h 64"/>
                <a:gd name="T72" fmla="*/ 18 w 28"/>
                <a:gd name="T73" fmla="*/ 2 h 64"/>
                <a:gd name="T74" fmla="*/ 16 w 28"/>
                <a:gd name="T75" fmla="*/ 0 h 64"/>
                <a:gd name="T76" fmla="*/ 12 w 28"/>
                <a:gd name="T77" fmla="*/ 0 h 64"/>
                <a:gd name="T78" fmla="*/ 8 w 28"/>
                <a:gd name="T79" fmla="*/ 0 h 64"/>
                <a:gd name="T80" fmla="*/ 8 w 28"/>
                <a:gd name="T81" fmla="*/ 0 h 64"/>
                <a:gd name="T82" fmla="*/ 6 w 28"/>
                <a:gd name="T83" fmla="*/ 2 h 64"/>
                <a:gd name="T84" fmla="*/ 6 w 28"/>
                <a:gd name="T85" fmla="*/ 2 h 64"/>
                <a:gd name="T86" fmla="*/ 0 w 28"/>
                <a:gd name="T87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" h="64">
                  <a:moveTo>
                    <a:pt x="0" y="20"/>
                  </a:moveTo>
                  <a:lnTo>
                    <a:pt x="8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8" y="48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4" y="54"/>
                  </a:lnTo>
                  <a:lnTo>
                    <a:pt x="18" y="50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4" y="14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244"/>
            <p:cNvSpPr>
              <a:spLocks/>
            </p:cNvSpPr>
            <p:nvPr/>
          </p:nvSpPr>
          <p:spPr bwMode="gray">
            <a:xfrm>
              <a:off x="1013" y="2418"/>
              <a:ext cx="142" cy="114"/>
            </a:xfrm>
            <a:custGeom>
              <a:avLst/>
              <a:gdLst>
                <a:gd name="T0" fmla="*/ 20 w 142"/>
                <a:gd name="T1" fmla="*/ 42 h 114"/>
                <a:gd name="T2" fmla="*/ 20 w 142"/>
                <a:gd name="T3" fmla="*/ 40 h 114"/>
                <a:gd name="T4" fmla="*/ 18 w 142"/>
                <a:gd name="T5" fmla="*/ 38 h 114"/>
                <a:gd name="T6" fmla="*/ 20 w 142"/>
                <a:gd name="T7" fmla="*/ 36 h 114"/>
                <a:gd name="T8" fmla="*/ 14 w 142"/>
                <a:gd name="T9" fmla="*/ 34 h 114"/>
                <a:gd name="T10" fmla="*/ 6 w 142"/>
                <a:gd name="T11" fmla="*/ 30 h 114"/>
                <a:gd name="T12" fmla="*/ 0 w 142"/>
                <a:gd name="T13" fmla="*/ 26 h 114"/>
                <a:gd name="T14" fmla="*/ 2 w 142"/>
                <a:gd name="T15" fmla="*/ 24 h 114"/>
                <a:gd name="T16" fmla="*/ 20 w 142"/>
                <a:gd name="T17" fmla="*/ 16 h 114"/>
                <a:gd name="T18" fmla="*/ 32 w 142"/>
                <a:gd name="T19" fmla="*/ 12 h 114"/>
                <a:gd name="T20" fmla="*/ 54 w 142"/>
                <a:gd name="T21" fmla="*/ 6 h 114"/>
                <a:gd name="T22" fmla="*/ 58 w 142"/>
                <a:gd name="T23" fmla="*/ 2 h 114"/>
                <a:gd name="T24" fmla="*/ 60 w 142"/>
                <a:gd name="T25" fmla="*/ 0 h 114"/>
                <a:gd name="T26" fmla="*/ 68 w 142"/>
                <a:gd name="T27" fmla="*/ 24 h 114"/>
                <a:gd name="T28" fmla="*/ 86 w 142"/>
                <a:gd name="T29" fmla="*/ 24 h 114"/>
                <a:gd name="T30" fmla="*/ 92 w 142"/>
                <a:gd name="T31" fmla="*/ 22 h 114"/>
                <a:gd name="T32" fmla="*/ 102 w 142"/>
                <a:gd name="T33" fmla="*/ 18 h 114"/>
                <a:gd name="T34" fmla="*/ 108 w 142"/>
                <a:gd name="T35" fmla="*/ 20 h 114"/>
                <a:gd name="T36" fmla="*/ 110 w 142"/>
                <a:gd name="T37" fmla="*/ 26 h 114"/>
                <a:gd name="T38" fmla="*/ 110 w 142"/>
                <a:gd name="T39" fmla="*/ 32 h 114"/>
                <a:gd name="T40" fmla="*/ 120 w 142"/>
                <a:gd name="T41" fmla="*/ 42 h 114"/>
                <a:gd name="T42" fmla="*/ 124 w 142"/>
                <a:gd name="T43" fmla="*/ 44 h 114"/>
                <a:gd name="T44" fmla="*/ 128 w 142"/>
                <a:gd name="T45" fmla="*/ 56 h 114"/>
                <a:gd name="T46" fmla="*/ 132 w 142"/>
                <a:gd name="T47" fmla="*/ 64 h 114"/>
                <a:gd name="T48" fmla="*/ 136 w 142"/>
                <a:gd name="T49" fmla="*/ 70 h 114"/>
                <a:gd name="T50" fmla="*/ 138 w 142"/>
                <a:gd name="T51" fmla="*/ 74 h 114"/>
                <a:gd name="T52" fmla="*/ 138 w 142"/>
                <a:gd name="T53" fmla="*/ 78 h 114"/>
                <a:gd name="T54" fmla="*/ 136 w 142"/>
                <a:gd name="T55" fmla="*/ 80 h 114"/>
                <a:gd name="T56" fmla="*/ 134 w 142"/>
                <a:gd name="T57" fmla="*/ 94 h 114"/>
                <a:gd name="T58" fmla="*/ 128 w 142"/>
                <a:gd name="T59" fmla="*/ 112 h 114"/>
                <a:gd name="T60" fmla="*/ 112 w 142"/>
                <a:gd name="T61" fmla="*/ 110 h 114"/>
                <a:gd name="T62" fmla="*/ 112 w 142"/>
                <a:gd name="T63" fmla="*/ 104 h 114"/>
                <a:gd name="T64" fmla="*/ 112 w 142"/>
                <a:gd name="T65" fmla="*/ 102 h 114"/>
                <a:gd name="T66" fmla="*/ 110 w 142"/>
                <a:gd name="T67" fmla="*/ 92 h 114"/>
                <a:gd name="T68" fmla="*/ 108 w 142"/>
                <a:gd name="T69" fmla="*/ 86 h 114"/>
                <a:gd name="T70" fmla="*/ 106 w 142"/>
                <a:gd name="T71" fmla="*/ 82 h 114"/>
                <a:gd name="T72" fmla="*/ 98 w 142"/>
                <a:gd name="T73" fmla="*/ 78 h 114"/>
                <a:gd name="T74" fmla="*/ 94 w 142"/>
                <a:gd name="T75" fmla="*/ 80 h 114"/>
                <a:gd name="T76" fmla="*/ 92 w 142"/>
                <a:gd name="T77" fmla="*/ 80 h 114"/>
                <a:gd name="T78" fmla="*/ 64 w 142"/>
                <a:gd name="T79" fmla="*/ 76 h 114"/>
                <a:gd name="T80" fmla="*/ 58 w 142"/>
                <a:gd name="T81" fmla="*/ 74 h 114"/>
                <a:gd name="T82" fmla="*/ 52 w 142"/>
                <a:gd name="T83" fmla="*/ 70 h 114"/>
                <a:gd name="T84" fmla="*/ 46 w 142"/>
                <a:gd name="T85" fmla="*/ 60 h 114"/>
                <a:gd name="T86" fmla="*/ 38 w 142"/>
                <a:gd name="T87" fmla="*/ 6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2" h="114">
                  <a:moveTo>
                    <a:pt x="26" y="52"/>
                  </a:moveTo>
                  <a:lnTo>
                    <a:pt x="20" y="42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6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0" y="32"/>
                  </a:lnTo>
                  <a:lnTo>
                    <a:pt x="6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0" y="20"/>
                  </a:lnTo>
                  <a:lnTo>
                    <a:pt x="20" y="16"/>
                  </a:lnTo>
                  <a:lnTo>
                    <a:pt x="28" y="14"/>
                  </a:lnTo>
                  <a:lnTo>
                    <a:pt x="32" y="12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10"/>
                  </a:lnTo>
                  <a:lnTo>
                    <a:pt x="68" y="24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8" y="22"/>
                  </a:lnTo>
                  <a:lnTo>
                    <a:pt x="92" y="22"/>
                  </a:lnTo>
                  <a:lnTo>
                    <a:pt x="96" y="20"/>
                  </a:lnTo>
                  <a:lnTo>
                    <a:pt x="102" y="18"/>
                  </a:lnTo>
                  <a:lnTo>
                    <a:pt x="106" y="18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20" y="42"/>
                  </a:lnTo>
                  <a:lnTo>
                    <a:pt x="124" y="40"/>
                  </a:lnTo>
                  <a:lnTo>
                    <a:pt x="124" y="44"/>
                  </a:lnTo>
                  <a:lnTo>
                    <a:pt x="128" y="50"/>
                  </a:lnTo>
                  <a:lnTo>
                    <a:pt x="128" y="56"/>
                  </a:lnTo>
                  <a:lnTo>
                    <a:pt x="130" y="60"/>
                  </a:lnTo>
                  <a:lnTo>
                    <a:pt x="132" y="64"/>
                  </a:lnTo>
                  <a:lnTo>
                    <a:pt x="134" y="68"/>
                  </a:lnTo>
                  <a:lnTo>
                    <a:pt x="136" y="70"/>
                  </a:lnTo>
                  <a:lnTo>
                    <a:pt x="136" y="70"/>
                  </a:lnTo>
                  <a:lnTo>
                    <a:pt x="138" y="74"/>
                  </a:lnTo>
                  <a:lnTo>
                    <a:pt x="138" y="76"/>
                  </a:lnTo>
                  <a:lnTo>
                    <a:pt x="138" y="78"/>
                  </a:lnTo>
                  <a:lnTo>
                    <a:pt x="136" y="80"/>
                  </a:lnTo>
                  <a:lnTo>
                    <a:pt x="136" y="80"/>
                  </a:lnTo>
                  <a:lnTo>
                    <a:pt x="130" y="86"/>
                  </a:lnTo>
                  <a:lnTo>
                    <a:pt x="134" y="94"/>
                  </a:lnTo>
                  <a:lnTo>
                    <a:pt x="142" y="110"/>
                  </a:lnTo>
                  <a:lnTo>
                    <a:pt x="128" y="112"/>
                  </a:lnTo>
                  <a:lnTo>
                    <a:pt x="114" y="114"/>
                  </a:lnTo>
                  <a:lnTo>
                    <a:pt x="112" y="110"/>
                  </a:lnTo>
                  <a:lnTo>
                    <a:pt x="112" y="108"/>
                  </a:lnTo>
                  <a:lnTo>
                    <a:pt x="112" y="104"/>
                  </a:lnTo>
                  <a:lnTo>
                    <a:pt x="112" y="102"/>
                  </a:lnTo>
                  <a:lnTo>
                    <a:pt x="112" y="102"/>
                  </a:lnTo>
                  <a:lnTo>
                    <a:pt x="112" y="98"/>
                  </a:lnTo>
                  <a:lnTo>
                    <a:pt x="110" y="92"/>
                  </a:lnTo>
                  <a:lnTo>
                    <a:pt x="110" y="88"/>
                  </a:lnTo>
                  <a:lnTo>
                    <a:pt x="108" y="8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78"/>
                  </a:lnTo>
                  <a:lnTo>
                    <a:pt x="98" y="78"/>
                  </a:lnTo>
                  <a:lnTo>
                    <a:pt x="96" y="78"/>
                  </a:lnTo>
                  <a:lnTo>
                    <a:pt x="94" y="80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86" y="98"/>
                  </a:lnTo>
                  <a:lnTo>
                    <a:pt x="64" y="76"/>
                  </a:lnTo>
                  <a:lnTo>
                    <a:pt x="58" y="76"/>
                  </a:lnTo>
                  <a:lnTo>
                    <a:pt x="58" y="74"/>
                  </a:lnTo>
                  <a:lnTo>
                    <a:pt x="54" y="72"/>
                  </a:lnTo>
                  <a:lnTo>
                    <a:pt x="52" y="70"/>
                  </a:lnTo>
                  <a:lnTo>
                    <a:pt x="48" y="66"/>
                  </a:lnTo>
                  <a:lnTo>
                    <a:pt x="46" y="60"/>
                  </a:lnTo>
                  <a:lnTo>
                    <a:pt x="44" y="56"/>
                  </a:lnTo>
                  <a:lnTo>
                    <a:pt x="38" y="60"/>
                  </a:lnTo>
                  <a:lnTo>
                    <a:pt x="26" y="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245"/>
            <p:cNvSpPr>
              <a:spLocks/>
            </p:cNvSpPr>
            <p:nvPr/>
          </p:nvSpPr>
          <p:spPr bwMode="gray">
            <a:xfrm>
              <a:off x="1073" y="2384"/>
              <a:ext cx="76" cy="58"/>
            </a:xfrm>
            <a:custGeom>
              <a:avLst/>
              <a:gdLst>
                <a:gd name="T0" fmla="*/ 40 w 76"/>
                <a:gd name="T1" fmla="*/ 18 h 58"/>
                <a:gd name="T2" fmla="*/ 34 w 76"/>
                <a:gd name="T3" fmla="*/ 20 h 58"/>
                <a:gd name="T4" fmla="*/ 28 w 76"/>
                <a:gd name="T5" fmla="*/ 22 h 58"/>
                <a:gd name="T6" fmla="*/ 26 w 76"/>
                <a:gd name="T7" fmla="*/ 22 h 58"/>
                <a:gd name="T8" fmla="*/ 12 w 76"/>
                <a:gd name="T9" fmla="*/ 22 h 58"/>
                <a:gd name="T10" fmla="*/ 10 w 76"/>
                <a:gd name="T11" fmla="*/ 20 h 58"/>
                <a:gd name="T12" fmla="*/ 6 w 76"/>
                <a:gd name="T13" fmla="*/ 16 h 58"/>
                <a:gd name="T14" fmla="*/ 4 w 76"/>
                <a:gd name="T15" fmla="*/ 18 h 58"/>
                <a:gd name="T16" fmla="*/ 0 w 76"/>
                <a:gd name="T17" fmla="*/ 24 h 58"/>
                <a:gd name="T18" fmla="*/ 0 w 76"/>
                <a:gd name="T19" fmla="*/ 32 h 58"/>
                <a:gd name="T20" fmla="*/ 0 w 76"/>
                <a:gd name="T21" fmla="*/ 34 h 58"/>
                <a:gd name="T22" fmla="*/ 2 w 76"/>
                <a:gd name="T23" fmla="*/ 42 h 58"/>
                <a:gd name="T24" fmla="*/ 4 w 76"/>
                <a:gd name="T25" fmla="*/ 52 h 58"/>
                <a:gd name="T26" fmla="*/ 8 w 76"/>
                <a:gd name="T27" fmla="*/ 58 h 58"/>
                <a:gd name="T28" fmla="*/ 26 w 76"/>
                <a:gd name="T29" fmla="*/ 58 h 58"/>
                <a:gd name="T30" fmla="*/ 32 w 76"/>
                <a:gd name="T31" fmla="*/ 56 h 58"/>
                <a:gd name="T32" fmla="*/ 38 w 76"/>
                <a:gd name="T33" fmla="*/ 54 h 58"/>
                <a:gd name="T34" fmla="*/ 46 w 76"/>
                <a:gd name="T35" fmla="*/ 52 h 58"/>
                <a:gd name="T36" fmla="*/ 52 w 76"/>
                <a:gd name="T37" fmla="*/ 54 h 58"/>
                <a:gd name="T38" fmla="*/ 56 w 76"/>
                <a:gd name="T39" fmla="*/ 54 h 58"/>
                <a:gd name="T40" fmla="*/ 58 w 76"/>
                <a:gd name="T41" fmla="*/ 52 h 58"/>
                <a:gd name="T42" fmla="*/ 62 w 76"/>
                <a:gd name="T43" fmla="*/ 48 h 58"/>
                <a:gd name="T44" fmla="*/ 68 w 76"/>
                <a:gd name="T45" fmla="*/ 42 h 58"/>
                <a:gd name="T46" fmla="*/ 72 w 76"/>
                <a:gd name="T47" fmla="*/ 30 h 58"/>
                <a:gd name="T48" fmla="*/ 72 w 76"/>
                <a:gd name="T49" fmla="*/ 24 h 58"/>
                <a:gd name="T50" fmla="*/ 74 w 76"/>
                <a:gd name="T51" fmla="*/ 16 h 58"/>
                <a:gd name="T52" fmla="*/ 76 w 76"/>
                <a:gd name="T53" fmla="*/ 10 h 58"/>
                <a:gd name="T54" fmla="*/ 70 w 76"/>
                <a:gd name="T55" fmla="*/ 0 h 58"/>
                <a:gd name="T56" fmla="*/ 66 w 76"/>
                <a:gd name="T57" fmla="*/ 2 h 58"/>
                <a:gd name="T58" fmla="*/ 56 w 76"/>
                <a:gd name="T59" fmla="*/ 2 h 58"/>
                <a:gd name="T60" fmla="*/ 54 w 76"/>
                <a:gd name="T61" fmla="*/ 4 h 58"/>
                <a:gd name="T62" fmla="*/ 46 w 76"/>
                <a:gd name="T63" fmla="*/ 8 h 58"/>
                <a:gd name="T64" fmla="*/ 46 w 76"/>
                <a:gd name="T65" fmla="*/ 12 h 58"/>
                <a:gd name="T66" fmla="*/ 44 w 76"/>
                <a:gd name="T67" fmla="*/ 16 h 58"/>
                <a:gd name="T68" fmla="*/ 42 w 76"/>
                <a:gd name="T6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58">
                  <a:moveTo>
                    <a:pt x="42" y="18"/>
                  </a:moveTo>
                  <a:lnTo>
                    <a:pt x="40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0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8" y="58"/>
                  </a:lnTo>
                  <a:lnTo>
                    <a:pt x="32" y="56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8" y="54"/>
                  </a:lnTo>
                  <a:lnTo>
                    <a:pt x="52" y="54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8" y="52"/>
                  </a:lnTo>
                  <a:lnTo>
                    <a:pt x="60" y="52"/>
                  </a:lnTo>
                  <a:lnTo>
                    <a:pt x="62" y="48"/>
                  </a:lnTo>
                  <a:lnTo>
                    <a:pt x="66" y="46"/>
                  </a:lnTo>
                  <a:lnTo>
                    <a:pt x="68" y="42"/>
                  </a:lnTo>
                  <a:lnTo>
                    <a:pt x="70" y="36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2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246"/>
            <p:cNvSpPr>
              <a:spLocks/>
            </p:cNvSpPr>
            <p:nvPr/>
          </p:nvSpPr>
          <p:spPr bwMode="gray">
            <a:xfrm>
              <a:off x="1015" y="2342"/>
              <a:ext cx="138" cy="66"/>
            </a:xfrm>
            <a:custGeom>
              <a:avLst/>
              <a:gdLst>
                <a:gd name="T0" fmla="*/ 134 w 138"/>
                <a:gd name="T1" fmla="*/ 22 h 66"/>
                <a:gd name="T2" fmla="*/ 130 w 138"/>
                <a:gd name="T3" fmla="*/ 18 h 66"/>
                <a:gd name="T4" fmla="*/ 126 w 138"/>
                <a:gd name="T5" fmla="*/ 16 h 66"/>
                <a:gd name="T6" fmla="*/ 118 w 138"/>
                <a:gd name="T7" fmla="*/ 12 h 66"/>
                <a:gd name="T8" fmla="*/ 110 w 138"/>
                <a:gd name="T9" fmla="*/ 14 h 66"/>
                <a:gd name="T10" fmla="*/ 106 w 138"/>
                <a:gd name="T11" fmla="*/ 18 h 66"/>
                <a:gd name="T12" fmla="*/ 104 w 138"/>
                <a:gd name="T13" fmla="*/ 20 h 66"/>
                <a:gd name="T14" fmla="*/ 104 w 138"/>
                <a:gd name="T15" fmla="*/ 24 h 66"/>
                <a:gd name="T16" fmla="*/ 100 w 138"/>
                <a:gd name="T17" fmla="*/ 22 h 66"/>
                <a:gd name="T18" fmla="*/ 94 w 138"/>
                <a:gd name="T19" fmla="*/ 24 h 66"/>
                <a:gd name="T20" fmla="*/ 90 w 138"/>
                <a:gd name="T21" fmla="*/ 24 h 66"/>
                <a:gd name="T22" fmla="*/ 84 w 138"/>
                <a:gd name="T23" fmla="*/ 22 h 66"/>
                <a:gd name="T24" fmla="*/ 76 w 138"/>
                <a:gd name="T25" fmla="*/ 20 h 66"/>
                <a:gd name="T26" fmla="*/ 60 w 138"/>
                <a:gd name="T27" fmla="*/ 14 h 66"/>
                <a:gd name="T28" fmla="*/ 46 w 138"/>
                <a:gd name="T29" fmla="*/ 8 h 66"/>
                <a:gd name="T30" fmla="*/ 36 w 138"/>
                <a:gd name="T31" fmla="*/ 4 h 66"/>
                <a:gd name="T32" fmla="*/ 30 w 138"/>
                <a:gd name="T33" fmla="*/ 0 h 66"/>
                <a:gd name="T34" fmla="*/ 28 w 138"/>
                <a:gd name="T35" fmla="*/ 2 h 66"/>
                <a:gd name="T36" fmla="*/ 28 w 138"/>
                <a:gd name="T37" fmla="*/ 4 h 66"/>
                <a:gd name="T38" fmla="*/ 26 w 138"/>
                <a:gd name="T39" fmla="*/ 6 h 66"/>
                <a:gd name="T40" fmla="*/ 24 w 138"/>
                <a:gd name="T41" fmla="*/ 4 h 66"/>
                <a:gd name="T42" fmla="*/ 22 w 138"/>
                <a:gd name="T43" fmla="*/ 4 h 66"/>
                <a:gd name="T44" fmla="*/ 20 w 138"/>
                <a:gd name="T45" fmla="*/ 0 h 66"/>
                <a:gd name="T46" fmla="*/ 18 w 138"/>
                <a:gd name="T47" fmla="*/ 0 h 66"/>
                <a:gd name="T48" fmla="*/ 18 w 138"/>
                <a:gd name="T49" fmla="*/ 4 h 66"/>
                <a:gd name="T50" fmla="*/ 14 w 138"/>
                <a:gd name="T51" fmla="*/ 6 h 66"/>
                <a:gd name="T52" fmla="*/ 12 w 138"/>
                <a:gd name="T53" fmla="*/ 6 h 66"/>
                <a:gd name="T54" fmla="*/ 6 w 138"/>
                <a:gd name="T55" fmla="*/ 6 h 66"/>
                <a:gd name="T56" fmla="*/ 4 w 138"/>
                <a:gd name="T57" fmla="*/ 8 h 66"/>
                <a:gd name="T58" fmla="*/ 0 w 138"/>
                <a:gd name="T59" fmla="*/ 8 h 66"/>
                <a:gd name="T60" fmla="*/ 8 w 138"/>
                <a:gd name="T61" fmla="*/ 20 h 66"/>
                <a:gd name="T62" fmla="*/ 16 w 138"/>
                <a:gd name="T63" fmla="*/ 42 h 66"/>
                <a:gd name="T64" fmla="*/ 18 w 138"/>
                <a:gd name="T65" fmla="*/ 42 h 66"/>
                <a:gd name="T66" fmla="*/ 18 w 138"/>
                <a:gd name="T67" fmla="*/ 44 h 66"/>
                <a:gd name="T68" fmla="*/ 20 w 138"/>
                <a:gd name="T69" fmla="*/ 46 h 66"/>
                <a:gd name="T70" fmla="*/ 24 w 138"/>
                <a:gd name="T71" fmla="*/ 46 h 66"/>
                <a:gd name="T72" fmla="*/ 30 w 138"/>
                <a:gd name="T73" fmla="*/ 46 h 66"/>
                <a:gd name="T74" fmla="*/ 34 w 138"/>
                <a:gd name="T75" fmla="*/ 42 h 66"/>
                <a:gd name="T76" fmla="*/ 42 w 138"/>
                <a:gd name="T77" fmla="*/ 44 h 66"/>
                <a:gd name="T78" fmla="*/ 42 w 138"/>
                <a:gd name="T79" fmla="*/ 46 h 66"/>
                <a:gd name="T80" fmla="*/ 44 w 138"/>
                <a:gd name="T81" fmla="*/ 48 h 66"/>
                <a:gd name="T82" fmla="*/ 52 w 138"/>
                <a:gd name="T83" fmla="*/ 50 h 66"/>
                <a:gd name="T84" fmla="*/ 60 w 138"/>
                <a:gd name="T85" fmla="*/ 52 h 66"/>
                <a:gd name="T86" fmla="*/ 62 w 138"/>
                <a:gd name="T87" fmla="*/ 58 h 66"/>
                <a:gd name="T88" fmla="*/ 68 w 138"/>
                <a:gd name="T89" fmla="*/ 64 h 66"/>
                <a:gd name="T90" fmla="*/ 72 w 138"/>
                <a:gd name="T91" fmla="*/ 64 h 66"/>
                <a:gd name="T92" fmla="*/ 78 w 138"/>
                <a:gd name="T93" fmla="*/ 66 h 66"/>
                <a:gd name="T94" fmla="*/ 86 w 138"/>
                <a:gd name="T95" fmla="*/ 64 h 66"/>
                <a:gd name="T96" fmla="*/ 90 w 138"/>
                <a:gd name="T97" fmla="*/ 62 h 66"/>
                <a:gd name="T98" fmla="*/ 98 w 138"/>
                <a:gd name="T99" fmla="*/ 60 h 66"/>
                <a:gd name="T100" fmla="*/ 102 w 138"/>
                <a:gd name="T101" fmla="*/ 58 h 66"/>
                <a:gd name="T102" fmla="*/ 104 w 138"/>
                <a:gd name="T103" fmla="*/ 54 h 66"/>
                <a:gd name="T104" fmla="*/ 104 w 138"/>
                <a:gd name="T105" fmla="*/ 50 h 66"/>
                <a:gd name="T106" fmla="*/ 108 w 138"/>
                <a:gd name="T107" fmla="*/ 48 h 66"/>
                <a:gd name="T108" fmla="*/ 112 w 138"/>
                <a:gd name="T109" fmla="*/ 44 h 66"/>
                <a:gd name="T110" fmla="*/ 118 w 138"/>
                <a:gd name="T111" fmla="*/ 46 h 66"/>
                <a:gd name="T112" fmla="*/ 126 w 138"/>
                <a:gd name="T113" fmla="*/ 44 h 66"/>
                <a:gd name="T114" fmla="*/ 130 w 138"/>
                <a:gd name="T115" fmla="*/ 40 h 66"/>
                <a:gd name="T116" fmla="*/ 136 w 138"/>
                <a:gd name="T117" fmla="*/ 38 h 66"/>
                <a:gd name="T118" fmla="*/ 138 w 138"/>
                <a:gd name="T119" fmla="*/ 38 h 66"/>
                <a:gd name="T120" fmla="*/ 136 w 138"/>
                <a:gd name="T121" fmla="*/ 36 h 66"/>
                <a:gd name="T122" fmla="*/ 136 w 138"/>
                <a:gd name="T123" fmla="*/ 30 h 66"/>
                <a:gd name="T124" fmla="*/ 138 w 138"/>
                <a:gd name="T125" fmla="*/ 2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" h="66">
                  <a:moveTo>
                    <a:pt x="138" y="24"/>
                  </a:moveTo>
                  <a:lnTo>
                    <a:pt x="134" y="22"/>
                  </a:lnTo>
                  <a:lnTo>
                    <a:pt x="132" y="20"/>
                  </a:lnTo>
                  <a:lnTo>
                    <a:pt x="130" y="18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14" y="14"/>
                  </a:lnTo>
                  <a:lnTo>
                    <a:pt x="110" y="14"/>
                  </a:lnTo>
                  <a:lnTo>
                    <a:pt x="108" y="16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4" y="24"/>
                  </a:lnTo>
                  <a:lnTo>
                    <a:pt x="102" y="24"/>
                  </a:lnTo>
                  <a:lnTo>
                    <a:pt x="100" y="22"/>
                  </a:lnTo>
                  <a:lnTo>
                    <a:pt x="96" y="22"/>
                  </a:lnTo>
                  <a:lnTo>
                    <a:pt x="94" y="24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4" y="26"/>
                  </a:lnTo>
                  <a:lnTo>
                    <a:pt x="84" y="22"/>
                  </a:lnTo>
                  <a:lnTo>
                    <a:pt x="80" y="22"/>
                  </a:lnTo>
                  <a:lnTo>
                    <a:pt x="76" y="20"/>
                  </a:lnTo>
                  <a:lnTo>
                    <a:pt x="68" y="14"/>
                  </a:lnTo>
                  <a:lnTo>
                    <a:pt x="60" y="14"/>
                  </a:lnTo>
                  <a:lnTo>
                    <a:pt x="58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8"/>
                  </a:lnTo>
                  <a:lnTo>
                    <a:pt x="8" y="20"/>
                  </a:lnTo>
                  <a:lnTo>
                    <a:pt x="12" y="2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8"/>
                  </a:lnTo>
                  <a:lnTo>
                    <a:pt x="30" y="46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52" y="50"/>
                  </a:lnTo>
                  <a:lnTo>
                    <a:pt x="58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2" y="58"/>
                  </a:lnTo>
                  <a:lnTo>
                    <a:pt x="66" y="60"/>
                  </a:lnTo>
                  <a:lnTo>
                    <a:pt x="68" y="64"/>
                  </a:lnTo>
                  <a:lnTo>
                    <a:pt x="70" y="64"/>
                  </a:lnTo>
                  <a:lnTo>
                    <a:pt x="72" y="64"/>
                  </a:lnTo>
                  <a:lnTo>
                    <a:pt x="74" y="66"/>
                  </a:lnTo>
                  <a:lnTo>
                    <a:pt x="78" y="66"/>
                  </a:lnTo>
                  <a:lnTo>
                    <a:pt x="82" y="66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90" y="62"/>
                  </a:lnTo>
                  <a:lnTo>
                    <a:pt x="94" y="60"/>
                  </a:lnTo>
                  <a:lnTo>
                    <a:pt x="98" y="60"/>
                  </a:lnTo>
                  <a:lnTo>
                    <a:pt x="102" y="60"/>
                  </a:lnTo>
                  <a:lnTo>
                    <a:pt x="102" y="58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4" y="50"/>
                  </a:lnTo>
                  <a:lnTo>
                    <a:pt x="106" y="50"/>
                  </a:lnTo>
                  <a:lnTo>
                    <a:pt x="108" y="48"/>
                  </a:lnTo>
                  <a:lnTo>
                    <a:pt x="110" y="46"/>
                  </a:lnTo>
                  <a:lnTo>
                    <a:pt x="112" y="44"/>
                  </a:lnTo>
                  <a:lnTo>
                    <a:pt x="114" y="44"/>
                  </a:lnTo>
                  <a:lnTo>
                    <a:pt x="118" y="46"/>
                  </a:lnTo>
                  <a:lnTo>
                    <a:pt x="122" y="44"/>
                  </a:lnTo>
                  <a:lnTo>
                    <a:pt x="126" y="44"/>
                  </a:lnTo>
                  <a:lnTo>
                    <a:pt x="128" y="42"/>
                  </a:lnTo>
                  <a:lnTo>
                    <a:pt x="130" y="40"/>
                  </a:lnTo>
                  <a:lnTo>
                    <a:pt x="132" y="38"/>
                  </a:lnTo>
                  <a:lnTo>
                    <a:pt x="136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6" y="36"/>
                  </a:lnTo>
                  <a:lnTo>
                    <a:pt x="136" y="34"/>
                  </a:lnTo>
                  <a:lnTo>
                    <a:pt x="136" y="30"/>
                  </a:lnTo>
                  <a:lnTo>
                    <a:pt x="138" y="26"/>
                  </a:lnTo>
                  <a:lnTo>
                    <a:pt x="138" y="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247"/>
            <p:cNvSpPr>
              <a:spLocks/>
            </p:cNvSpPr>
            <p:nvPr/>
          </p:nvSpPr>
          <p:spPr bwMode="gray">
            <a:xfrm>
              <a:off x="1031" y="2246"/>
              <a:ext cx="152" cy="122"/>
            </a:xfrm>
            <a:custGeom>
              <a:avLst/>
              <a:gdLst>
                <a:gd name="T0" fmla="*/ 84 w 152"/>
                <a:gd name="T1" fmla="*/ 2 h 122"/>
                <a:gd name="T2" fmla="*/ 80 w 152"/>
                <a:gd name="T3" fmla="*/ 10 h 122"/>
                <a:gd name="T4" fmla="*/ 60 w 152"/>
                <a:gd name="T5" fmla="*/ 18 h 122"/>
                <a:gd name="T6" fmla="*/ 52 w 152"/>
                <a:gd name="T7" fmla="*/ 18 h 122"/>
                <a:gd name="T8" fmla="*/ 46 w 152"/>
                <a:gd name="T9" fmla="*/ 16 h 122"/>
                <a:gd name="T10" fmla="*/ 36 w 152"/>
                <a:gd name="T11" fmla="*/ 22 h 122"/>
                <a:gd name="T12" fmla="*/ 30 w 152"/>
                <a:gd name="T13" fmla="*/ 28 h 122"/>
                <a:gd name="T14" fmla="*/ 4 w 152"/>
                <a:gd name="T15" fmla="*/ 36 h 122"/>
                <a:gd name="T16" fmla="*/ 4 w 152"/>
                <a:gd name="T17" fmla="*/ 48 h 122"/>
                <a:gd name="T18" fmla="*/ 4 w 152"/>
                <a:gd name="T19" fmla="*/ 52 h 122"/>
                <a:gd name="T20" fmla="*/ 0 w 152"/>
                <a:gd name="T21" fmla="*/ 56 h 122"/>
                <a:gd name="T22" fmla="*/ 6 w 152"/>
                <a:gd name="T23" fmla="*/ 62 h 122"/>
                <a:gd name="T24" fmla="*/ 10 w 152"/>
                <a:gd name="T25" fmla="*/ 66 h 122"/>
                <a:gd name="T26" fmla="*/ 10 w 152"/>
                <a:gd name="T27" fmla="*/ 72 h 122"/>
                <a:gd name="T28" fmla="*/ 6 w 152"/>
                <a:gd name="T29" fmla="*/ 76 h 122"/>
                <a:gd name="T30" fmla="*/ 6 w 152"/>
                <a:gd name="T31" fmla="*/ 78 h 122"/>
                <a:gd name="T32" fmla="*/ 8 w 152"/>
                <a:gd name="T33" fmla="*/ 84 h 122"/>
                <a:gd name="T34" fmla="*/ 8 w 152"/>
                <a:gd name="T35" fmla="*/ 90 h 122"/>
                <a:gd name="T36" fmla="*/ 8 w 152"/>
                <a:gd name="T37" fmla="*/ 94 h 122"/>
                <a:gd name="T38" fmla="*/ 6 w 152"/>
                <a:gd name="T39" fmla="*/ 100 h 122"/>
                <a:gd name="T40" fmla="*/ 8 w 152"/>
                <a:gd name="T41" fmla="*/ 100 h 122"/>
                <a:gd name="T42" fmla="*/ 12 w 152"/>
                <a:gd name="T43" fmla="*/ 102 h 122"/>
                <a:gd name="T44" fmla="*/ 12 w 152"/>
                <a:gd name="T45" fmla="*/ 98 h 122"/>
                <a:gd name="T46" fmla="*/ 18 w 152"/>
                <a:gd name="T47" fmla="*/ 96 h 122"/>
                <a:gd name="T48" fmla="*/ 30 w 152"/>
                <a:gd name="T49" fmla="*/ 104 h 122"/>
                <a:gd name="T50" fmla="*/ 52 w 152"/>
                <a:gd name="T51" fmla="*/ 110 h 122"/>
                <a:gd name="T52" fmla="*/ 68 w 152"/>
                <a:gd name="T53" fmla="*/ 118 h 122"/>
                <a:gd name="T54" fmla="*/ 76 w 152"/>
                <a:gd name="T55" fmla="*/ 120 h 122"/>
                <a:gd name="T56" fmla="*/ 84 w 152"/>
                <a:gd name="T57" fmla="*/ 118 h 122"/>
                <a:gd name="T58" fmla="*/ 88 w 152"/>
                <a:gd name="T59" fmla="*/ 118 h 122"/>
                <a:gd name="T60" fmla="*/ 90 w 152"/>
                <a:gd name="T61" fmla="*/ 114 h 122"/>
                <a:gd name="T62" fmla="*/ 98 w 152"/>
                <a:gd name="T63" fmla="*/ 110 h 122"/>
                <a:gd name="T64" fmla="*/ 110 w 152"/>
                <a:gd name="T65" fmla="*/ 112 h 122"/>
                <a:gd name="T66" fmla="*/ 116 w 152"/>
                <a:gd name="T67" fmla="*/ 116 h 122"/>
                <a:gd name="T68" fmla="*/ 124 w 152"/>
                <a:gd name="T69" fmla="*/ 120 h 122"/>
                <a:gd name="T70" fmla="*/ 128 w 152"/>
                <a:gd name="T71" fmla="*/ 118 h 122"/>
                <a:gd name="T72" fmla="*/ 150 w 152"/>
                <a:gd name="T73" fmla="*/ 104 h 122"/>
                <a:gd name="T74" fmla="*/ 152 w 152"/>
                <a:gd name="T75" fmla="*/ 100 h 122"/>
                <a:gd name="T76" fmla="*/ 146 w 152"/>
                <a:gd name="T77" fmla="*/ 86 h 122"/>
                <a:gd name="T78" fmla="*/ 142 w 152"/>
                <a:gd name="T79" fmla="*/ 78 h 122"/>
                <a:gd name="T80" fmla="*/ 132 w 152"/>
                <a:gd name="T81" fmla="*/ 64 h 122"/>
                <a:gd name="T82" fmla="*/ 126 w 152"/>
                <a:gd name="T83" fmla="*/ 58 h 122"/>
                <a:gd name="T84" fmla="*/ 132 w 152"/>
                <a:gd name="T85" fmla="*/ 54 h 122"/>
                <a:gd name="T86" fmla="*/ 134 w 152"/>
                <a:gd name="T87" fmla="*/ 40 h 122"/>
                <a:gd name="T88" fmla="*/ 130 w 152"/>
                <a:gd name="T89" fmla="*/ 32 h 122"/>
                <a:gd name="T90" fmla="*/ 124 w 152"/>
                <a:gd name="T91" fmla="*/ 18 h 122"/>
                <a:gd name="T92" fmla="*/ 116 w 152"/>
                <a:gd name="T93" fmla="*/ 12 h 122"/>
                <a:gd name="T94" fmla="*/ 112 w 152"/>
                <a:gd name="T95" fmla="*/ 6 h 122"/>
                <a:gd name="T96" fmla="*/ 104 w 152"/>
                <a:gd name="T97" fmla="*/ 8 h 122"/>
                <a:gd name="T98" fmla="*/ 94 w 152"/>
                <a:gd name="T99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2" h="122">
                  <a:moveTo>
                    <a:pt x="90" y="4"/>
                  </a:moveTo>
                  <a:lnTo>
                    <a:pt x="84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60" y="18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6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8" y="80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8" y="94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2" y="102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2" y="98"/>
                  </a:lnTo>
                  <a:lnTo>
                    <a:pt x="14" y="98"/>
                  </a:lnTo>
                  <a:lnTo>
                    <a:pt x="14" y="96"/>
                  </a:lnTo>
                  <a:lnTo>
                    <a:pt x="18" y="96"/>
                  </a:lnTo>
                  <a:lnTo>
                    <a:pt x="20" y="100"/>
                  </a:lnTo>
                  <a:lnTo>
                    <a:pt x="26" y="100"/>
                  </a:lnTo>
                  <a:lnTo>
                    <a:pt x="30" y="104"/>
                  </a:lnTo>
                  <a:lnTo>
                    <a:pt x="42" y="104"/>
                  </a:lnTo>
                  <a:lnTo>
                    <a:pt x="44" y="110"/>
                  </a:lnTo>
                  <a:lnTo>
                    <a:pt x="52" y="110"/>
                  </a:lnTo>
                  <a:lnTo>
                    <a:pt x="60" y="116"/>
                  </a:lnTo>
                  <a:lnTo>
                    <a:pt x="64" y="118"/>
                  </a:lnTo>
                  <a:lnTo>
                    <a:pt x="68" y="118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6" y="120"/>
                  </a:lnTo>
                  <a:lnTo>
                    <a:pt x="78" y="120"/>
                  </a:lnTo>
                  <a:lnTo>
                    <a:pt x="80" y="118"/>
                  </a:lnTo>
                  <a:lnTo>
                    <a:pt x="84" y="118"/>
                  </a:lnTo>
                  <a:lnTo>
                    <a:pt x="86" y="120"/>
                  </a:lnTo>
                  <a:lnTo>
                    <a:pt x="88" y="120"/>
                  </a:lnTo>
                  <a:lnTo>
                    <a:pt x="88" y="118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2"/>
                  </a:lnTo>
                  <a:lnTo>
                    <a:pt x="94" y="110"/>
                  </a:lnTo>
                  <a:lnTo>
                    <a:pt x="98" y="110"/>
                  </a:lnTo>
                  <a:lnTo>
                    <a:pt x="102" y="108"/>
                  </a:lnTo>
                  <a:lnTo>
                    <a:pt x="106" y="108"/>
                  </a:lnTo>
                  <a:lnTo>
                    <a:pt x="110" y="112"/>
                  </a:lnTo>
                  <a:lnTo>
                    <a:pt x="112" y="112"/>
                  </a:lnTo>
                  <a:lnTo>
                    <a:pt x="114" y="114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22" y="120"/>
                  </a:lnTo>
                  <a:lnTo>
                    <a:pt x="124" y="120"/>
                  </a:lnTo>
                  <a:lnTo>
                    <a:pt x="126" y="120"/>
                  </a:lnTo>
                  <a:lnTo>
                    <a:pt x="128" y="120"/>
                  </a:lnTo>
                  <a:lnTo>
                    <a:pt x="128" y="118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2" y="102"/>
                  </a:lnTo>
                  <a:lnTo>
                    <a:pt x="152" y="100"/>
                  </a:lnTo>
                  <a:lnTo>
                    <a:pt x="150" y="98"/>
                  </a:lnTo>
                  <a:lnTo>
                    <a:pt x="148" y="92"/>
                  </a:lnTo>
                  <a:lnTo>
                    <a:pt x="146" y="86"/>
                  </a:lnTo>
                  <a:lnTo>
                    <a:pt x="146" y="84"/>
                  </a:lnTo>
                  <a:lnTo>
                    <a:pt x="144" y="82"/>
                  </a:lnTo>
                  <a:lnTo>
                    <a:pt x="142" y="78"/>
                  </a:lnTo>
                  <a:lnTo>
                    <a:pt x="140" y="72"/>
                  </a:lnTo>
                  <a:lnTo>
                    <a:pt x="136" y="68"/>
                  </a:lnTo>
                  <a:lnTo>
                    <a:pt x="132" y="64"/>
                  </a:lnTo>
                  <a:lnTo>
                    <a:pt x="130" y="60"/>
                  </a:lnTo>
                  <a:lnTo>
                    <a:pt x="126" y="58"/>
                  </a:lnTo>
                  <a:lnTo>
                    <a:pt x="126" y="58"/>
                  </a:lnTo>
                  <a:lnTo>
                    <a:pt x="128" y="58"/>
                  </a:lnTo>
                  <a:lnTo>
                    <a:pt x="130" y="56"/>
                  </a:lnTo>
                  <a:lnTo>
                    <a:pt x="132" y="54"/>
                  </a:lnTo>
                  <a:lnTo>
                    <a:pt x="134" y="50"/>
                  </a:lnTo>
                  <a:lnTo>
                    <a:pt x="136" y="46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8" y="28"/>
                  </a:lnTo>
                  <a:lnTo>
                    <a:pt x="126" y="22"/>
                  </a:lnTo>
                  <a:lnTo>
                    <a:pt x="124" y="18"/>
                  </a:lnTo>
                  <a:lnTo>
                    <a:pt x="122" y="16"/>
                  </a:lnTo>
                  <a:lnTo>
                    <a:pt x="120" y="14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12" y="6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2" y="6"/>
                  </a:lnTo>
                  <a:lnTo>
                    <a:pt x="90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248"/>
            <p:cNvSpPr>
              <a:spLocks/>
            </p:cNvSpPr>
            <p:nvPr/>
          </p:nvSpPr>
          <p:spPr bwMode="gray">
            <a:xfrm>
              <a:off x="1129" y="2384"/>
              <a:ext cx="102" cy="84"/>
            </a:xfrm>
            <a:custGeom>
              <a:avLst/>
              <a:gdLst>
                <a:gd name="T0" fmla="*/ 20 w 102"/>
                <a:gd name="T1" fmla="*/ 6 h 84"/>
                <a:gd name="T2" fmla="*/ 26 w 102"/>
                <a:gd name="T3" fmla="*/ 2 h 84"/>
                <a:gd name="T4" fmla="*/ 38 w 102"/>
                <a:gd name="T5" fmla="*/ 2 h 84"/>
                <a:gd name="T6" fmla="*/ 48 w 102"/>
                <a:gd name="T7" fmla="*/ 4 h 84"/>
                <a:gd name="T8" fmla="*/ 52 w 102"/>
                <a:gd name="T9" fmla="*/ 6 h 84"/>
                <a:gd name="T10" fmla="*/ 60 w 102"/>
                <a:gd name="T11" fmla="*/ 6 h 84"/>
                <a:gd name="T12" fmla="*/ 68 w 102"/>
                <a:gd name="T13" fmla="*/ 4 h 84"/>
                <a:gd name="T14" fmla="*/ 72 w 102"/>
                <a:gd name="T15" fmla="*/ 0 h 84"/>
                <a:gd name="T16" fmla="*/ 76 w 102"/>
                <a:gd name="T17" fmla="*/ 2 h 84"/>
                <a:gd name="T18" fmla="*/ 84 w 102"/>
                <a:gd name="T19" fmla="*/ 6 h 84"/>
                <a:gd name="T20" fmla="*/ 92 w 102"/>
                <a:gd name="T21" fmla="*/ 14 h 84"/>
                <a:gd name="T22" fmla="*/ 94 w 102"/>
                <a:gd name="T23" fmla="*/ 20 h 84"/>
                <a:gd name="T24" fmla="*/ 96 w 102"/>
                <a:gd name="T25" fmla="*/ 30 h 84"/>
                <a:gd name="T26" fmla="*/ 98 w 102"/>
                <a:gd name="T27" fmla="*/ 40 h 84"/>
                <a:gd name="T28" fmla="*/ 96 w 102"/>
                <a:gd name="T29" fmla="*/ 54 h 84"/>
                <a:gd name="T30" fmla="*/ 98 w 102"/>
                <a:gd name="T31" fmla="*/ 60 h 84"/>
                <a:gd name="T32" fmla="*/ 102 w 102"/>
                <a:gd name="T33" fmla="*/ 64 h 84"/>
                <a:gd name="T34" fmla="*/ 100 w 102"/>
                <a:gd name="T35" fmla="*/ 66 h 84"/>
                <a:gd name="T36" fmla="*/ 100 w 102"/>
                <a:gd name="T37" fmla="*/ 70 h 84"/>
                <a:gd name="T38" fmla="*/ 100 w 102"/>
                <a:gd name="T39" fmla="*/ 74 h 84"/>
                <a:gd name="T40" fmla="*/ 100 w 102"/>
                <a:gd name="T41" fmla="*/ 82 h 84"/>
                <a:gd name="T42" fmla="*/ 100 w 102"/>
                <a:gd name="T43" fmla="*/ 84 h 84"/>
                <a:gd name="T44" fmla="*/ 94 w 102"/>
                <a:gd name="T45" fmla="*/ 80 h 84"/>
                <a:gd name="T46" fmla="*/ 88 w 102"/>
                <a:gd name="T47" fmla="*/ 76 h 84"/>
                <a:gd name="T48" fmla="*/ 74 w 102"/>
                <a:gd name="T49" fmla="*/ 72 h 84"/>
                <a:gd name="T50" fmla="*/ 72 w 102"/>
                <a:gd name="T51" fmla="*/ 70 h 84"/>
                <a:gd name="T52" fmla="*/ 64 w 102"/>
                <a:gd name="T53" fmla="*/ 66 h 84"/>
                <a:gd name="T54" fmla="*/ 60 w 102"/>
                <a:gd name="T55" fmla="*/ 66 h 84"/>
                <a:gd name="T56" fmla="*/ 48 w 102"/>
                <a:gd name="T57" fmla="*/ 66 h 84"/>
                <a:gd name="T58" fmla="*/ 34 w 102"/>
                <a:gd name="T59" fmla="*/ 72 h 84"/>
                <a:gd name="T60" fmla="*/ 32 w 102"/>
                <a:gd name="T61" fmla="*/ 72 h 84"/>
                <a:gd name="T62" fmla="*/ 26 w 102"/>
                <a:gd name="T63" fmla="*/ 72 h 84"/>
                <a:gd name="T64" fmla="*/ 16 w 102"/>
                <a:gd name="T65" fmla="*/ 64 h 84"/>
                <a:gd name="T66" fmla="*/ 8 w 102"/>
                <a:gd name="T67" fmla="*/ 58 h 84"/>
                <a:gd name="T68" fmla="*/ 0 w 102"/>
                <a:gd name="T69" fmla="*/ 54 h 84"/>
                <a:gd name="T70" fmla="*/ 4 w 102"/>
                <a:gd name="T71" fmla="*/ 52 h 84"/>
                <a:gd name="T72" fmla="*/ 10 w 102"/>
                <a:gd name="T73" fmla="*/ 44 h 84"/>
                <a:gd name="T74" fmla="*/ 16 w 102"/>
                <a:gd name="T75" fmla="*/ 36 h 84"/>
                <a:gd name="T76" fmla="*/ 16 w 102"/>
                <a:gd name="T77" fmla="*/ 32 h 84"/>
                <a:gd name="T78" fmla="*/ 18 w 102"/>
                <a:gd name="T79" fmla="*/ 20 h 84"/>
                <a:gd name="T80" fmla="*/ 18 w 102"/>
                <a:gd name="T81" fmla="*/ 12 h 84"/>
                <a:gd name="T82" fmla="*/ 20 w 102"/>
                <a:gd name="T83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2" h="84">
                  <a:moveTo>
                    <a:pt x="20" y="6"/>
                  </a:moveTo>
                  <a:lnTo>
                    <a:pt x="20" y="6"/>
                  </a:lnTo>
                  <a:lnTo>
                    <a:pt x="22" y="4"/>
                  </a:lnTo>
                  <a:lnTo>
                    <a:pt x="26" y="2"/>
                  </a:lnTo>
                  <a:lnTo>
                    <a:pt x="32" y="2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4" y="6"/>
                  </a:lnTo>
                  <a:lnTo>
                    <a:pt x="88" y="10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4" y="20"/>
                  </a:lnTo>
                  <a:lnTo>
                    <a:pt x="96" y="24"/>
                  </a:lnTo>
                  <a:lnTo>
                    <a:pt x="96" y="30"/>
                  </a:lnTo>
                  <a:lnTo>
                    <a:pt x="98" y="34"/>
                  </a:lnTo>
                  <a:lnTo>
                    <a:pt x="98" y="40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58"/>
                  </a:lnTo>
                  <a:lnTo>
                    <a:pt x="98" y="60"/>
                  </a:lnTo>
                  <a:lnTo>
                    <a:pt x="100" y="62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100" y="74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4"/>
                  </a:lnTo>
                  <a:lnTo>
                    <a:pt x="100" y="84"/>
                  </a:lnTo>
                  <a:lnTo>
                    <a:pt x="98" y="82"/>
                  </a:lnTo>
                  <a:lnTo>
                    <a:pt x="94" y="80"/>
                  </a:lnTo>
                  <a:lnTo>
                    <a:pt x="92" y="78"/>
                  </a:lnTo>
                  <a:lnTo>
                    <a:pt x="88" y="76"/>
                  </a:lnTo>
                  <a:lnTo>
                    <a:pt x="84" y="76"/>
                  </a:lnTo>
                  <a:lnTo>
                    <a:pt x="74" y="72"/>
                  </a:lnTo>
                  <a:lnTo>
                    <a:pt x="74" y="70"/>
                  </a:lnTo>
                  <a:lnTo>
                    <a:pt x="72" y="70"/>
                  </a:lnTo>
                  <a:lnTo>
                    <a:pt x="68" y="68"/>
                  </a:lnTo>
                  <a:lnTo>
                    <a:pt x="64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4" y="66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2" y="72"/>
                  </a:lnTo>
                  <a:lnTo>
                    <a:pt x="30" y="72"/>
                  </a:lnTo>
                  <a:lnTo>
                    <a:pt x="26" y="72"/>
                  </a:lnTo>
                  <a:lnTo>
                    <a:pt x="22" y="68"/>
                  </a:lnTo>
                  <a:lnTo>
                    <a:pt x="16" y="64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4" y="40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6" y="26"/>
                  </a:lnTo>
                  <a:lnTo>
                    <a:pt x="18" y="20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249"/>
            <p:cNvSpPr>
              <a:spLocks/>
            </p:cNvSpPr>
            <p:nvPr/>
          </p:nvSpPr>
          <p:spPr bwMode="gray">
            <a:xfrm>
              <a:off x="1189" y="2506"/>
              <a:ext cx="42" cy="44"/>
            </a:xfrm>
            <a:custGeom>
              <a:avLst/>
              <a:gdLst>
                <a:gd name="T0" fmla="*/ 26 w 42"/>
                <a:gd name="T1" fmla="*/ 0 h 44"/>
                <a:gd name="T2" fmla="*/ 26 w 42"/>
                <a:gd name="T3" fmla="*/ 2 h 44"/>
                <a:gd name="T4" fmla="*/ 26 w 42"/>
                <a:gd name="T5" fmla="*/ 2 h 44"/>
                <a:gd name="T6" fmla="*/ 26 w 42"/>
                <a:gd name="T7" fmla="*/ 4 h 44"/>
                <a:gd name="T8" fmla="*/ 28 w 42"/>
                <a:gd name="T9" fmla="*/ 6 h 44"/>
                <a:gd name="T10" fmla="*/ 32 w 42"/>
                <a:gd name="T11" fmla="*/ 10 h 44"/>
                <a:gd name="T12" fmla="*/ 36 w 42"/>
                <a:gd name="T13" fmla="*/ 14 h 44"/>
                <a:gd name="T14" fmla="*/ 42 w 42"/>
                <a:gd name="T15" fmla="*/ 22 h 44"/>
                <a:gd name="T16" fmla="*/ 40 w 42"/>
                <a:gd name="T17" fmla="*/ 22 h 44"/>
                <a:gd name="T18" fmla="*/ 40 w 42"/>
                <a:gd name="T19" fmla="*/ 24 h 44"/>
                <a:gd name="T20" fmla="*/ 38 w 42"/>
                <a:gd name="T21" fmla="*/ 28 h 44"/>
                <a:gd name="T22" fmla="*/ 36 w 42"/>
                <a:gd name="T23" fmla="*/ 30 h 44"/>
                <a:gd name="T24" fmla="*/ 34 w 42"/>
                <a:gd name="T25" fmla="*/ 30 h 44"/>
                <a:gd name="T26" fmla="*/ 34 w 42"/>
                <a:gd name="T27" fmla="*/ 30 h 44"/>
                <a:gd name="T28" fmla="*/ 30 w 42"/>
                <a:gd name="T29" fmla="*/ 30 h 44"/>
                <a:gd name="T30" fmla="*/ 28 w 42"/>
                <a:gd name="T31" fmla="*/ 32 h 44"/>
                <a:gd name="T32" fmla="*/ 24 w 42"/>
                <a:gd name="T33" fmla="*/ 32 h 44"/>
                <a:gd name="T34" fmla="*/ 22 w 42"/>
                <a:gd name="T35" fmla="*/ 32 h 44"/>
                <a:gd name="T36" fmla="*/ 22 w 42"/>
                <a:gd name="T37" fmla="*/ 32 h 44"/>
                <a:gd name="T38" fmla="*/ 20 w 42"/>
                <a:gd name="T39" fmla="*/ 34 h 44"/>
                <a:gd name="T40" fmla="*/ 18 w 42"/>
                <a:gd name="T41" fmla="*/ 36 h 44"/>
                <a:gd name="T42" fmla="*/ 16 w 42"/>
                <a:gd name="T43" fmla="*/ 38 h 44"/>
                <a:gd name="T44" fmla="*/ 16 w 42"/>
                <a:gd name="T45" fmla="*/ 38 h 44"/>
                <a:gd name="T46" fmla="*/ 14 w 42"/>
                <a:gd name="T47" fmla="*/ 40 h 44"/>
                <a:gd name="T48" fmla="*/ 12 w 42"/>
                <a:gd name="T49" fmla="*/ 42 h 44"/>
                <a:gd name="T50" fmla="*/ 10 w 42"/>
                <a:gd name="T51" fmla="*/ 42 h 44"/>
                <a:gd name="T52" fmla="*/ 10 w 42"/>
                <a:gd name="T53" fmla="*/ 42 h 44"/>
                <a:gd name="T54" fmla="*/ 8 w 42"/>
                <a:gd name="T55" fmla="*/ 44 h 44"/>
                <a:gd name="T56" fmla="*/ 4 w 42"/>
                <a:gd name="T57" fmla="*/ 44 h 44"/>
                <a:gd name="T58" fmla="*/ 2 w 42"/>
                <a:gd name="T59" fmla="*/ 44 h 44"/>
                <a:gd name="T60" fmla="*/ 0 w 42"/>
                <a:gd name="T61" fmla="*/ 44 h 44"/>
                <a:gd name="T62" fmla="*/ 2 w 42"/>
                <a:gd name="T63" fmla="*/ 36 h 44"/>
                <a:gd name="T64" fmla="*/ 2 w 42"/>
                <a:gd name="T65" fmla="*/ 20 h 44"/>
                <a:gd name="T66" fmla="*/ 2 w 42"/>
                <a:gd name="T67" fmla="*/ 20 h 44"/>
                <a:gd name="T68" fmla="*/ 4 w 42"/>
                <a:gd name="T69" fmla="*/ 16 h 44"/>
                <a:gd name="T70" fmla="*/ 4 w 42"/>
                <a:gd name="T71" fmla="*/ 12 h 44"/>
                <a:gd name="T72" fmla="*/ 8 w 42"/>
                <a:gd name="T73" fmla="*/ 8 h 44"/>
                <a:gd name="T74" fmla="*/ 12 w 42"/>
                <a:gd name="T75" fmla="*/ 4 h 44"/>
                <a:gd name="T76" fmla="*/ 14 w 42"/>
                <a:gd name="T77" fmla="*/ 4 h 44"/>
                <a:gd name="T78" fmla="*/ 16 w 42"/>
                <a:gd name="T79" fmla="*/ 2 h 44"/>
                <a:gd name="T80" fmla="*/ 20 w 42"/>
                <a:gd name="T81" fmla="*/ 0 h 44"/>
                <a:gd name="T82" fmla="*/ 26 w 42"/>
                <a:gd name="T8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" h="44">
                  <a:moveTo>
                    <a:pt x="26" y="0"/>
                  </a:moveTo>
                  <a:lnTo>
                    <a:pt x="26" y="2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2" y="10"/>
                  </a:lnTo>
                  <a:lnTo>
                    <a:pt x="36" y="14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250"/>
            <p:cNvSpPr>
              <a:spLocks/>
            </p:cNvSpPr>
            <p:nvPr/>
          </p:nvSpPr>
          <p:spPr bwMode="gray">
            <a:xfrm>
              <a:off x="1295" y="2684"/>
              <a:ext cx="270" cy="232"/>
            </a:xfrm>
            <a:custGeom>
              <a:avLst/>
              <a:gdLst>
                <a:gd name="T0" fmla="*/ 34 w 270"/>
                <a:gd name="T1" fmla="*/ 8 h 232"/>
                <a:gd name="T2" fmla="*/ 42 w 270"/>
                <a:gd name="T3" fmla="*/ 24 h 232"/>
                <a:gd name="T4" fmla="*/ 36 w 270"/>
                <a:gd name="T5" fmla="*/ 30 h 232"/>
                <a:gd name="T6" fmla="*/ 30 w 270"/>
                <a:gd name="T7" fmla="*/ 36 h 232"/>
                <a:gd name="T8" fmla="*/ 26 w 270"/>
                <a:gd name="T9" fmla="*/ 40 h 232"/>
                <a:gd name="T10" fmla="*/ 0 w 270"/>
                <a:gd name="T11" fmla="*/ 40 h 232"/>
                <a:gd name="T12" fmla="*/ 6 w 270"/>
                <a:gd name="T13" fmla="*/ 56 h 232"/>
                <a:gd name="T14" fmla="*/ 8 w 270"/>
                <a:gd name="T15" fmla="*/ 60 h 232"/>
                <a:gd name="T16" fmla="*/ 12 w 270"/>
                <a:gd name="T17" fmla="*/ 68 h 232"/>
                <a:gd name="T18" fmla="*/ 18 w 270"/>
                <a:gd name="T19" fmla="*/ 78 h 232"/>
                <a:gd name="T20" fmla="*/ 26 w 270"/>
                <a:gd name="T21" fmla="*/ 90 h 232"/>
                <a:gd name="T22" fmla="*/ 38 w 270"/>
                <a:gd name="T23" fmla="*/ 110 h 232"/>
                <a:gd name="T24" fmla="*/ 42 w 270"/>
                <a:gd name="T25" fmla="*/ 118 h 232"/>
                <a:gd name="T26" fmla="*/ 52 w 270"/>
                <a:gd name="T27" fmla="*/ 140 h 232"/>
                <a:gd name="T28" fmla="*/ 68 w 270"/>
                <a:gd name="T29" fmla="*/ 170 h 232"/>
                <a:gd name="T30" fmla="*/ 80 w 270"/>
                <a:gd name="T31" fmla="*/ 188 h 232"/>
                <a:gd name="T32" fmla="*/ 92 w 270"/>
                <a:gd name="T33" fmla="*/ 212 h 232"/>
                <a:gd name="T34" fmla="*/ 96 w 270"/>
                <a:gd name="T35" fmla="*/ 212 h 232"/>
                <a:gd name="T36" fmla="*/ 100 w 270"/>
                <a:gd name="T37" fmla="*/ 210 h 232"/>
                <a:gd name="T38" fmla="*/ 104 w 270"/>
                <a:gd name="T39" fmla="*/ 206 h 232"/>
                <a:gd name="T40" fmla="*/ 104 w 270"/>
                <a:gd name="T41" fmla="*/ 202 h 232"/>
                <a:gd name="T42" fmla="*/ 106 w 270"/>
                <a:gd name="T43" fmla="*/ 204 h 232"/>
                <a:gd name="T44" fmla="*/ 110 w 270"/>
                <a:gd name="T45" fmla="*/ 204 h 232"/>
                <a:gd name="T46" fmla="*/ 136 w 270"/>
                <a:gd name="T47" fmla="*/ 232 h 232"/>
                <a:gd name="T48" fmla="*/ 140 w 270"/>
                <a:gd name="T49" fmla="*/ 228 h 232"/>
                <a:gd name="T50" fmla="*/ 146 w 270"/>
                <a:gd name="T51" fmla="*/ 220 h 232"/>
                <a:gd name="T52" fmla="*/ 152 w 270"/>
                <a:gd name="T53" fmla="*/ 212 h 232"/>
                <a:gd name="T54" fmla="*/ 158 w 270"/>
                <a:gd name="T55" fmla="*/ 204 h 232"/>
                <a:gd name="T56" fmla="*/ 166 w 270"/>
                <a:gd name="T57" fmla="*/ 200 h 232"/>
                <a:gd name="T58" fmla="*/ 194 w 270"/>
                <a:gd name="T59" fmla="*/ 188 h 232"/>
                <a:gd name="T60" fmla="*/ 220 w 270"/>
                <a:gd name="T61" fmla="*/ 184 h 232"/>
                <a:gd name="T62" fmla="*/ 224 w 270"/>
                <a:gd name="T63" fmla="*/ 182 h 232"/>
                <a:gd name="T64" fmla="*/ 248 w 270"/>
                <a:gd name="T65" fmla="*/ 170 h 232"/>
                <a:gd name="T66" fmla="*/ 268 w 270"/>
                <a:gd name="T67" fmla="*/ 148 h 232"/>
                <a:gd name="T68" fmla="*/ 268 w 270"/>
                <a:gd name="T69" fmla="*/ 132 h 232"/>
                <a:gd name="T70" fmla="*/ 268 w 270"/>
                <a:gd name="T71" fmla="*/ 126 h 232"/>
                <a:gd name="T72" fmla="*/ 270 w 270"/>
                <a:gd name="T73" fmla="*/ 122 h 232"/>
                <a:gd name="T74" fmla="*/ 234 w 270"/>
                <a:gd name="T75" fmla="*/ 124 h 232"/>
                <a:gd name="T76" fmla="*/ 232 w 270"/>
                <a:gd name="T77" fmla="*/ 122 h 232"/>
                <a:gd name="T78" fmla="*/ 228 w 270"/>
                <a:gd name="T79" fmla="*/ 120 h 232"/>
                <a:gd name="T80" fmla="*/ 228 w 270"/>
                <a:gd name="T81" fmla="*/ 116 h 232"/>
                <a:gd name="T82" fmla="*/ 220 w 270"/>
                <a:gd name="T83" fmla="*/ 108 h 232"/>
                <a:gd name="T84" fmla="*/ 216 w 270"/>
                <a:gd name="T85" fmla="*/ 110 h 232"/>
                <a:gd name="T86" fmla="*/ 210 w 270"/>
                <a:gd name="T87" fmla="*/ 110 h 232"/>
                <a:gd name="T88" fmla="*/ 206 w 270"/>
                <a:gd name="T89" fmla="*/ 106 h 232"/>
                <a:gd name="T90" fmla="*/ 202 w 270"/>
                <a:gd name="T91" fmla="*/ 98 h 232"/>
                <a:gd name="T92" fmla="*/ 196 w 270"/>
                <a:gd name="T93" fmla="*/ 88 h 232"/>
                <a:gd name="T94" fmla="*/ 192 w 270"/>
                <a:gd name="T95" fmla="*/ 80 h 232"/>
                <a:gd name="T96" fmla="*/ 172 w 270"/>
                <a:gd name="T97" fmla="*/ 54 h 232"/>
                <a:gd name="T98" fmla="*/ 154 w 270"/>
                <a:gd name="T99" fmla="*/ 52 h 232"/>
                <a:gd name="T100" fmla="*/ 150 w 270"/>
                <a:gd name="T101" fmla="*/ 48 h 232"/>
                <a:gd name="T102" fmla="*/ 144 w 270"/>
                <a:gd name="T103" fmla="*/ 46 h 232"/>
                <a:gd name="T104" fmla="*/ 138 w 270"/>
                <a:gd name="T105" fmla="*/ 40 h 232"/>
                <a:gd name="T106" fmla="*/ 130 w 270"/>
                <a:gd name="T107" fmla="*/ 34 h 232"/>
                <a:gd name="T108" fmla="*/ 120 w 270"/>
                <a:gd name="T109" fmla="*/ 28 h 232"/>
                <a:gd name="T110" fmla="*/ 102 w 270"/>
                <a:gd name="T111" fmla="*/ 16 h 232"/>
                <a:gd name="T112" fmla="*/ 68 w 270"/>
                <a:gd name="T113" fmla="*/ 4 h 232"/>
                <a:gd name="T114" fmla="*/ 62 w 270"/>
                <a:gd name="T115" fmla="*/ 0 h 232"/>
                <a:gd name="T116" fmla="*/ 58 w 270"/>
                <a:gd name="T117" fmla="*/ 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0" h="232">
                  <a:moveTo>
                    <a:pt x="54" y="4"/>
                  </a:moveTo>
                  <a:lnTo>
                    <a:pt x="34" y="8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0" y="26"/>
                  </a:lnTo>
                  <a:lnTo>
                    <a:pt x="36" y="30"/>
                  </a:lnTo>
                  <a:lnTo>
                    <a:pt x="34" y="34"/>
                  </a:lnTo>
                  <a:lnTo>
                    <a:pt x="30" y="36"/>
                  </a:lnTo>
                  <a:lnTo>
                    <a:pt x="28" y="38"/>
                  </a:lnTo>
                  <a:lnTo>
                    <a:pt x="26" y="40"/>
                  </a:lnTo>
                  <a:lnTo>
                    <a:pt x="24" y="42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2" y="68"/>
                  </a:lnTo>
                  <a:lnTo>
                    <a:pt x="16" y="74"/>
                  </a:lnTo>
                  <a:lnTo>
                    <a:pt x="18" y="78"/>
                  </a:lnTo>
                  <a:lnTo>
                    <a:pt x="22" y="82"/>
                  </a:lnTo>
                  <a:lnTo>
                    <a:pt x="26" y="90"/>
                  </a:lnTo>
                  <a:lnTo>
                    <a:pt x="34" y="100"/>
                  </a:lnTo>
                  <a:lnTo>
                    <a:pt x="38" y="110"/>
                  </a:lnTo>
                  <a:lnTo>
                    <a:pt x="42" y="114"/>
                  </a:lnTo>
                  <a:lnTo>
                    <a:pt x="42" y="118"/>
                  </a:lnTo>
                  <a:lnTo>
                    <a:pt x="46" y="128"/>
                  </a:lnTo>
                  <a:lnTo>
                    <a:pt x="52" y="140"/>
                  </a:lnTo>
                  <a:lnTo>
                    <a:pt x="58" y="152"/>
                  </a:lnTo>
                  <a:lnTo>
                    <a:pt x="68" y="170"/>
                  </a:lnTo>
                  <a:lnTo>
                    <a:pt x="72" y="176"/>
                  </a:lnTo>
                  <a:lnTo>
                    <a:pt x="80" y="188"/>
                  </a:lnTo>
                  <a:lnTo>
                    <a:pt x="86" y="202"/>
                  </a:lnTo>
                  <a:lnTo>
                    <a:pt x="92" y="212"/>
                  </a:lnTo>
                  <a:lnTo>
                    <a:pt x="94" y="216"/>
                  </a:lnTo>
                  <a:lnTo>
                    <a:pt x="96" y="212"/>
                  </a:lnTo>
                  <a:lnTo>
                    <a:pt x="98" y="212"/>
                  </a:lnTo>
                  <a:lnTo>
                    <a:pt x="100" y="210"/>
                  </a:lnTo>
                  <a:lnTo>
                    <a:pt x="102" y="210"/>
                  </a:lnTo>
                  <a:lnTo>
                    <a:pt x="104" y="206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6" y="204"/>
                  </a:lnTo>
                  <a:lnTo>
                    <a:pt x="108" y="204"/>
                  </a:lnTo>
                  <a:lnTo>
                    <a:pt x="110" y="204"/>
                  </a:lnTo>
                  <a:lnTo>
                    <a:pt x="114" y="204"/>
                  </a:lnTo>
                  <a:lnTo>
                    <a:pt x="136" y="232"/>
                  </a:lnTo>
                  <a:lnTo>
                    <a:pt x="140" y="228"/>
                  </a:lnTo>
                  <a:lnTo>
                    <a:pt x="140" y="228"/>
                  </a:lnTo>
                  <a:lnTo>
                    <a:pt x="142" y="224"/>
                  </a:lnTo>
                  <a:lnTo>
                    <a:pt x="146" y="220"/>
                  </a:lnTo>
                  <a:lnTo>
                    <a:pt x="148" y="216"/>
                  </a:lnTo>
                  <a:lnTo>
                    <a:pt x="152" y="212"/>
                  </a:lnTo>
                  <a:lnTo>
                    <a:pt x="156" y="206"/>
                  </a:lnTo>
                  <a:lnTo>
                    <a:pt x="158" y="204"/>
                  </a:lnTo>
                  <a:lnTo>
                    <a:pt x="160" y="202"/>
                  </a:lnTo>
                  <a:lnTo>
                    <a:pt x="166" y="200"/>
                  </a:lnTo>
                  <a:lnTo>
                    <a:pt x="178" y="194"/>
                  </a:lnTo>
                  <a:lnTo>
                    <a:pt x="194" y="188"/>
                  </a:lnTo>
                  <a:lnTo>
                    <a:pt x="208" y="184"/>
                  </a:lnTo>
                  <a:lnTo>
                    <a:pt x="220" y="184"/>
                  </a:lnTo>
                  <a:lnTo>
                    <a:pt x="220" y="182"/>
                  </a:lnTo>
                  <a:lnTo>
                    <a:pt x="224" y="182"/>
                  </a:lnTo>
                  <a:lnTo>
                    <a:pt x="236" y="178"/>
                  </a:lnTo>
                  <a:lnTo>
                    <a:pt x="248" y="170"/>
                  </a:lnTo>
                  <a:lnTo>
                    <a:pt x="260" y="160"/>
                  </a:lnTo>
                  <a:lnTo>
                    <a:pt x="268" y="148"/>
                  </a:lnTo>
                  <a:lnTo>
                    <a:pt x="270" y="132"/>
                  </a:lnTo>
                  <a:lnTo>
                    <a:pt x="268" y="132"/>
                  </a:lnTo>
                  <a:lnTo>
                    <a:pt x="268" y="130"/>
                  </a:lnTo>
                  <a:lnTo>
                    <a:pt x="268" y="126"/>
                  </a:lnTo>
                  <a:lnTo>
                    <a:pt x="268" y="124"/>
                  </a:lnTo>
                  <a:lnTo>
                    <a:pt x="270" y="122"/>
                  </a:lnTo>
                  <a:lnTo>
                    <a:pt x="254" y="124"/>
                  </a:lnTo>
                  <a:lnTo>
                    <a:pt x="234" y="124"/>
                  </a:lnTo>
                  <a:lnTo>
                    <a:pt x="234" y="124"/>
                  </a:lnTo>
                  <a:lnTo>
                    <a:pt x="232" y="122"/>
                  </a:lnTo>
                  <a:lnTo>
                    <a:pt x="230" y="122"/>
                  </a:lnTo>
                  <a:lnTo>
                    <a:pt x="228" y="120"/>
                  </a:lnTo>
                  <a:lnTo>
                    <a:pt x="228" y="118"/>
                  </a:lnTo>
                  <a:lnTo>
                    <a:pt x="228" y="116"/>
                  </a:lnTo>
                  <a:lnTo>
                    <a:pt x="230" y="110"/>
                  </a:lnTo>
                  <a:lnTo>
                    <a:pt x="220" y="108"/>
                  </a:lnTo>
                  <a:lnTo>
                    <a:pt x="218" y="108"/>
                  </a:lnTo>
                  <a:lnTo>
                    <a:pt x="216" y="110"/>
                  </a:lnTo>
                  <a:lnTo>
                    <a:pt x="214" y="110"/>
                  </a:lnTo>
                  <a:lnTo>
                    <a:pt x="210" y="110"/>
                  </a:lnTo>
                  <a:lnTo>
                    <a:pt x="206" y="108"/>
                  </a:lnTo>
                  <a:lnTo>
                    <a:pt x="206" y="106"/>
                  </a:lnTo>
                  <a:lnTo>
                    <a:pt x="204" y="102"/>
                  </a:lnTo>
                  <a:lnTo>
                    <a:pt x="202" y="98"/>
                  </a:lnTo>
                  <a:lnTo>
                    <a:pt x="200" y="92"/>
                  </a:lnTo>
                  <a:lnTo>
                    <a:pt x="196" y="88"/>
                  </a:lnTo>
                  <a:lnTo>
                    <a:pt x="194" y="84"/>
                  </a:lnTo>
                  <a:lnTo>
                    <a:pt x="192" y="80"/>
                  </a:lnTo>
                  <a:lnTo>
                    <a:pt x="192" y="80"/>
                  </a:lnTo>
                  <a:lnTo>
                    <a:pt x="172" y="54"/>
                  </a:lnTo>
                  <a:lnTo>
                    <a:pt x="154" y="54"/>
                  </a:lnTo>
                  <a:lnTo>
                    <a:pt x="154" y="52"/>
                  </a:lnTo>
                  <a:lnTo>
                    <a:pt x="152" y="50"/>
                  </a:lnTo>
                  <a:lnTo>
                    <a:pt x="150" y="48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2" y="44"/>
                  </a:lnTo>
                  <a:lnTo>
                    <a:pt x="138" y="40"/>
                  </a:lnTo>
                  <a:lnTo>
                    <a:pt x="134" y="38"/>
                  </a:lnTo>
                  <a:lnTo>
                    <a:pt x="130" y="34"/>
                  </a:lnTo>
                  <a:lnTo>
                    <a:pt x="124" y="30"/>
                  </a:lnTo>
                  <a:lnTo>
                    <a:pt x="120" y="28"/>
                  </a:lnTo>
                  <a:lnTo>
                    <a:pt x="114" y="26"/>
                  </a:lnTo>
                  <a:lnTo>
                    <a:pt x="102" y="16"/>
                  </a:lnTo>
                  <a:lnTo>
                    <a:pt x="94" y="16"/>
                  </a:lnTo>
                  <a:lnTo>
                    <a:pt x="68" y="4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4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251"/>
            <p:cNvSpPr>
              <a:spLocks/>
            </p:cNvSpPr>
            <p:nvPr/>
          </p:nvSpPr>
          <p:spPr bwMode="gray">
            <a:xfrm>
              <a:off x="1389" y="2886"/>
              <a:ext cx="42" cy="66"/>
            </a:xfrm>
            <a:custGeom>
              <a:avLst/>
              <a:gdLst>
                <a:gd name="T0" fmla="*/ 20 w 42"/>
                <a:gd name="T1" fmla="*/ 66 h 66"/>
                <a:gd name="T2" fmla="*/ 16 w 42"/>
                <a:gd name="T3" fmla="*/ 64 h 66"/>
                <a:gd name="T4" fmla="*/ 12 w 42"/>
                <a:gd name="T5" fmla="*/ 62 h 66"/>
                <a:gd name="T6" fmla="*/ 10 w 42"/>
                <a:gd name="T7" fmla="*/ 62 h 66"/>
                <a:gd name="T8" fmla="*/ 10 w 42"/>
                <a:gd name="T9" fmla="*/ 60 h 66"/>
                <a:gd name="T10" fmla="*/ 8 w 42"/>
                <a:gd name="T11" fmla="*/ 46 h 66"/>
                <a:gd name="T12" fmla="*/ 2 w 42"/>
                <a:gd name="T13" fmla="*/ 38 h 66"/>
                <a:gd name="T14" fmla="*/ 2 w 42"/>
                <a:gd name="T15" fmla="*/ 36 h 66"/>
                <a:gd name="T16" fmla="*/ 2 w 42"/>
                <a:gd name="T17" fmla="*/ 32 h 66"/>
                <a:gd name="T18" fmla="*/ 2 w 42"/>
                <a:gd name="T19" fmla="*/ 26 h 66"/>
                <a:gd name="T20" fmla="*/ 2 w 42"/>
                <a:gd name="T21" fmla="*/ 20 h 66"/>
                <a:gd name="T22" fmla="*/ 0 w 42"/>
                <a:gd name="T23" fmla="*/ 14 h 66"/>
                <a:gd name="T24" fmla="*/ 0 w 42"/>
                <a:gd name="T25" fmla="*/ 14 h 66"/>
                <a:gd name="T26" fmla="*/ 2 w 42"/>
                <a:gd name="T27" fmla="*/ 12 h 66"/>
                <a:gd name="T28" fmla="*/ 4 w 42"/>
                <a:gd name="T29" fmla="*/ 10 h 66"/>
                <a:gd name="T30" fmla="*/ 6 w 42"/>
                <a:gd name="T31" fmla="*/ 8 h 66"/>
                <a:gd name="T32" fmla="*/ 8 w 42"/>
                <a:gd name="T33" fmla="*/ 8 h 66"/>
                <a:gd name="T34" fmla="*/ 8 w 42"/>
                <a:gd name="T35" fmla="*/ 8 h 66"/>
                <a:gd name="T36" fmla="*/ 8 w 42"/>
                <a:gd name="T37" fmla="*/ 6 h 66"/>
                <a:gd name="T38" fmla="*/ 10 w 42"/>
                <a:gd name="T39" fmla="*/ 4 h 66"/>
                <a:gd name="T40" fmla="*/ 10 w 42"/>
                <a:gd name="T41" fmla="*/ 2 h 66"/>
                <a:gd name="T42" fmla="*/ 10 w 42"/>
                <a:gd name="T43" fmla="*/ 2 h 66"/>
                <a:gd name="T44" fmla="*/ 10 w 42"/>
                <a:gd name="T45" fmla="*/ 0 h 66"/>
                <a:gd name="T46" fmla="*/ 10 w 42"/>
                <a:gd name="T47" fmla="*/ 0 h 66"/>
                <a:gd name="T48" fmla="*/ 14 w 42"/>
                <a:gd name="T49" fmla="*/ 2 h 66"/>
                <a:gd name="T50" fmla="*/ 14 w 42"/>
                <a:gd name="T51" fmla="*/ 2 h 66"/>
                <a:gd name="T52" fmla="*/ 18 w 42"/>
                <a:gd name="T53" fmla="*/ 2 h 66"/>
                <a:gd name="T54" fmla="*/ 20 w 42"/>
                <a:gd name="T55" fmla="*/ 2 h 66"/>
                <a:gd name="T56" fmla="*/ 42 w 42"/>
                <a:gd name="T57" fmla="*/ 30 h 66"/>
                <a:gd name="T58" fmla="*/ 42 w 42"/>
                <a:gd name="T59" fmla="*/ 30 h 66"/>
                <a:gd name="T60" fmla="*/ 40 w 42"/>
                <a:gd name="T61" fmla="*/ 32 h 66"/>
                <a:gd name="T62" fmla="*/ 38 w 42"/>
                <a:gd name="T63" fmla="*/ 34 h 66"/>
                <a:gd name="T64" fmla="*/ 38 w 42"/>
                <a:gd name="T65" fmla="*/ 36 h 66"/>
                <a:gd name="T66" fmla="*/ 38 w 42"/>
                <a:gd name="T67" fmla="*/ 40 h 66"/>
                <a:gd name="T68" fmla="*/ 40 w 42"/>
                <a:gd name="T69" fmla="*/ 40 h 66"/>
                <a:gd name="T70" fmla="*/ 40 w 42"/>
                <a:gd name="T71" fmla="*/ 42 h 66"/>
                <a:gd name="T72" fmla="*/ 40 w 42"/>
                <a:gd name="T73" fmla="*/ 44 h 66"/>
                <a:gd name="T74" fmla="*/ 40 w 42"/>
                <a:gd name="T75" fmla="*/ 46 h 66"/>
                <a:gd name="T76" fmla="*/ 40 w 42"/>
                <a:gd name="T77" fmla="*/ 48 h 66"/>
                <a:gd name="T78" fmla="*/ 38 w 42"/>
                <a:gd name="T79" fmla="*/ 48 h 66"/>
                <a:gd name="T80" fmla="*/ 36 w 42"/>
                <a:gd name="T81" fmla="*/ 48 h 66"/>
                <a:gd name="T82" fmla="*/ 36 w 42"/>
                <a:gd name="T83" fmla="*/ 48 h 66"/>
                <a:gd name="T84" fmla="*/ 34 w 42"/>
                <a:gd name="T85" fmla="*/ 48 h 66"/>
                <a:gd name="T86" fmla="*/ 34 w 42"/>
                <a:gd name="T87" fmla="*/ 50 h 66"/>
                <a:gd name="T88" fmla="*/ 32 w 42"/>
                <a:gd name="T89" fmla="*/ 52 h 66"/>
                <a:gd name="T90" fmla="*/ 30 w 42"/>
                <a:gd name="T91" fmla="*/ 54 h 66"/>
                <a:gd name="T92" fmla="*/ 28 w 42"/>
                <a:gd name="T93" fmla="*/ 56 h 66"/>
                <a:gd name="T94" fmla="*/ 28 w 42"/>
                <a:gd name="T95" fmla="*/ 56 h 66"/>
                <a:gd name="T96" fmla="*/ 30 w 42"/>
                <a:gd name="T97" fmla="*/ 60 h 66"/>
                <a:gd name="T98" fmla="*/ 28 w 42"/>
                <a:gd name="T99" fmla="*/ 62 h 66"/>
                <a:gd name="T100" fmla="*/ 28 w 42"/>
                <a:gd name="T101" fmla="*/ 62 h 66"/>
                <a:gd name="T102" fmla="*/ 26 w 42"/>
                <a:gd name="T103" fmla="*/ 60 h 66"/>
                <a:gd name="T104" fmla="*/ 24 w 42"/>
                <a:gd name="T105" fmla="*/ 60 h 66"/>
                <a:gd name="T106" fmla="*/ 24 w 42"/>
                <a:gd name="T107" fmla="*/ 62 h 66"/>
                <a:gd name="T108" fmla="*/ 22 w 42"/>
                <a:gd name="T109" fmla="*/ 64 h 66"/>
                <a:gd name="T110" fmla="*/ 20 w 42"/>
                <a:gd name="T111" fmla="*/ 66 h 66"/>
                <a:gd name="T112" fmla="*/ 20 w 42"/>
                <a:gd name="T1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" h="66">
                  <a:moveTo>
                    <a:pt x="20" y="66"/>
                  </a:moveTo>
                  <a:lnTo>
                    <a:pt x="16" y="64"/>
                  </a:lnTo>
                  <a:lnTo>
                    <a:pt x="12" y="62"/>
                  </a:lnTo>
                  <a:lnTo>
                    <a:pt x="10" y="62"/>
                  </a:lnTo>
                  <a:lnTo>
                    <a:pt x="10" y="60"/>
                  </a:lnTo>
                  <a:lnTo>
                    <a:pt x="8" y="46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6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0" y="54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0" y="60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2" y="64"/>
                  </a:lnTo>
                  <a:lnTo>
                    <a:pt x="20" y="66"/>
                  </a:lnTo>
                  <a:lnTo>
                    <a:pt x="20" y="6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252"/>
            <p:cNvSpPr>
              <a:spLocks/>
            </p:cNvSpPr>
            <p:nvPr/>
          </p:nvSpPr>
          <p:spPr bwMode="gray">
            <a:xfrm>
              <a:off x="1409" y="2868"/>
              <a:ext cx="118" cy="86"/>
            </a:xfrm>
            <a:custGeom>
              <a:avLst/>
              <a:gdLst>
                <a:gd name="T0" fmla="*/ 118 w 118"/>
                <a:gd name="T1" fmla="*/ 28 h 86"/>
                <a:gd name="T2" fmla="*/ 102 w 118"/>
                <a:gd name="T3" fmla="*/ 32 h 86"/>
                <a:gd name="T4" fmla="*/ 94 w 118"/>
                <a:gd name="T5" fmla="*/ 38 h 86"/>
                <a:gd name="T6" fmla="*/ 86 w 118"/>
                <a:gd name="T7" fmla="*/ 46 h 86"/>
                <a:gd name="T8" fmla="*/ 80 w 118"/>
                <a:gd name="T9" fmla="*/ 54 h 86"/>
                <a:gd name="T10" fmla="*/ 74 w 118"/>
                <a:gd name="T11" fmla="*/ 58 h 86"/>
                <a:gd name="T12" fmla="*/ 68 w 118"/>
                <a:gd name="T13" fmla="*/ 60 h 86"/>
                <a:gd name="T14" fmla="*/ 62 w 118"/>
                <a:gd name="T15" fmla="*/ 62 h 86"/>
                <a:gd name="T16" fmla="*/ 58 w 118"/>
                <a:gd name="T17" fmla="*/ 64 h 86"/>
                <a:gd name="T18" fmla="*/ 54 w 118"/>
                <a:gd name="T19" fmla="*/ 64 h 86"/>
                <a:gd name="T20" fmla="*/ 52 w 118"/>
                <a:gd name="T21" fmla="*/ 64 h 86"/>
                <a:gd name="T22" fmla="*/ 36 w 118"/>
                <a:gd name="T23" fmla="*/ 78 h 86"/>
                <a:gd name="T24" fmla="*/ 6 w 118"/>
                <a:gd name="T25" fmla="*/ 86 h 86"/>
                <a:gd name="T26" fmla="*/ 2 w 118"/>
                <a:gd name="T27" fmla="*/ 84 h 86"/>
                <a:gd name="T28" fmla="*/ 0 w 118"/>
                <a:gd name="T29" fmla="*/ 84 h 86"/>
                <a:gd name="T30" fmla="*/ 0 w 118"/>
                <a:gd name="T31" fmla="*/ 84 h 86"/>
                <a:gd name="T32" fmla="*/ 2 w 118"/>
                <a:gd name="T33" fmla="*/ 84 h 86"/>
                <a:gd name="T34" fmla="*/ 4 w 118"/>
                <a:gd name="T35" fmla="*/ 80 h 86"/>
                <a:gd name="T36" fmla="*/ 4 w 118"/>
                <a:gd name="T37" fmla="*/ 80 h 86"/>
                <a:gd name="T38" fmla="*/ 6 w 118"/>
                <a:gd name="T39" fmla="*/ 80 h 86"/>
                <a:gd name="T40" fmla="*/ 8 w 118"/>
                <a:gd name="T41" fmla="*/ 80 h 86"/>
                <a:gd name="T42" fmla="*/ 10 w 118"/>
                <a:gd name="T43" fmla="*/ 78 h 86"/>
                <a:gd name="T44" fmla="*/ 8 w 118"/>
                <a:gd name="T45" fmla="*/ 74 h 86"/>
                <a:gd name="T46" fmla="*/ 12 w 118"/>
                <a:gd name="T47" fmla="*/ 68 h 86"/>
                <a:gd name="T48" fmla="*/ 14 w 118"/>
                <a:gd name="T49" fmla="*/ 68 h 86"/>
                <a:gd name="T50" fmla="*/ 14 w 118"/>
                <a:gd name="T51" fmla="*/ 66 h 86"/>
                <a:gd name="T52" fmla="*/ 16 w 118"/>
                <a:gd name="T53" fmla="*/ 66 h 86"/>
                <a:gd name="T54" fmla="*/ 18 w 118"/>
                <a:gd name="T55" fmla="*/ 66 h 86"/>
                <a:gd name="T56" fmla="*/ 20 w 118"/>
                <a:gd name="T57" fmla="*/ 66 h 86"/>
                <a:gd name="T58" fmla="*/ 20 w 118"/>
                <a:gd name="T59" fmla="*/ 66 h 86"/>
                <a:gd name="T60" fmla="*/ 22 w 118"/>
                <a:gd name="T61" fmla="*/ 64 h 86"/>
                <a:gd name="T62" fmla="*/ 20 w 118"/>
                <a:gd name="T63" fmla="*/ 62 h 86"/>
                <a:gd name="T64" fmla="*/ 20 w 118"/>
                <a:gd name="T65" fmla="*/ 60 h 86"/>
                <a:gd name="T66" fmla="*/ 20 w 118"/>
                <a:gd name="T67" fmla="*/ 58 h 86"/>
                <a:gd name="T68" fmla="*/ 18 w 118"/>
                <a:gd name="T69" fmla="*/ 56 h 86"/>
                <a:gd name="T70" fmla="*/ 18 w 118"/>
                <a:gd name="T71" fmla="*/ 54 h 86"/>
                <a:gd name="T72" fmla="*/ 18 w 118"/>
                <a:gd name="T73" fmla="*/ 50 h 86"/>
                <a:gd name="T74" fmla="*/ 22 w 118"/>
                <a:gd name="T75" fmla="*/ 48 h 86"/>
                <a:gd name="T76" fmla="*/ 22 w 118"/>
                <a:gd name="T77" fmla="*/ 48 h 86"/>
                <a:gd name="T78" fmla="*/ 24 w 118"/>
                <a:gd name="T79" fmla="*/ 46 h 86"/>
                <a:gd name="T80" fmla="*/ 26 w 118"/>
                <a:gd name="T81" fmla="*/ 44 h 86"/>
                <a:gd name="T82" fmla="*/ 26 w 118"/>
                <a:gd name="T83" fmla="*/ 44 h 86"/>
                <a:gd name="T84" fmla="*/ 28 w 118"/>
                <a:gd name="T85" fmla="*/ 42 h 86"/>
                <a:gd name="T86" fmla="*/ 30 w 118"/>
                <a:gd name="T87" fmla="*/ 38 h 86"/>
                <a:gd name="T88" fmla="*/ 34 w 118"/>
                <a:gd name="T89" fmla="*/ 34 h 86"/>
                <a:gd name="T90" fmla="*/ 38 w 118"/>
                <a:gd name="T91" fmla="*/ 30 h 86"/>
                <a:gd name="T92" fmla="*/ 40 w 118"/>
                <a:gd name="T93" fmla="*/ 24 h 86"/>
                <a:gd name="T94" fmla="*/ 44 w 118"/>
                <a:gd name="T95" fmla="*/ 20 h 86"/>
                <a:gd name="T96" fmla="*/ 48 w 118"/>
                <a:gd name="T97" fmla="*/ 18 h 86"/>
                <a:gd name="T98" fmla="*/ 50 w 118"/>
                <a:gd name="T99" fmla="*/ 16 h 86"/>
                <a:gd name="T100" fmla="*/ 54 w 118"/>
                <a:gd name="T101" fmla="*/ 14 h 86"/>
                <a:gd name="T102" fmla="*/ 66 w 118"/>
                <a:gd name="T103" fmla="*/ 10 h 86"/>
                <a:gd name="T104" fmla="*/ 80 w 118"/>
                <a:gd name="T105" fmla="*/ 6 h 86"/>
                <a:gd name="T106" fmla="*/ 94 w 118"/>
                <a:gd name="T107" fmla="*/ 0 h 86"/>
                <a:gd name="T108" fmla="*/ 104 w 118"/>
                <a:gd name="T109" fmla="*/ 0 h 86"/>
                <a:gd name="T110" fmla="*/ 104 w 118"/>
                <a:gd name="T111" fmla="*/ 0 h 86"/>
                <a:gd name="T112" fmla="*/ 106 w 118"/>
                <a:gd name="T113" fmla="*/ 0 h 86"/>
                <a:gd name="T114" fmla="*/ 108 w 118"/>
                <a:gd name="T115" fmla="*/ 2 h 86"/>
                <a:gd name="T116" fmla="*/ 118 w 118"/>
                <a:gd name="T117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8" h="86">
                  <a:moveTo>
                    <a:pt x="118" y="28"/>
                  </a:moveTo>
                  <a:lnTo>
                    <a:pt x="102" y="32"/>
                  </a:lnTo>
                  <a:lnTo>
                    <a:pt x="94" y="38"/>
                  </a:lnTo>
                  <a:lnTo>
                    <a:pt x="86" y="46"/>
                  </a:lnTo>
                  <a:lnTo>
                    <a:pt x="80" y="54"/>
                  </a:lnTo>
                  <a:lnTo>
                    <a:pt x="74" y="58"/>
                  </a:lnTo>
                  <a:lnTo>
                    <a:pt x="68" y="60"/>
                  </a:lnTo>
                  <a:lnTo>
                    <a:pt x="62" y="62"/>
                  </a:lnTo>
                  <a:lnTo>
                    <a:pt x="58" y="64"/>
                  </a:lnTo>
                  <a:lnTo>
                    <a:pt x="54" y="64"/>
                  </a:lnTo>
                  <a:lnTo>
                    <a:pt x="52" y="64"/>
                  </a:lnTo>
                  <a:lnTo>
                    <a:pt x="36" y="78"/>
                  </a:lnTo>
                  <a:lnTo>
                    <a:pt x="6" y="86"/>
                  </a:lnTo>
                  <a:lnTo>
                    <a:pt x="2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10" y="78"/>
                  </a:lnTo>
                  <a:lnTo>
                    <a:pt x="8" y="74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18" y="56"/>
                  </a:lnTo>
                  <a:lnTo>
                    <a:pt x="18" y="54"/>
                  </a:lnTo>
                  <a:lnTo>
                    <a:pt x="18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4" y="46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4" y="34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44" y="20"/>
                  </a:lnTo>
                  <a:lnTo>
                    <a:pt x="48" y="18"/>
                  </a:lnTo>
                  <a:lnTo>
                    <a:pt x="50" y="16"/>
                  </a:lnTo>
                  <a:lnTo>
                    <a:pt x="54" y="14"/>
                  </a:lnTo>
                  <a:lnTo>
                    <a:pt x="66" y="10"/>
                  </a:lnTo>
                  <a:lnTo>
                    <a:pt x="80" y="6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8" y="2"/>
                  </a:lnTo>
                  <a:lnTo>
                    <a:pt x="118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253"/>
            <p:cNvSpPr>
              <a:spLocks/>
            </p:cNvSpPr>
            <p:nvPr/>
          </p:nvSpPr>
          <p:spPr bwMode="gray">
            <a:xfrm>
              <a:off x="1515" y="2794"/>
              <a:ext cx="92" cy="102"/>
            </a:xfrm>
            <a:custGeom>
              <a:avLst/>
              <a:gdLst>
                <a:gd name="T0" fmla="*/ 72 w 92"/>
                <a:gd name="T1" fmla="*/ 0 h 102"/>
                <a:gd name="T2" fmla="*/ 72 w 92"/>
                <a:gd name="T3" fmla="*/ 4 h 102"/>
                <a:gd name="T4" fmla="*/ 72 w 92"/>
                <a:gd name="T5" fmla="*/ 8 h 102"/>
                <a:gd name="T6" fmla="*/ 72 w 92"/>
                <a:gd name="T7" fmla="*/ 8 h 102"/>
                <a:gd name="T8" fmla="*/ 76 w 92"/>
                <a:gd name="T9" fmla="*/ 14 h 102"/>
                <a:gd name="T10" fmla="*/ 80 w 92"/>
                <a:gd name="T11" fmla="*/ 18 h 102"/>
                <a:gd name="T12" fmla="*/ 84 w 92"/>
                <a:gd name="T13" fmla="*/ 22 h 102"/>
                <a:gd name="T14" fmla="*/ 88 w 92"/>
                <a:gd name="T15" fmla="*/ 22 h 102"/>
                <a:gd name="T16" fmla="*/ 90 w 92"/>
                <a:gd name="T17" fmla="*/ 24 h 102"/>
                <a:gd name="T18" fmla="*/ 90 w 92"/>
                <a:gd name="T19" fmla="*/ 24 h 102"/>
                <a:gd name="T20" fmla="*/ 92 w 92"/>
                <a:gd name="T21" fmla="*/ 30 h 102"/>
                <a:gd name="T22" fmla="*/ 92 w 92"/>
                <a:gd name="T23" fmla="*/ 34 h 102"/>
                <a:gd name="T24" fmla="*/ 90 w 92"/>
                <a:gd name="T25" fmla="*/ 40 h 102"/>
                <a:gd name="T26" fmla="*/ 86 w 92"/>
                <a:gd name="T27" fmla="*/ 44 h 102"/>
                <a:gd name="T28" fmla="*/ 82 w 92"/>
                <a:gd name="T29" fmla="*/ 46 h 102"/>
                <a:gd name="T30" fmla="*/ 78 w 92"/>
                <a:gd name="T31" fmla="*/ 50 h 102"/>
                <a:gd name="T32" fmla="*/ 76 w 92"/>
                <a:gd name="T33" fmla="*/ 50 h 102"/>
                <a:gd name="T34" fmla="*/ 74 w 92"/>
                <a:gd name="T35" fmla="*/ 50 h 102"/>
                <a:gd name="T36" fmla="*/ 74 w 92"/>
                <a:gd name="T37" fmla="*/ 56 h 102"/>
                <a:gd name="T38" fmla="*/ 72 w 92"/>
                <a:gd name="T39" fmla="*/ 58 h 102"/>
                <a:gd name="T40" fmla="*/ 70 w 92"/>
                <a:gd name="T41" fmla="*/ 62 h 102"/>
                <a:gd name="T42" fmla="*/ 66 w 92"/>
                <a:gd name="T43" fmla="*/ 64 h 102"/>
                <a:gd name="T44" fmla="*/ 64 w 92"/>
                <a:gd name="T45" fmla="*/ 64 h 102"/>
                <a:gd name="T46" fmla="*/ 64 w 92"/>
                <a:gd name="T47" fmla="*/ 66 h 102"/>
                <a:gd name="T48" fmla="*/ 58 w 92"/>
                <a:gd name="T49" fmla="*/ 66 h 102"/>
                <a:gd name="T50" fmla="*/ 54 w 92"/>
                <a:gd name="T51" fmla="*/ 68 h 102"/>
                <a:gd name="T52" fmla="*/ 52 w 92"/>
                <a:gd name="T53" fmla="*/ 72 h 102"/>
                <a:gd name="T54" fmla="*/ 50 w 92"/>
                <a:gd name="T55" fmla="*/ 74 h 102"/>
                <a:gd name="T56" fmla="*/ 50 w 92"/>
                <a:gd name="T57" fmla="*/ 76 h 102"/>
                <a:gd name="T58" fmla="*/ 50 w 92"/>
                <a:gd name="T59" fmla="*/ 78 h 102"/>
                <a:gd name="T60" fmla="*/ 50 w 92"/>
                <a:gd name="T61" fmla="*/ 80 h 102"/>
                <a:gd name="T62" fmla="*/ 48 w 92"/>
                <a:gd name="T63" fmla="*/ 82 h 102"/>
                <a:gd name="T64" fmla="*/ 42 w 92"/>
                <a:gd name="T65" fmla="*/ 90 h 102"/>
                <a:gd name="T66" fmla="*/ 30 w 92"/>
                <a:gd name="T67" fmla="*/ 98 h 102"/>
                <a:gd name="T68" fmla="*/ 12 w 92"/>
                <a:gd name="T69" fmla="*/ 102 h 102"/>
                <a:gd name="T70" fmla="*/ 2 w 92"/>
                <a:gd name="T71" fmla="*/ 76 h 102"/>
                <a:gd name="T72" fmla="*/ 0 w 92"/>
                <a:gd name="T73" fmla="*/ 74 h 102"/>
                <a:gd name="T74" fmla="*/ 0 w 92"/>
                <a:gd name="T75" fmla="*/ 74 h 102"/>
                <a:gd name="T76" fmla="*/ 0 w 92"/>
                <a:gd name="T77" fmla="*/ 74 h 102"/>
                <a:gd name="T78" fmla="*/ 2 w 92"/>
                <a:gd name="T79" fmla="*/ 72 h 102"/>
                <a:gd name="T80" fmla="*/ 12 w 92"/>
                <a:gd name="T81" fmla="*/ 68 h 102"/>
                <a:gd name="T82" fmla="*/ 26 w 92"/>
                <a:gd name="T83" fmla="*/ 62 h 102"/>
                <a:gd name="T84" fmla="*/ 38 w 92"/>
                <a:gd name="T85" fmla="*/ 54 h 102"/>
                <a:gd name="T86" fmla="*/ 46 w 92"/>
                <a:gd name="T87" fmla="*/ 42 h 102"/>
                <a:gd name="T88" fmla="*/ 50 w 92"/>
                <a:gd name="T89" fmla="*/ 28 h 102"/>
                <a:gd name="T90" fmla="*/ 50 w 92"/>
                <a:gd name="T91" fmla="*/ 26 h 102"/>
                <a:gd name="T92" fmla="*/ 50 w 92"/>
                <a:gd name="T93" fmla="*/ 24 h 102"/>
                <a:gd name="T94" fmla="*/ 48 w 92"/>
                <a:gd name="T95" fmla="*/ 20 h 102"/>
                <a:gd name="T96" fmla="*/ 48 w 92"/>
                <a:gd name="T97" fmla="*/ 18 h 102"/>
                <a:gd name="T98" fmla="*/ 48 w 92"/>
                <a:gd name="T99" fmla="*/ 16 h 102"/>
                <a:gd name="T100" fmla="*/ 48 w 92"/>
                <a:gd name="T101" fmla="*/ 14 h 102"/>
                <a:gd name="T102" fmla="*/ 48 w 92"/>
                <a:gd name="T103" fmla="*/ 12 h 102"/>
                <a:gd name="T104" fmla="*/ 50 w 92"/>
                <a:gd name="T105" fmla="*/ 12 h 102"/>
                <a:gd name="T106" fmla="*/ 52 w 92"/>
                <a:gd name="T107" fmla="*/ 12 h 102"/>
                <a:gd name="T108" fmla="*/ 54 w 92"/>
                <a:gd name="T109" fmla="*/ 12 h 102"/>
                <a:gd name="T110" fmla="*/ 58 w 92"/>
                <a:gd name="T111" fmla="*/ 10 h 102"/>
                <a:gd name="T112" fmla="*/ 60 w 92"/>
                <a:gd name="T113" fmla="*/ 8 h 102"/>
                <a:gd name="T114" fmla="*/ 60 w 92"/>
                <a:gd name="T115" fmla="*/ 8 h 102"/>
                <a:gd name="T116" fmla="*/ 60 w 92"/>
                <a:gd name="T117" fmla="*/ 6 h 102"/>
                <a:gd name="T118" fmla="*/ 62 w 92"/>
                <a:gd name="T119" fmla="*/ 4 h 102"/>
                <a:gd name="T120" fmla="*/ 64 w 92"/>
                <a:gd name="T121" fmla="*/ 4 h 102"/>
                <a:gd name="T122" fmla="*/ 64 w 92"/>
                <a:gd name="T123" fmla="*/ 4 h 102"/>
                <a:gd name="T124" fmla="*/ 72 w 92"/>
                <a:gd name="T1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" h="102">
                  <a:moveTo>
                    <a:pt x="72" y="0"/>
                  </a:moveTo>
                  <a:lnTo>
                    <a:pt x="72" y="4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6" y="14"/>
                  </a:lnTo>
                  <a:lnTo>
                    <a:pt x="80" y="18"/>
                  </a:lnTo>
                  <a:lnTo>
                    <a:pt x="84" y="22"/>
                  </a:lnTo>
                  <a:lnTo>
                    <a:pt x="88" y="22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2" y="30"/>
                  </a:lnTo>
                  <a:lnTo>
                    <a:pt x="92" y="34"/>
                  </a:lnTo>
                  <a:lnTo>
                    <a:pt x="90" y="40"/>
                  </a:lnTo>
                  <a:lnTo>
                    <a:pt x="86" y="44"/>
                  </a:lnTo>
                  <a:lnTo>
                    <a:pt x="82" y="46"/>
                  </a:lnTo>
                  <a:lnTo>
                    <a:pt x="78" y="50"/>
                  </a:lnTo>
                  <a:lnTo>
                    <a:pt x="76" y="50"/>
                  </a:lnTo>
                  <a:lnTo>
                    <a:pt x="74" y="50"/>
                  </a:lnTo>
                  <a:lnTo>
                    <a:pt x="74" y="56"/>
                  </a:lnTo>
                  <a:lnTo>
                    <a:pt x="72" y="58"/>
                  </a:lnTo>
                  <a:lnTo>
                    <a:pt x="70" y="62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58" y="66"/>
                  </a:lnTo>
                  <a:lnTo>
                    <a:pt x="54" y="68"/>
                  </a:lnTo>
                  <a:lnTo>
                    <a:pt x="52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50" y="80"/>
                  </a:lnTo>
                  <a:lnTo>
                    <a:pt x="48" y="82"/>
                  </a:lnTo>
                  <a:lnTo>
                    <a:pt x="42" y="90"/>
                  </a:lnTo>
                  <a:lnTo>
                    <a:pt x="30" y="98"/>
                  </a:lnTo>
                  <a:lnTo>
                    <a:pt x="12" y="102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72"/>
                  </a:lnTo>
                  <a:lnTo>
                    <a:pt x="12" y="68"/>
                  </a:lnTo>
                  <a:lnTo>
                    <a:pt x="26" y="62"/>
                  </a:lnTo>
                  <a:lnTo>
                    <a:pt x="38" y="54"/>
                  </a:lnTo>
                  <a:lnTo>
                    <a:pt x="46" y="42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8" y="10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7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254"/>
            <p:cNvSpPr>
              <a:spLocks/>
            </p:cNvSpPr>
            <p:nvPr/>
          </p:nvSpPr>
          <p:spPr bwMode="gray">
            <a:xfrm>
              <a:off x="1339" y="2586"/>
              <a:ext cx="116" cy="134"/>
            </a:xfrm>
            <a:custGeom>
              <a:avLst/>
              <a:gdLst>
                <a:gd name="T0" fmla="*/ 86 w 116"/>
                <a:gd name="T1" fmla="*/ 132 h 134"/>
                <a:gd name="T2" fmla="*/ 80 w 116"/>
                <a:gd name="T3" fmla="*/ 130 h 134"/>
                <a:gd name="T4" fmla="*/ 70 w 116"/>
                <a:gd name="T5" fmla="*/ 124 h 134"/>
                <a:gd name="T6" fmla="*/ 50 w 116"/>
                <a:gd name="T7" fmla="*/ 114 h 134"/>
                <a:gd name="T8" fmla="*/ 18 w 116"/>
                <a:gd name="T9" fmla="*/ 98 h 134"/>
                <a:gd name="T10" fmla="*/ 16 w 116"/>
                <a:gd name="T11" fmla="*/ 92 h 134"/>
                <a:gd name="T12" fmla="*/ 0 w 116"/>
                <a:gd name="T13" fmla="*/ 68 h 134"/>
                <a:gd name="T14" fmla="*/ 26 w 116"/>
                <a:gd name="T15" fmla="*/ 44 h 134"/>
                <a:gd name="T16" fmla="*/ 26 w 116"/>
                <a:gd name="T17" fmla="*/ 40 h 134"/>
                <a:gd name="T18" fmla="*/ 26 w 116"/>
                <a:gd name="T19" fmla="*/ 36 h 134"/>
                <a:gd name="T20" fmla="*/ 26 w 116"/>
                <a:gd name="T21" fmla="*/ 32 h 134"/>
                <a:gd name="T22" fmla="*/ 28 w 116"/>
                <a:gd name="T23" fmla="*/ 30 h 134"/>
                <a:gd name="T24" fmla="*/ 30 w 116"/>
                <a:gd name="T25" fmla="*/ 26 h 134"/>
                <a:gd name="T26" fmla="*/ 34 w 116"/>
                <a:gd name="T27" fmla="*/ 22 h 134"/>
                <a:gd name="T28" fmla="*/ 36 w 116"/>
                <a:gd name="T29" fmla="*/ 16 h 134"/>
                <a:gd name="T30" fmla="*/ 38 w 116"/>
                <a:gd name="T31" fmla="*/ 10 h 134"/>
                <a:gd name="T32" fmla="*/ 40 w 116"/>
                <a:gd name="T33" fmla="*/ 6 h 134"/>
                <a:gd name="T34" fmla="*/ 46 w 116"/>
                <a:gd name="T35" fmla="*/ 4 h 134"/>
                <a:gd name="T36" fmla="*/ 54 w 116"/>
                <a:gd name="T37" fmla="*/ 2 h 134"/>
                <a:gd name="T38" fmla="*/ 70 w 116"/>
                <a:gd name="T39" fmla="*/ 0 h 134"/>
                <a:gd name="T40" fmla="*/ 70 w 116"/>
                <a:gd name="T41" fmla="*/ 2 h 134"/>
                <a:gd name="T42" fmla="*/ 74 w 116"/>
                <a:gd name="T43" fmla="*/ 4 h 134"/>
                <a:gd name="T44" fmla="*/ 78 w 116"/>
                <a:gd name="T45" fmla="*/ 2 h 134"/>
                <a:gd name="T46" fmla="*/ 82 w 116"/>
                <a:gd name="T47" fmla="*/ 4 h 134"/>
                <a:gd name="T48" fmla="*/ 84 w 116"/>
                <a:gd name="T49" fmla="*/ 10 h 134"/>
                <a:gd name="T50" fmla="*/ 82 w 116"/>
                <a:gd name="T51" fmla="*/ 12 h 134"/>
                <a:gd name="T52" fmla="*/ 80 w 116"/>
                <a:gd name="T53" fmla="*/ 16 h 134"/>
                <a:gd name="T54" fmla="*/ 84 w 116"/>
                <a:gd name="T55" fmla="*/ 18 h 134"/>
                <a:gd name="T56" fmla="*/ 88 w 116"/>
                <a:gd name="T57" fmla="*/ 22 h 134"/>
                <a:gd name="T58" fmla="*/ 90 w 116"/>
                <a:gd name="T59" fmla="*/ 26 h 134"/>
                <a:gd name="T60" fmla="*/ 96 w 116"/>
                <a:gd name="T61" fmla="*/ 32 h 134"/>
                <a:gd name="T62" fmla="*/ 98 w 116"/>
                <a:gd name="T63" fmla="*/ 38 h 134"/>
                <a:gd name="T64" fmla="*/ 96 w 116"/>
                <a:gd name="T65" fmla="*/ 42 h 134"/>
                <a:gd name="T66" fmla="*/ 92 w 116"/>
                <a:gd name="T67" fmla="*/ 52 h 134"/>
                <a:gd name="T68" fmla="*/ 90 w 116"/>
                <a:gd name="T69" fmla="*/ 60 h 134"/>
                <a:gd name="T70" fmla="*/ 92 w 116"/>
                <a:gd name="T71" fmla="*/ 64 h 134"/>
                <a:gd name="T72" fmla="*/ 96 w 116"/>
                <a:gd name="T73" fmla="*/ 72 h 134"/>
                <a:gd name="T74" fmla="*/ 100 w 116"/>
                <a:gd name="T75" fmla="*/ 82 h 134"/>
                <a:gd name="T76" fmla="*/ 106 w 116"/>
                <a:gd name="T77" fmla="*/ 86 h 134"/>
                <a:gd name="T78" fmla="*/ 106 w 116"/>
                <a:gd name="T79" fmla="*/ 90 h 134"/>
                <a:gd name="T80" fmla="*/ 108 w 116"/>
                <a:gd name="T81" fmla="*/ 96 h 134"/>
                <a:gd name="T82" fmla="*/ 108 w 116"/>
                <a:gd name="T83" fmla="*/ 98 h 134"/>
                <a:gd name="T84" fmla="*/ 112 w 116"/>
                <a:gd name="T85" fmla="*/ 102 h 134"/>
                <a:gd name="T86" fmla="*/ 114 w 116"/>
                <a:gd name="T87" fmla="*/ 106 h 134"/>
                <a:gd name="T88" fmla="*/ 116 w 116"/>
                <a:gd name="T89" fmla="*/ 112 h 134"/>
                <a:gd name="T90" fmla="*/ 114 w 116"/>
                <a:gd name="T91" fmla="*/ 124 h 134"/>
                <a:gd name="T92" fmla="*/ 112 w 116"/>
                <a:gd name="T93" fmla="*/ 124 h 134"/>
                <a:gd name="T94" fmla="*/ 108 w 116"/>
                <a:gd name="T95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6" h="134">
                  <a:moveTo>
                    <a:pt x="88" y="134"/>
                  </a:moveTo>
                  <a:lnTo>
                    <a:pt x="86" y="132"/>
                  </a:lnTo>
                  <a:lnTo>
                    <a:pt x="84" y="132"/>
                  </a:lnTo>
                  <a:lnTo>
                    <a:pt x="80" y="130"/>
                  </a:lnTo>
                  <a:lnTo>
                    <a:pt x="76" y="126"/>
                  </a:lnTo>
                  <a:lnTo>
                    <a:pt x="70" y="124"/>
                  </a:lnTo>
                  <a:lnTo>
                    <a:pt x="58" y="114"/>
                  </a:lnTo>
                  <a:lnTo>
                    <a:pt x="50" y="114"/>
                  </a:lnTo>
                  <a:lnTo>
                    <a:pt x="24" y="102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2"/>
                  </a:lnTo>
                  <a:lnTo>
                    <a:pt x="4" y="76"/>
                  </a:lnTo>
                  <a:lnTo>
                    <a:pt x="0" y="68"/>
                  </a:lnTo>
                  <a:lnTo>
                    <a:pt x="26" y="46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6" y="4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2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2" y="10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8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88" y="24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96" y="32"/>
                  </a:lnTo>
                  <a:lnTo>
                    <a:pt x="98" y="34"/>
                  </a:lnTo>
                  <a:lnTo>
                    <a:pt x="98" y="38"/>
                  </a:lnTo>
                  <a:lnTo>
                    <a:pt x="98" y="38"/>
                  </a:lnTo>
                  <a:lnTo>
                    <a:pt x="96" y="42"/>
                  </a:lnTo>
                  <a:lnTo>
                    <a:pt x="94" y="46"/>
                  </a:lnTo>
                  <a:lnTo>
                    <a:pt x="92" y="52"/>
                  </a:lnTo>
                  <a:lnTo>
                    <a:pt x="92" y="56"/>
                  </a:lnTo>
                  <a:lnTo>
                    <a:pt x="90" y="60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4" y="68"/>
                  </a:lnTo>
                  <a:lnTo>
                    <a:pt x="96" y="72"/>
                  </a:lnTo>
                  <a:lnTo>
                    <a:pt x="98" y="76"/>
                  </a:lnTo>
                  <a:lnTo>
                    <a:pt x="100" y="82"/>
                  </a:lnTo>
                  <a:lnTo>
                    <a:pt x="104" y="84"/>
                  </a:lnTo>
                  <a:lnTo>
                    <a:pt x="106" y="86"/>
                  </a:lnTo>
                  <a:lnTo>
                    <a:pt x="106" y="88"/>
                  </a:lnTo>
                  <a:lnTo>
                    <a:pt x="106" y="90"/>
                  </a:lnTo>
                  <a:lnTo>
                    <a:pt x="106" y="92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08" y="98"/>
                  </a:lnTo>
                  <a:lnTo>
                    <a:pt x="110" y="100"/>
                  </a:lnTo>
                  <a:lnTo>
                    <a:pt x="112" y="102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14" y="108"/>
                  </a:lnTo>
                  <a:lnTo>
                    <a:pt x="116" y="112"/>
                  </a:lnTo>
                  <a:lnTo>
                    <a:pt x="116" y="114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0" y="126"/>
                  </a:lnTo>
                  <a:lnTo>
                    <a:pt x="108" y="128"/>
                  </a:lnTo>
                  <a:lnTo>
                    <a:pt x="88" y="13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255"/>
            <p:cNvSpPr>
              <a:spLocks/>
            </p:cNvSpPr>
            <p:nvPr/>
          </p:nvSpPr>
          <p:spPr bwMode="gray">
            <a:xfrm>
              <a:off x="1295" y="2654"/>
              <a:ext cx="62" cy="72"/>
            </a:xfrm>
            <a:custGeom>
              <a:avLst/>
              <a:gdLst>
                <a:gd name="T0" fmla="*/ 4 w 62"/>
                <a:gd name="T1" fmla="*/ 40 h 72"/>
                <a:gd name="T2" fmla="*/ 4 w 62"/>
                <a:gd name="T3" fmla="*/ 8 h 72"/>
                <a:gd name="T4" fmla="*/ 4 w 62"/>
                <a:gd name="T5" fmla="*/ 8 h 72"/>
                <a:gd name="T6" fmla="*/ 6 w 62"/>
                <a:gd name="T7" fmla="*/ 10 h 72"/>
                <a:gd name="T8" fmla="*/ 8 w 62"/>
                <a:gd name="T9" fmla="*/ 10 h 72"/>
                <a:gd name="T10" fmla="*/ 8 w 62"/>
                <a:gd name="T11" fmla="*/ 10 h 72"/>
                <a:gd name="T12" fmla="*/ 8 w 62"/>
                <a:gd name="T13" fmla="*/ 12 h 72"/>
                <a:gd name="T14" fmla="*/ 10 w 62"/>
                <a:gd name="T15" fmla="*/ 14 h 72"/>
                <a:gd name="T16" fmla="*/ 12 w 62"/>
                <a:gd name="T17" fmla="*/ 16 h 72"/>
                <a:gd name="T18" fmla="*/ 16 w 62"/>
                <a:gd name="T19" fmla="*/ 16 h 72"/>
                <a:gd name="T20" fmla="*/ 20 w 62"/>
                <a:gd name="T21" fmla="*/ 16 h 72"/>
                <a:gd name="T22" fmla="*/ 26 w 62"/>
                <a:gd name="T23" fmla="*/ 14 h 72"/>
                <a:gd name="T24" fmla="*/ 44 w 62"/>
                <a:gd name="T25" fmla="*/ 0 h 72"/>
                <a:gd name="T26" fmla="*/ 44 w 62"/>
                <a:gd name="T27" fmla="*/ 0 h 72"/>
                <a:gd name="T28" fmla="*/ 44 w 62"/>
                <a:gd name="T29" fmla="*/ 0 h 72"/>
                <a:gd name="T30" fmla="*/ 46 w 62"/>
                <a:gd name="T31" fmla="*/ 4 h 72"/>
                <a:gd name="T32" fmla="*/ 48 w 62"/>
                <a:gd name="T33" fmla="*/ 8 h 72"/>
                <a:gd name="T34" fmla="*/ 48 w 62"/>
                <a:gd name="T35" fmla="*/ 8 h 72"/>
                <a:gd name="T36" fmla="*/ 50 w 62"/>
                <a:gd name="T37" fmla="*/ 10 h 72"/>
                <a:gd name="T38" fmla="*/ 54 w 62"/>
                <a:gd name="T39" fmla="*/ 14 h 72"/>
                <a:gd name="T40" fmla="*/ 56 w 62"/>
                <a:gd name="T41" fmla="*/ 18 h 72"/>
                <a:gd name="T42" fmla="*/ 58 w 62"/>
                <a:gd name="T43" fmla="*/ 22 h 72"/>
                <a:gd name="T44" fmla="*/ 60 w 62"/>
                <a:gd name="T45" fmla="*/ 26 h 72"/>
                <a:gd name="T46" fmla="*/ 62 w 62"/>
                <a:gd name="T47" fmla="*/ 28 h 72"/>
                <a:gd name="T48" fmla="*/ 62 w 62"/>
                <a:gd name="T49" fmla="*/ 28 h 72"/>
                <a:gd name="T50" fmla="*/ 62 w 62"/>
                <a:gd name="T51" fmla="*/ 30 h 72"/>
                <a:gd name="T52" fmla="*/ 62 w 62"/>
                <a:gd name="T53" fmla="*/ 30 h 72"/>
                <a:gd name="T54" fmla="*/ 60 w 62"/>
                <a:gd name="T55" fmla="*/ 32 h 72"/>
                <a:gd name="T56" fmla="*/ 56 w 62"/>
                <a:gd name="T57" fmla="*/ 34 h 72"/>
                <a:gd name="T58" fmla="*/ 48 w 62"/>
                <a:gd name="T59" fmla="*/ 34 h 72"/>
                <a:gd name="T60" fmla="*/ 40 w 62"/>
                <a:gd name="T61" fmla="*/ 36 h 72"/>
                <a:gd name="T62" fmla="*/ 34 w 62"/>
                <a:gd name="T63" fmla="*/ 38 h 72"/>
                <a:gd name="T64" fmla="*/ 34 w 62"/>
                <a:gd name="T65" fmla="*/ 38 h 72"/>
                <a:gd name="T66" fmla="*/ 36 w 62"/>
                <a:gd name="T67" fmla="*/ 42 h 72"/>
                <a:gd name="T68" fmla="*/ 38 w 62"/>
                <a:gd name="T69" fmla="*/ 46 h 72"/>
                <a:gd name="T70" fmla="*/ 40 w 62"/>
                <a:gd name="T71" fmla="*/ 50 h 72"/>
                <a:gd name="T72" fmla="*/ 42 w 62"/>
                <a:gd name="T73" fmla="*/ 52 h 72"/>
                <a:gd name="T74" fmla="*/ 42 w 62"/>
                <a:gd name="T75" fmla="*/ 56 h 72"/>
                <a:gd name="T76" fmla="*/ 40 w 62"/>
                <a:gd name="T77" fmla="*/ 56 h 72"/>
                <a:gd name="T78" fmla="*/ 38 w 62"/>
                <a:gd name="T79" fmla="*/ 58 h 72"/>
                <a:gd name="T80" fmla="*/ 36 w 62"/>
                <a:gd name="T81" fmla="*/ 62 h 72"/>
                <a:gd name="T82" fmla="*/ 32 w 62"/>
                <a:gd name="T83" fmla="*/ 66 h 72"/>
                <a:gd name="T84" fmla="*/ 30 w 62"/>
                <a:gd name="T85" fmla="*/ 68 h 72"/>
                <a:gd name="T86" fmla="*/ 28 w 62"/>
                <a:gd name="T87" fmla="*/ 68 h 72"/>
                <a:gd name="T88" fmla="*/ 26 w 62"/>
                <a:gd name="T89" fmla="*/ 68 h 72"/>
                <a:gd name="T90" fmla="*/ 26 w 62"/>
                <a:gd name="T91" fmla="*/ 70 h 72"/>
                <a:gd name="T92" fmla="*/ 26 w 62"/>
                <a:gd name="T93" fmla="*/ 72 h 72"/>
                <a:gd name="T94" fmla="*/ 24 w 62"/>
                <a:gd name="T95" fmla="*/ 72 h 72"/>
                <a:gd name="T96" fmla="*/ 20 w 62"/>
                <a:gd name="T97" fmla="*/ 70 h 72"/>
                <a:gd name="T98" fmla="*/ 14 w 62"/>
                <a:gd name="T99" fmla="*/ 70 h 72"/>
                <a:gd name="T100" fmla="*/ 8 w 62"/>
                <a:gd name="T101" fmla="*/ 70 h 72"/>
                <a:gd name="T102" fmla="*/ 2 w 62"/>
                <a:gd name="T103" fmla="*/ 70 h 72"/>
                <a:gd name="T104" fmla="*/ 0 w 62"/>
                <a:gd name="T105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72">
                  <a:moveTo>
                    <a:pt x="4" y="40"/>
                  </a:move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6" y="1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4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10"/>
                  </a:lnTo>
                  <a:lnTo>
                    <a:pt x="54" y="14"/>
                  </a:lnTo>
                  <a:lnTo>
                    <a:pt x="56" y="18"/>
                  </a:lnTo>
                  <a:lnTo>
                    <a:pt x="58" y="22"/>
                  </a:lnTo>
                  <a:lnTo>
                    <a:pt x="60" y="26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0" y="32"/>
                  </a:lnTo>
                  <a:lnTo>
                    <a:pt x="56" y="34"/>
                  </a:lnTo>
                  <a:lnTo>
                    <a:pt x="48" y="34"/>
                  </a:lnTo>
                  <a:lnTo>
                    <a:pt x="40" y="36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6" y="42"/>
                  </a:lnTo>
                  <a:lnTo>
                    <a:pt x="38" y="46"/>
                  </a:lnTo>
                  <a:lnTo>
                    <a:pt x="40" y="50"/>
                  </a:lnTo>
                  <a:lnTo>
                    <a:pt x="42" y="52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8" y="58"/>
                  </a:lnTo>
                  <a:lnTo>
                    <a:pt x="36" y="62"/>
                  </a:lnTo>
                  <a:lnTo>
                    <a:pt x="32" y="66"/>
                  </a:lnTo>
                  <a:lnTo>
                    <a:pt x="30" y="68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6" y="72"/>
                  </a:lnTo>
                  <a:lnTo>
                    <a:pt x="24" y="72"/>
                  </a:lnTo>
                  <a:lnTo>
                    <a:pt x="20" y="70"/>
                  </a:lnTo>
                  <a:lnTo>
                    <a:pt x="14" y="70"/>
                  </a:lnTo>
                  <a:lnTo>
                    <a:pt x="8" y="70"/>
                  </a:lnTo>
                  <a:lnTo>
                    <a:pt x="2" y="70"/>
                  </a:lnTo>
                  <a:lnTo>
                    <a:pt x="0" y="7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256"/>
            <p:cNvSpPr>
              <a:spLocks/>
            </p:cNvSpPr>
            <p:nvPr/>
          </p:nvSpPr>
          <p:spPr bwMode="gray">
            <a:xfrm>
              <a:off x="1277" y="2662"/>
              <a:ext cx="22" cy="62"/>
            </a:xfrm>
            <a:custGeom>
              <a:avLst/>
              <a:gdLst>
                <a:gd name="T0" fmla="*/ 22 w 22"/>
                <a:gd name="T1" fmla="*/ 0 h 62"/>
                <a:gd name="T2" fmla="*/ 16 w 22"/>
                <a:gd name="T3" fmla="*/ 2 h 62"/>
                <a:gd name="T4" fmla="*/ 16 w 22"/>
                <a:gd name="T5" fmla="*/ 2 h 62"/>
                <a:gd name="T6" fmla="*/ 16 w 22"/>
                <a:gd name="T7" fmla="*/ 6 h 62"/>
                <a:gd name="T8" fmla="*/ 16 w 22"/>
                <a:gd name="T9" fmla="*/ 8 h 62"/>
                <a:gd name="T10" fmla="*/ 14 w 22"/>
                <a:gd name="T11" fmla="*/ 12 h 62"/>
                <a:gd name="T12" fmla="*/ 14 w 22"/>
                <a:gd name="T13" fmla="*/ 14 h 62"/>
                <a:gd name="T14" fmla="*/ 14 w 22"/>
                <a:gd name="T15" fmla="*/ 14 h 62"/>
                <a:gd name="T16" fmla="*/ 14 w 22"/>
                <a:gd name="T17" fmla="*/ 16 h 62"/>
                <a:gd name="T18" fmla="*/ 12 w 22"/>
                <a:gd name="T19" fmla="*/ 20 h 62"/>
                <a:gd name="T20" fmla="*/ 8 w 22"/>
                <a:gd name="T21" fmla="*/ 24 h 62"/>
                <a:gd name="T22" fmla="*/ 0 w 22"/>
                <a:gd name="T23" fmla="*/ 30 h 62"/>
                <a:gd name="T24" fmla="*/ 0 w 22"/>
                <a:gd name="T25" fmla="*/ 30 h 62"/>
                <a:gd name="T26" fmla="*/ 2 w 22"/>
                <a:gd name="T27" fmla="*/ 32 h 62"/>
                <a:gd name="T28" fmla="*/ 4 w 22"/>
                <a:gd name="T29" fmla="*/ 38 h 62"/>
                <a:gd name="T30" fmla="*/ 8 w 22"/>
                <a:gd name="T31" fmla="*/ 48 h 62"/>
                <a:gd name="T32" fmla="*/ 18 w 22"/>
                <a:gd name="T33" fmla="*/ 62 h 62"/>
                <a:gd name="T34" fmla="*/ 18 w 22"/>
                <a:gd name="T35" fmla="*/ 60 h 62"/>
                <a:gd name="T36" fmla="*/ 18 w 22"/>
                <a:gd name="T37" fmla="*/ 56 h 62"/>
                <a:gd name="T38" fmla="*/ 18 w 22"/>
                <a:gd name="T39" fmla="*/ 52 h 62"/>
                <a:gd name="T40" fmla="*/ 18 w 22"/>
                <a:gd name="T41" fmla="*/ 44 h 62"/>
                <a:gd name="T42" fmla="*/ 20 w 22"/>
                <a:gd name="T43" fmla="*/ 40 h 62"/>
                <a:gd name="T44" fmla="*/ 20 w 22"/>
                <a:gd name="T45" fmla="*/ 34 h 62"/>
                <a:gd name="T46" fmla="*/ 22 w 22"/>
                <a:gd name="T47" fmla="*/ 32 h 62"/>
                <a:gd name="T48" fmla="*/ 22 w 22"/>
                <a:gd name="T49" fmla="*/ 26 h 62"/>
                <a:gd name="T50" fmla="*/ 22 w 22"/>
                <a:gd name="T51" fmla="*/ 14 h 62"/>
                <a:gd name="T52" fmla="*/ 22 w 22"/>
                <a:gd name="T5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62">
                  <a:moveTo>
                    <a:pt x="22" y="0"/>
                  </a:moveTo>
                  <a:lnTo>
                    <a:pt x="16" y="2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20"/>
                  </a:lnTo>
                  <a:lnTo>
                    <a:pt x="8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8" y="48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2" y="26"/>
                  </a:lnTo>
                  <a:lnTo>
                    <a:pt x="22" y="14"/>
                  </a:lnTo>
                  <a:lnTo>
                    <a:pt x="2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257"/>
            <p:cNvSpPr>
              <a:spLocks/>
            </p:cNvSpPr>
            <p:nvPr/>
          </p:nvSpPr>
          <p:spPr bwMode="gray">
            <a:xfrm>
              <a:off x="1299" y="2594"/>
              <a:ext cx="80" cy="76"/>
            </a:xfrm>
            <a:custGeom>
              <a:avLst/>
              <a:gdLst>
                <a:gd name="T0" fmla="*/ 70 w 80"/>
                <a:gd name="T1" fmla="*/ 4 h 76"/>
                <a:gd name="T2" fmla="*/ 64 w 80"/>
                <a:gd name="T3" fmla="*/ 6 h 76"/>
                <a:gd name="T4" fmla="*/ 60 w 80"/>
                <a:gd name="T5" fmla="*/ 6 h 76"/>
                <a:gd name="T6" fmla="*/ 56 w 80"/>
                <a:gd name="T7" fmla="*/ 10 h 76"/>
                <a:gd name="T8" fmla="*/ 54 w 80"/>
                <a:gd name="T9" fmla="*/ 12 h 76"/>
                <a:gd name="T10" fmla="*/ 44 w 80"/>
                <a:gd name="T11" fmla="*/ 16 h 76"/>
                <a:gd name="T12" fmla="*/ 32 w 80"/>
                <a:gd name="T13" fmla="*/ 16 h 76"/>
                <a:gd name="T14" fmla="*/ 24 w 80"/>
                <a:gd name="T15" fmla="*/ 14 h 76"/>
                <a:gd name="T16" fmla="*/ 20 w 80"/>
                <a:gd name="T17" fmla="*/ 12 h 76"/>
                <a:gd name="T18" fmla="*/ 16 w 80"/>
                <a:gd name="T19" fmla="*/ 14 h 76"/>
                <a:gd name="T20" fmla="*/ 16 w 80"/>
                <a:gd name="T21" fmla="*/ 16 h 76"/>
                <a:gd name="T22" fmla="*/ 10 w 80"/>
                <a:gd name="T23" fmla="*/ 24 h 76"/>
                <a:gd name="T24" fmla="*/ 8 w 80"/>
                <a:gd name="T25" fmla="*/ 24 h 76"/>
                <a:gd name="T26" fmla="*/ 6 w 80"/>
                <a:gd name="T27" fmla="*/ 24 h 76"/>
                <a:gd name="T28" fmla="*/ 4 w 80"/>
                <a:gd name="T29" fmla="*/ 24 h 76"/>
                <a:gd name="T30" fmla="*/ 6 w 80"/>
                <a:gd name="T31" fmla="*/ 26 h 76"/>
                <a:gd name="T32" fmla="*/ 6 w 80"/>
                <a:gd name="T33" fmla="*/ 30 h 76"/>
                <a:gd name="T34" fmla="*/ 4 w 80"/>
                <a:gd name="T35" fmla="*/ 34 h 76"/>
                <a:gd name="T36" fmla="*/ 4 w 80"/>
                <a:gd name="T37" fmla="*/ 36 h 76"/>
                <a:gd name="T38" fmla="*/ 2 w 80"/>
                <a:gd name="T39" fmla="*/ 42 h 76"/>
                <a:gd name="T40" fmla="*/ 4 w 80"/>
                <a:gd name="T41" fmla="*/ 42 h 76"/>
                <a:gd name="T42" fmla="*/ 8 w 80"/>
                <a:gd name="T43" fmla="*/ 42 h 76"/>
                <a:gd name="T44" fmla="*/ 12 w 80"/>
                <a:gd name="T45" fmla="*/ 44 h 76"/>
                <a:gd name="T46" fmla="*/ 8 w 80"/>
                <a:gd name="T47" fmla="*/ 50 h 76"/>
                <a:gd name="T48" fmla="*/ 8 w 80"/>
                <a:gd name="T49" fmla="*/ 54 h 76"/>
                <a:gd name="T50" fmla="*/ 6 w 80"/>
                <a:gd name="T51" fmla="*/ 58 h 76"/>
                <a:gd name="T52" fmla="*/ 4 w 80"/>
                <a:gd name="T53" fmla="*/ 62 h 76"/>
                <a:gd name="T54" fmla="*/ 4 w 80"/>
                <a:gd name="T55" fmla="*/ 62 h 76"/>
                <a:gd name="T56" fmla="*/ 2 w 80"/>
                <a:gd name="T57" fmla="*/ 66 h 76"/>
                <a:gd name="T58" fmla="*/ 0 w 80"/>
                <a:gd name="T59" fmla="*/ 68 h 76"/>
                <a:gd name="T60" fmla="*/ 4 w 80"/>
                <a:gd name="T61" fmla="*/ 70 h 76"/>
                <a:gd name="T62" fmla="*/ 4 w 80"/>
                <a:gd name="T63" fmla="*/ 72 h 76"/>
                <a:gd name="T64" fmla="*/ 8 w 80"/>
                <a:gd name="T65" fmla="*/ 76 h 76"/>
                <a:gd name="T66" fmla="*/ 16 w 80"/>
                <a:gd name="T67" fmla="*/ 76 h 76"/>
                <a:gd name="T68" fmla="*/ 66 w 80"/>
                <a:gd name="T69" fmla="*/ 38 h 76"/>
                <a:gd name="T70" fmla="*/ 66 w 80"/>
                <a:gd name="T71" fmla="*/ 34 h 76"/>
                <a:gd name="T72" fmla="*/ 66 w 80"/>
                <a:gd name="T73" fmla="*/ 30 h 76"/>
                <a:gd name="T74" fmla="*/ 66 w 80"/>
                <a:gd name="T75" fmla="*/ 26 h 76"/>
                <a:gd name="T76" fmla="*/ 66 w 80"/>
                <a:gd name="T77" fmla="*/ 22 h 76"/>
                <a:gd name="T78" fmla="*/ 70 w 80"/>
                <a:gd name="T79" fmla="*/ 20 h 76"/>
                <a:gd name="T80" fmla="*/ 72 w 80"/>
                <a:gd name="T81" fmla="*/ 14 h 76"/>
                <a:gd name="T82" fmla="*/ 74 w 80"/>
                <a:gd name="T83" fmla="*/ 12 h 76"/>
                <a:gd name="T84" fmla="*/ 78 w 80"/>
                <a:gd name="T85" fmla="*/ 4 h 76"/>
                <a:gd name="T86" fmla="*/ 80 w 80"/>
                <a:gd name="T8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76">
                  <a:moveTo>
                    <a:pt x="72" y="2"/>
                  </a:moveTo>
                  <a:lnTo>
                    <a:pt x="70" y="4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4"/>
                  </a:lnTo>
                  <a:lnTo>
                    <a:pt x="44" y="16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6" y="58"/>
                  </a:lnTo>
                  <a:lnTo>
                    <a:pt x="6" y="60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22" y="74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70" y="20"/>
                  </a:lnTo>
                  <a:lnTo>
                    <a:pt x="72" y="18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6" y="8"/>
                  </a:lnTo>
                  <a:lnTo>
                    <a:pt x="78" y="4"/>
                  </a:lnTo>
                  <a:lnTo>
                    <a:pt x="78" y="2"/>
                  </a:lnTo>
                  <a:lnTo>
                    <a:pt x="80" y="0"/>
                  </a:lnTo>
                  <a:lnTo>
                    <a:pt x="7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258"/>
            <p:cNvSpPr>
              <a:spLocks/>
            </p:cNvSpPr>
            <p:nvPr/>
          </p:nvSpPr>
          <p:spPr bwMode="gray">
            <a:xfrm>
              <a:off x="1403" y="2548"/>
              <a:ext cx="234" cy="248"/>
            </a:xfrm>
            <a:custGeom>
              <a:avLst/>
              <a:gdLst>
                <a:gd name="T0" fmla="*/ 18 w 234"/>
                <a:gd name="T1" fmla="*/ 42 h 248"/>
                <a:gd name="T2" fmla="*/ 20 w 234"/>
                <a:gd name="T3" fmla="*/ 48 h 248"/>
                <a:gd name="T4" fmla="*/ 16 w 234"/>
                <a:gd name="T5" fmla="*/ 52 h 248"/>
                <a:gd name="T6" fmla="*/ 20 w 234"/>
                <a:gd name="T7" fmla="*/ 56 h 248"/>
                <a:gd name="T8" fmla="*/ 24 w 234"/>
                <a:gd name="T9" fmla="*/ 62 h 248"/>
                <a:gd name="T10" fmla="*/ 32 w 234"/>
                <a:gd name="T11" fmla="*/ 70 h 248"/>
                <a:gd name="T12" fmla="*/ 34 w 234"/>
                <a:gd name="T13" fmla="*/ 76 h 248"/>
                <a:gd name="T14" fmla="*/ 28 w 234"/>
                <a:gd name="T15" fmla="*/ 90 h 248"/>
                <a:gd name="T16" fmla="*/ 28 w 234"/>
                <a:gd name="T17" fmla="*/ 102 h 248"/>
                <a:gd name="T18" fmla="*/ 32 w 234"/>
                <a:gd name="T19" fmla="*/ 110 h 248"/>
                <a:gd name="T20" fmla="*/ 40 w 234"/>
                <a:gd name="T21" fmla="*/ 122 h 248"/>
                <a:gd name="T22" fmla="*/ 42 w 234"/>
                <a:gd name="T23" fmla="*/ 128 h 248"/>
                <a:gd name="T24" fmla="*/ 44 w 234"/>
                <a:gd name="T25" fmla="*/ 134 h 248"/>
                <a:gd name="T26" fmla="*/ 48 w 234"/>
                <a:gd name="T27" fmla="*/ 140 h 248"/>
                <a:gd name="T28" fmla="*/ 50 w 234"/>
                <a:gd name="T29" fmla="*/ 146 h 248"/>
                <a:gd name="T30" fmla="*/ 50 w 234"/>
                <a:gd name="T31" fmla="*/ 162 h 248"/>
                <a:gd name="T32" fmla="*/ 78 w 234"/>
                <a:gd name="T33" fmla="*/ 162 h 248"/>
                <a:gd name="T34" fmla="*/ 88 w 234"/>
                <a:gd name="T35" fmla="*/ 174 h 248"/>
                <a:gd name="T36" fmla="*/ 114 w 234"/>
                <a:gd name="T37" fmla="*/ 204 h 248"/>
                <a:gd name="T38" fmla="*/ 128 w 234"/>
                <a:gd name="T39" fmla="*/ 208 h 248"/>
                <a:gd name="T40" fmla="*/ 142 w 234"/>
                <a:gd name="T41" fmla="*/ 210 h 248"/>
                <a:gd name="T42" fmla="*/ 152 w 234"/>
                <a:gd name="T43" fmla="*/ 210 h 248"/>
                <a:gd name="T44" fmla="*/ 168 w 234"/>
                <a:gd name="T45" fmla="*/ 226 h 248"/>
                <a:gd name="T46" fmla="*/ 178 w 234"/>
                <a:gd name="T47" fmla="*/ 232 h 248"/>
                <a:gd name="T48" fmla="*/ 188 w 234"/>
                <a:gd name="T49" fmla="*/ 228 h 248"/>
                <a:gd name="T50" fmla="*/ 198 w 234"/>
                <a:gd name="T51" fmla="*/ 232 h 248"/>
                <a:gd name="T52" fmla="*/ 208 w 234"/>
                <a:gd name="T53" fmla="*/ 248 h 248"/>
                <a:gd name="T54" fmla="*/ 222 w 234"/>
                <a:gd name="T55" fmla="*/ 236 h 248"/>
                <a:gd name="T56" fmla="*/ 222 w 234"/>
                <a:gd name="T57" fmla="*/ 224 h 248"/>
                <a:gd name="T58" fmla="*/ 224 w 234"/>
                <a:gd name="T59" fmla="*/ 214 h 248"/>
                <a:gd name="T60" fmla="*/ 232 w 234"/>
                <a:gd name="T61" fmla="*/ 206 h 248"/>
                <a:gd name="T62" fmla="*/ 232 w 234"/>
                <a:gd name="T63" fmla="*/ 198 h 248"/>
                <a:gd name="T64" fmla="*/ 218 w 234"/>
                <a:gd name="T65" fmla="*/ 172 h 248"/>
                <a:gd name="T66" fmla="*/ 216 w 234"/>
                <a:gd name="T67" fmla="*/ 104 h 248"/>
                <a:gd name="T68" fmla="*/ 212 w 234"/>
                <a:gd name="T69" fmla="*/ 70 h 248"/>
                <a:gd name="T70" fmla="*/ 184 w 234"/>
                <a:gd name="T71" fmla="*/ 52 h 248"/>
                <a:gd name="T72" fmla="*/ 176 w 234"/>
                <a:gd name="T73" fmla="*/ 48 h 248"/>
                <a:gd name="T74" fmla="*/ 160 w 234"/>
                <a:gd name="T75" fmla="*/ 44 h 248"/>
                <a:gd name="T76" fmla="*/ 126 w 234"/>
                <a:gd name="T77" fmla="*/ 54 h 248"/>
                <a:gd name="T78" fmla="*/ 122 w 234"/>
                <a:gd name="T79" fmla="*/ 56 h 248"/>
                <a:gd name="T80" fmla="*/ 102 w 234"/>
                <a:gd name="T81" fmla="*/ 58 h 248"/>
                <a:gd name="T82" fmla="*/ 98 w 234"/>
                <a:gd name="T83" fmla="*/ 60 h 248"/>
                <a:gd name="T84" fmla="*/ 82 w 234"/>
                <a:gd name="T85" fmla="*/ 50 h 248"/>
                <a:gd name="T86" fmla="*/ 62 w 234"/>
                <a:gd name="T87" fmla="*/ 12 h 248"/>
                <a:gd name="T88" fmla="*/ 56 w 234"/>
                <a:gd name="T89" fmla="*/ 6 h 248"/>
                <a:gd name="T90" fmla="*/ 38 w 234"/>
                <a:gd name="T91" fmla="*/ 16 h 248"/>
                <a:gd name="T92" fmla="*/ 30 w 234"/>
                <a:gd name="T93" fmla="*/ 18 h 248"/>
                <a:gd name="T94" fmla="*/ 0 w 234"/>
                <a:gd name="T95" fmla="*/ 10 h 248"/>
                <a:gd name="T96" fmla="*/ 4 w 234"/>
                <a:gd name="T97" fmla="*/ 16 h 248"/>
                <a:gd name="T98" fmla="*/ 8 w 234"/>
                <a:gd name="T99" fmla="*/ 26 h 248"/>
                <a:gd name="T100" fmla="*/ 12 w 234"/>
                <a:gd name="T101" fmla="*/ 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4" h="248">
                  <a:moveTo>
                    <a:pt x="14" y="42"/>
                  </a:moveTo>
                  <a:lnTo>
                    <a:pt x="16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30" y="66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2" y="80"/>
                  </a:lnTo>
                  <a:lnTo>
                    <a:pt x="30" y="84"/>
                  </a:lnTo>
                  <a:lnTo>
                    <a:pt x="28" y="90"/>
                  </a:lnTo>
                  <a:lnTo>
                    <a:pt x="28" y="94"/>
                  </a:lnTo>
                  <a:lnTo>
                    <a:pt x="26" y="98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30" y="106"/>
                  </a:lnTo>
                  <a:lnTo>
                    <a:pt x="32" y="110"/>
                  </a:lnTo>
                  <a:lnTo>
                    <a:pt x="34" y="114"/>
                  </a:lnTo>
                  <a:lnTo>
                    <a:pt x="36" y="120"/>
                  </a:lnTo>
                  <a:lnTo>
                    <a:pt x="40" y="122"/>
                  </a:lnTo>
                  <a:lnTo>
                    <a:pt x="42" y="124"/>
                  </a:lnTo>
                  <a:lnTo>
                    <a:pt x="42" y="126"/>
                  </a:lnTo>
                  <a:lnTo>
                    <a:pt x="42" y="128"/>
                  </a:lnTo>
                  <a:lnTo>
                    <a:pt x="42" y="130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36"/>
                  </a:lnTo>
                  <a:lnTo>
                    <a:pt x="46" y="138"/>
                  </a:lnTo>
                  <a:lnTo>
                    <a:pt x="48" y="140"/>
                  </a:lnTo>
                  <a:lnTo>
                    <a:pt x="50" y="14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2" y="150"/>
                  </a:lnTo>
                  <a:lnTo>
                    <a:pt x="52" y="152"/>
                  </a:lnTo>
                  <a:lnTo>
                    <a:pt x="50" y="162"/>
                  </a:lnTo>
                  <a:lnTo>
                    <a:pt x="64" y="164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80" y="164"/>
                  </a:lnTo>
                  <a:lnTo>
                    <a:pt x="84" y="168"/>
                  </a:lnTo>
                  <a:lnTo>
                    <a:pt x="88" y="174"/>
                  </a:lnTo>
                  <a:lnTo>
                    <a:pt x="94" y="182"/>
                  </a:lnTo>
                  <a:lnTo>
                    <a:pt x="114" y="202"/>
                  </a:lnTo>
                  <a:lnTo>
                    <a:pt x="114" y="204"/>
                  </a:lnTo>
                  <a:lnTo>
                    <a:pt x="118" y="204"/>
                  </a:lnTo>
                  <a:lnTo>
                    <a:pt x="122" y="206"/>
                  </a:lnTo>
                  <a:lnTo>
                    <a:pt x="128" y="208"/>
                  </a:lnTo>
                  <a:lnTo>
                    <a:pt x="132" y="208"/>
                  </a:lnTo>
                  <a:lnTo>
                    <a:pt x="136" y="210"/>
                  </a:lnTo>
                  <a:lnTo>
                    <a:pt x="142" y="210"/>
                  </a:lnTo>
                  <a:lnTo>
                    <a:pt x="148" y="210"/>
                  </a:lnTo>
                  <a:lnTo>
                    <a:pt x="150" y="210"/>
                  </a:lnTo>
                  <a:lnTo>
                    <a:pt x="152" y="210"/>
                  </a:lnTo>
                  <a:lnTo>
                    <a:pt x="160" y="206"/>
                  </a:lnTo>
                  <a:lnTo>
                    <a:pt x="166" y="214"/>
                  </a:lnTo>
                  <a:lnTo>
                    <a:pt x="168" y="226"/>
                  </a:lnTo>
                  <a:lnTo>
                    <a:pt x="176" y="234"/>
                  </a:lnTo>
                  <a:lnTo>
                    <a:pt x="176" y="232"/>
                  </a:lnTo>
                  <a:lnTo>
                    <a:pt x="178" y="232"/>
                  </a:lnTo>
                  <a:lnTo>
                    <a:pt x="180" y="230"/>
                  </a:lnTo>
                  <a:lnTo>
                    <a:pt x="184" y="230"/>
                  </a:lnTo>
                  <a:lnTo>
                    <a:pt x="188" y="228"/>
                  </a:lnTo>
                  <a:lnTo>
                    <a:pt x="190" y="228"/>
                  </a:lnTo>
                  <a:lnTo>
                    <a:pt x="194" y="230"/>
                  </a:lnTo>
                  <a:lnTo>
                    <a:pt x="198" y="232"/>
                  </a:lnTo>
                  <a:lnTo>
                    <a:pt x="200" y="234"/>
                  </a:lnTo>
                  <a:lnTo>
                    <a:pt x="200" y="240"/>
                  </a:lnTo>
                  <a:lnTo>
                    <a:pt x="208" y="248"/>
                  </a:lnTo>
                  <a:lnTo>
                    <a:pt x="224" y="240"/>
                  </a:lnTo>
                  <a:lnTo>
                    <a:pt x="224" y="238"/>
                  </a:lnTo>
                  <a:lnTo>
                    <a:pt x="222" y="236"/>
                  </a:lnTo>
                  <a:lnTo>
                    <a:pt x="222" y="230"/>
                  </a:lnTo>
                  <a:lnTo>
                    <a:pt x="222" y="226"/>
                  </a:lnTo>
                  <a:lnTo>
                    <a:pt x="222" y="224"/>
                  </a:lnTo>
                  <a:lnTo>
                    <a:pt x="222" y="222"/>
                  </a:lnTo>
                  <a:lnTo>
                    <a:pt x="222" y="218"/>
                  </a:lnTo>
                  <a:lnTo>
                    <a:pt x="224" y="214"/>
                  </a:lnTo>
                  <a:lnTo>
                    <a:pt x="228" y="210"/>
                  </a:lnTo>
                  <a:lnTo>
                    <a:pt x="232" y="208"/>
                  </a:lnTo>
                  <a:lnTo>
                    <a:pt x="232" y="206"/>
                  </a:lnTo>
                  <a:lnTo>
                    <a:pt x="232" y="204"/>
                  </a:lnTo>
                  <a:lnTo>
                    <a:pt x="234" y="202"/>
                  </a:lnTo>
                  <a:lnTo>
                    <a:pt x="232" y="198"/>
                  </a:lnTo>
                  <a:lnTo>
                    <a:pt x="232" y="196"/>
                  </a:lnTo>
                  <a:lnTo>
                    <a:pt x="230" y="194"/>
                  </a:lnTo>
                  <a:lnTo>
                    <a:pt x="218" y="172"/>
                  </a:lnTo>
                  <a:lnTo>
                    <a:pt x="206" y="152"/>
                  </a:lnTo>
                  <a:lnTo>
                    <a:pt x="206" y="120"/>
                  </a:lnTo>
                  <a:lnTo>
                    <a:pt x="216" y="104"/>
                  </a:lnTo>
                  <a:lnTo>
                    <a:pt x="218" y="80"/>
                  </a:lnTo>
                  <a:lnTo>
                    <a:pt x="216" y="76"/>
                  </a:lnTo>
                  <a:lnTo>
                    <a:pt x="212" y="70"/>
                  </a:lnTo>
                  <a:lnTo>
                    <a:pt x="206" y="62"/>
                  </a:lnTo>
                  <a:lnTo>
                    <a:pt x="196" y="54"/>
                  </a:lnTo>
                  <a:lnTo>
                    <a:pt x="184" y="52"/>
                  </a:lnTo>
                  <a:lnTo>
                    <a:pt x="182" y="50"/>
                  </a:lnTo>
                  <a:lnTo>
                    <a:pt x="180" y="50"/>
                  </a:lnTo>
                  <a:lnTo>
                    <a:pt x="176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0" y="44"/>
                  </a:lnTo>
                  <a:lnTo>
                    <a:pt x="144" y="4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4" y="56"/>
                  </a:lnTo>
                  <a:lnTo>
                    <a:pt x="122" y="56"/>
                  </a:lnTo>
                  <a:lnTo>
                    <a:pt x="118" y="58"/>
                  </a:lnTo>
                  <a:lnTo>
                    <a:pt x="112" y="58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00" y="60"/>
                  </a:lnTo>
                  <a:lnTo>
                    <a:pt x="98" y="60"/>
                  </a:lnTo>
                  <a:lnTo>
                    <a:pt x="96" y="58"/>
                  </a:lnTo>
                  <a:lnTo>
                    <a:pt x="90" y="56"/>
                  </a:lnTo>
                  <a:lnTo>
                    <a:pt x="82" y="50"/>
                  </a:lnTo>
                  <a:lnTo>
                    <a:pt x="76" y="40"/>
                  </a:lnTo>
                  <a:lnTo>
                    <a:pt x="72" y="26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2" y="0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0" y="42"/>
                  </a:lnTo>
                  <a:lnTo>
                    <a:pt x="14" y="4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259"/>
            <p:cNvSpPr>
              <a:spLocks/>
            </p:cNvSpPr>
            <p:nvPr/>
          </p:nvSpPr>
          <p:spPr bwMode="gray">
            <a:xfrm>
              <a:off x="987" y="3172"/>
              <a:ext cx="28" cy="22"/>
            </a:xfrm>
            <a:custGeom>
              <a:avLst/>
              <a:gdLst>
                <a:gd name="T0" fmla="*/ 2 w 28"/>
                <a:gd name="T1" fmla="*/ 10 h 22"/>
                <a:gd name="T2" fmla="*/ 4 w 28"/>
                <a:gd name="T3" fmla="*/ 22 h 22"/>
                <a:gd name="T4" fmla="*/ 28 w 28"/>
                <a:gd name="T5" fmla="*/ 4 h 22"/>
                <a:gd name="T6" fmla="*/ 26 w 28"/>
                <a:gd name="T7" fmla="*/ 2 h 22"/>
                <a:gd name="T8" fmla="*/ 26 w 28"/>
                <a:gd name="T9" fmla="*/ 2 h 22"/>
                <a:gd name="T10" fmla="*/ 24 w 28"/>
                <a:gd name="T11" fmla="*/ 0 h 22"/>
                <a:gd name="T12" fmla="*/ 22 w 28"/>
                <a:gd name="T13" fmla="*/ 0 h 22"/>
                <a:gd name="T14" fmla="*/ 20 w 28"/>
                <a:gd name="T15" fmla="*/ 0 h 22"/>
                <a:gd name="T16" fmla="*/ 14 w 28"/>
                <a:gd name="T17" fmla="*/ 2 h 22"/>
                <a:gd name="T18" fmla="*/ 0 w 28"/>
                <a:gd name="T19" fmla="*/ 8 h 22"/>
                <a:gd name="T20" fmla="*/ 2 w 28"/>
                <a:gd name="T21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2">
                  <a:moveTo>
                    <a:pt x="2" y="10"/>
                  </a:moveTo>
                  <a:lnTo>
                    <a:pt x="4" y="22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0" y="8"/>
                  </a:lnTo>
                  <a:lnTo>
                    <a:pt x="2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260"/>
            <p:cNvSpPr>
              <a:spLocks/>
            </p:cNvSpPr>
            <p:nvPr/>
          </p:nvSpPr>
          <p:spPr bwMode="gray">
            <a:xfrm>
              <a:off x="731" y="2596"/>
              <a:ext cx="260" cy="246"/>
            </a:xfrm>
            <a:custGeom>
              <a:avLst/>
              <a:gdLst>
                <a:gd name="T0" fmla="*/ 0 w 260"/>
                <a:gd name="T1" fmla="*/ 128 h 246"/>
                <a:gd name="T2" fmla="*/ 20 w 260"/>
                <a:gd name="T3" fmla="*/ 114 h 246"/>
                <a:gd name="T4" fmla="*/ 86 w 260"/>
                <a:gd name="T5" fmla="*/ 92 h 246"/>
                <a:gd name="T6" fmla="*/ 88 w 260"/>
                <a:gd name="T7" fmla="*/ 76 h 246"/>
                <a:gd name="T8" fmla="*/ 94 w 260"/>
                <a:gd name="T9" fmla="*/ 72 h 246"/>
                <a:gd name="T10" fmla="*/ 102 w 260"/>
                <a:gd name="T11" fmla="*/ 72 h 246"/>
                <a:gd name="T12" fmla="*/ 108 w 260"/>
                <a:gd name="T13" fmla="*/ 72 h 246"/>
                <a:gd name="T14" fmla="*/ 102 w 260"/>
                <a:gd name="T15" fmla="*/ 64 h 246"/>
                <a:gd name="T16" fmla="*/ 98 w 260"/>
                <a:gd name="T17" fmla="*/ 56 h 246"/>
                <a:gd name="T18" fmla="*/ 98 w 260"/>
                <a:gd name="T19" fmla="*/ 46 h 246"/>
                <a:gd name="T20" fmla="*/ 96 w 260"/>
                <a:gd name="T21" fmla="*/ 36 h 246"/>
                <a:gd name="T22" fmla="*/ 90 w 260"/>
                <a:gd name="T23" fmla="*/ 30 h 246"/>
                <a:gd name="T24" fmla="*/ 86 w 260"/>
                <a:gd name="T25" fmla="*/ 30 h 246"/>
                <a:gd name="T26" fmla="*/ 92 w 260"/>
                <a:gd name="T27" fmla="*/ 26 h 246"/>
                <a:gd name="T28" fmla="*/ 116 w 260"/>
                <a:gd name="T29" fmla="*/ 16 h 246"/>
                <a:gd name="T30" fmla="*/ 126 w 260"/>
                <a:gd name="T31" fmla="*/ 14 h 246"/>
                <a:gd name="T32" fmla="*/ 136 w 260"/>
                <a:gd name="T33" fmla="*/ 10 h 246"/>
                <a:gd name="T34" fmla="*/ 142 w 260"/>
                <a:gd name="T35" fmla="*/ 8 h 246"/>
                <a:gd name="T36" fmla="*/ 148 w 260"/>
                <a:gd name="T37" fmla="*/ 8 h 246"/>
                <a:gd name="T38" fmla="*/ 170 w 260"/>
                <a:gd name="T39" fmla="*/ 4 h 246"/>
                <a:gd name="T40" fmla="*/ 198 w 260"/>
                <a:gd name="T41" fmla="*/ 2 h 246"/>
                <a:gd name="T42" fmla="*/ 202 w 260"/>
                <a:gd name="T43" fmla="*/ 0 h 246"/>
                <a:gd name="T44" fmla="*/ 210 w 260"/>
                <a:gd name="T45" fmla="*/ 2 h 246"/>
                <a:gd name="T46" fmla="*/ 216 w 260"/>
                <a:gd name="T47" fmla="*/ 4 h 246"/>
                <a:gd name="T48" fmla="*/ 218 w 260"/>
                <a:gd name="T49" fmla="*/ 8 h 246"/>
                <a:gd name="T50" fmla="*/ 216 w 260"/>
                <a:gd name="T51" fmla="*/ 14 h 246"/>
                <a:gd name="T52" fmla="*/ 216 w 260"/>
                <a:gd name="T53" fmla="*/ 24 h 246"/>
                <a:gd name="T54" fmla="*/ 214 w 260"/>
                <a:gd name="T55" fmla="*/ 28 h 246"/>
                <a:gd name="T56" fmla="*/ 212 w 260"/>
                <a:gd name="T57" fmla="*/ 34 h 246"/>
                <a:gd name="T58" fmla="*/ 210 w 260"/>
                <a:gd name="T59" fmla="*/ 36 h 246"/>
                <a:gd name="T60" fmla="*/ 210 w 260"/>
                <a:gd name="T61" fmla="*/ 40 h 246"/>
                <a:gd name="T62" fmla="*/ 212 w 260"/>
                <a:gd name="T63" fmla="*/ 46 h 246"/>
                <a:gd name="T64" fmla="*/ 214 w 260"/>
                <a:gd name="T65" fmla="*/ 50 h 246"/>
                <a:gd name="T66" fmla="*/ 214 w 260"/>
                <a:gd name="T67" fmla="*/ 54 h 246"/>
                <a:gd name="T68" fmla="*/ 216 w 260"/>
                <a:gd name="T69" fmla="*/ 60 h 246"/>
                <a:gd name="T70" fmla="*/ 218 w 260"/>
                <a:gd name="T71" fmla="*/ 60 h 246"/>
                <a:gd name="T72" fmla="*/ 220 w 260"/>
                <a:gd name="T73" fmla="*/ 64 h 246"/>
                <a:gd name="T74" fmla="*/ 224 w 260"/>
                <a:gd name="T75" fmla="*/ 88 h 246"/>
                <a:gd name="T76" fmla="*/ 234 w 260"/>
                <a:gd name="T77" fmla="*/ 110 h 246"/>
                <a:gd name="T78" fmla="*/ 234 w 260"/>
                <a:gd name="T79" fmla="*/ 110 h 246"/>
                <a:gd name="T80" fmla="*/ 234 w 260"/>
                <a:gd name="T81" fmla="*/ 116 h 246"/>
                <a:gd name="T82" fmla="*/ 236 w 260"/>
                <a:gd name="T83" fmla="*/ 126 h 246"/>
                <a:gd name="T84" fmla="*/ 238 w 260"/>
                <a:gd name="T85" fmla="*/ 134 h 246"/>
                <a:gd name="T86" fmla="*/ 238 w 260"/>
                <a:gd name="T87" fmla="*/ 138 h 246"/>
                <a:gd name="T88" fmla="*/ 240 w 260"/>
                <a:gd name="T89" fmla="*/ 142 h 246"/>
                <a:gd name="T90" fmla="*/ 244 w 260"/>
                <a:gd name="T91" fmla="*/ 146 h 246"/>
                <a:gd name="T92" fmla="*/ 244 w 260"/>
                <a:gd name="T93" fmla="*/ 154 h 246"/>
                <a:gd name="T94" fmla="*/ 242 w 260"/>
                <a:gd name="T95" fmla="*/ 166 h 246"/>
                <a:gd name="T96" fmla="*/ 244 w 260"/>
                <a:gd name="T97" fmla="*/ 168 h 246"/>
                <a:gd name="T98" fmla="*/ 246 w 260"/>
                <a:gd name="T99" fmla="*/ 174 h 246"/>
                <a:gd name="T100" fmla="*/ 246 w 260"/>
                <a:gd name="T101" fmla="*/ 180 h 246"/>
                <a:gd name="T102" fmla="*/ 250 w 260"/>
                <a:gd name="T103" fmla="*/ 186 h 246"/>
                <a:gd name="T104" fmla="*/ 192 w 260"/>
                <a:gd name="T105" fmla="*/ 236 h 246"/>
                <a:gd name="T106" fmla="*/ 148 w 260"/>
                <a:gd name="T107" fmla="*/ 230 h 246"/>
                <a:gd name="T108" fmla="*/ 4 w 260"/>
                <a:gd name="T109" fmla="*/ 1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0" h="246">
                  <a:moveTo>
                    <a:pt x="4" y="144"/>
                  </a:moveTo>
                  <a:lnTo>
                    <a:pt x="0" y="128"/>
                  </a:lnTo>
                  <a:lnTo>
                    <a:pt x="12" y="122"/>
                  </a:lnTo>
                  <a:lnTo>
                    <a:pt x="20" y="114"/>
                  </a:lnTo>
                  <a:lnTo>
                    <a:pt x="34" y="110"/>
                  </a:lnTo>
                  <a:lnTo>
                    <a:pt x="86" y="92"/>
                  </a:lnTo>
                  <a:lnTo>
                    <a:pt x="88" y="80"/>
                  </a:lnTo>
                  <a:lnTo>
                    <a:pt x="88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2" y="72"/>
                  </a:lnTo>
                  <a:lnTo>
                    <a:pt x="106" y="72"/>
                  </a:lnTo>
                  <a:lnTo>
                    <a:pt x="108" y="72"/>
                  </a:lnTo>
                  <a:lnTo>
                    <a:pt x="110" y="72"/>
                  </a:lnTo>
                  <a:lnTo>
                    <a:pt x="102" y="64"/>
                  </a:lnTo>
                  <a:lnTo>
                    <a:pt x="100" y="60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6"/>
                  </a:lnTo>
                  <a:lnTo>
                    <a:pt x="98" y="40"/>
                  </a:lnTo>
                  <a:lnTo>
                    <a:pt x="96" y="36"/>
                  </a:lnTo>
                  <a:lnTo>
                    <a:pt x="94" y="32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8" y="28"/>
                  </a:lnTo>
                  <a:lnTo>
                    <a:pt x="92" y="26"/>
                  </a:lnTo>
                  <a:lnTo>
                    <a:pt x="94" y="24"/>
                  </a:lnTo>
                  <a:lnTo>
                    <a:pt x="116" y="16"/>
                  </a:lnTo>
                  <a:lnTo>
                    <a:pt x="120" y="14"/>
                  </a:lnTo>
                  <a:lnTo>
                    <a:pt x="126" y="14"/>
                  </a:lnTo>
                  <a:lnTo>
                    <a:pt x="130" y="12"/>
                  </a:lnTo>
                  <a:lnTo>
                    <a:pt x="136" y="10"/>
                  </a:lnTo>
                  <a:lnTo>
                    <a:pt x="140" y="10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8" y="8"/>
                  </a:lnTo>
                  <a:lnTo>
                    <a:pt x="158" y="4"/>
                  </a:lnTo>
                  <a:lnTo>
                    <a:pt x="170" y="4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202" y="0"/>
                  </a:lnTo>
                  <a:lnTo>
                    <a:pt x="206" y="0"/>
                  </a:lnTo>
                  <a:lnTo>
                    <a:pt x="210" y="2"/>
                  </a:lnTo>
                  <a:lnTo>
                    <a:pt x="214" y="2"/>
                  </a:lnTo>
                  <a:lnTo>
                    <a:pt x="216" y="4"/>
                  </a:lnTo>
                  <a:lnTo>
                    <a:pt x="220" y="8"/>
                  </a:lnTo>
                  <a:lnTo>
                    <a:pt x="218" y="8"/>
                  </a:lnTo>
                  <a:lnTo>
                    <a:pt x="218" y="10"/>
                  </a:lnTo>
                  <a:lnTo>
                    <a:pt x="216" y="14"/>
                  </a:lnTo>
                  <a:lnTo>
                    <a:pt x="216" y="18"/>
                  </a:lnTo>
                  <a:lnTo>
                    <a:pt x="216" y="24"/>
                  </a:lnTo>
                  <a:lnTo>
                    <a:pt x="214" y="24"/>
                  </a:lnTo>
                  <a:lnTo>
                    <a:pt x="214" y="28"/>
                  </a:lnTo>
                  <a:lnTo>
                    <a:pt x="214" y="30"/>
                  </a:lnTo>
                  <a:lnTo>
                    <a:pt x="212" y="34"/>
                  </a:lnTo>
                  <a:lnTo>
                    <a:pt x="210" y="34"/>
                  </a:lnTo>
                  <a:lnTo>
                    <a:pt x="210" y="36"/>
                  </a:lnTo>
                  <a:lnTo>
                    <a:pt x="210" y="38"/>
                  </a:lnTo>
                  <a:lnTo>
                    <a:pt x="210" y="40"/>
                  </a:lnTo>
                  <a:lnTo>
                    <a:pt x="212" y="44"/>
                  </a:lnTo>
                  <a:lnTo>
                    <a:pt x="212" y="46"/>
                  </a:lnTo>
                  <a:lnTo>
                    <a:pt x="212" y="48"/>
                  </a:lnTo>
                  <a:lnTo>
                    <a:pt x="214" y="50"/>
                  </a:lnTo>
                  <a:lnTo>
                    <a:pt x="214" y="52"/>
                  </a:lnTo>
                  <a:lnTo>
                    <a:pt x="214" y="54"/>
                  </a:lnTo>
                  <a:lnTo>
                    <a:pt x="214" y="56"/>
                  </a:lnTo>
                  <a:lnTo>
                    <a:pt x="216" y="60"/>
                  </a:lnTo>
                  <a:lnTo>
                    <a:pt x="218" y="60"/>
                  </a:lnTo>
                  <a:lnTo>
                    <a:pt x="218" y="60"/>
                  </a:lnTo>
                  <a:lnTo>
                    <a:pt x="220" y="62"/>
                  </a:lnTo>
                  <a:lnTo>
                    <a:pt x="220" y="64"/>
                  </a:lnTo>
                  <a:lnTo>
                    <a:pt x="222" y="74"/>
                  </a:lnTo>
                  <a:lnTo>
                    <a:pt x="224" y="88"/>
                  </a:lnTo>
                  <a:lnTo>
                    <a:pt x="228" y="102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2"/>
                  </a:lnTo>
                  <a:lnTo>
                    <a:pt x="234" y="116"/>
                  </a:lnTo>
                  <a:lnTo>
                    <a:pt x="234" y="120"/>
                  </a:lnTo>
                  <a:lnTo>
                    <a:pt x="236" y="126"/>
                  </a:lnTo>
                  <a:lnTo>
                    <a:pt x="236" y="130"/>
                  </a:lnTo>
                  <a:lnTo>
                    <a:pt x="238" y="134"/>
                  </a:lnTo>
                  <a:lnTo>
                    <a:pt x="238" y="138"/>
                  </a:lnTo>
                  <a:lnTo>
                    <a:pt x="238" y="138"/>
                  </a:lnTo>
                  <a:lnTo>
                    <a:pt x="238" y="140"/>
                  </a:lnTo>
                  <a:lnTo>
                    <a:pt x="240" y="142"/>
                  </a:lnTo>
                  <a:lnTo>
                    <a:pt x="244" y="144"/>
                  </a:lnTo>
                  <a:lnTo>
                    <a:pt x="244" y="146"/>
                  </a:lnTo>
                  <a:lnTo>
                    <a:pt x="244" y="150"/>
                  </a:lnTo>
                  <a:lnTo>
                    <a:pt x="244" y="154"/>
                  </a:lnTo>
                  <a:lnTo>
                    <a:pt x="246" y="158"/>
                  </a:lnTo>
                  <a:lnTo>
                    <a:pt x="242" y="166"/>
                  </a:lnTo>
                  <a:lnTo>
                    <a:pt x="242" y="166"/>
                  </a:lnTo>
                  <a:lnTo>
                    <a:pt x="244" y="168"/>
                  </a:lnTo>
                  <a:lnTo>
                    <a:pt x="246" y="170"/>
                  </a:lnTo>
                  <a:lnTo>
                    <a:pt x="246" y="174"/>
                  </a:lnTo>
                  <a:lnTo>
                    <a:pt x="246" y="176"/>
                  </a:lnTo>
                  <a:lnTo>
                    <a:pt x="246" y="180"/>
                  </a:lnTo>
                  <a:lnTo>
                    <a:pt x="248" y="184"/>
                  </a:lnTo>
                  <a:lnTo>
                    <a:pt x="250" y="186"/>
                  </a:lnTo>
                  <a:lnTo>
                    <a:pt x="260" y="200"/>
                  </a:lnTo>
                  <a:lnTo>
                    <a:pt x="192" y="236"/>
                  </a:lnTo>
                  <a:lnTo>
                    <a:pt x="152" y="246"/>
                  </a:lnTo>
                  <a:lnTo>
                    <a:pt x="148" y="230"/>
                  </a:lnTo>
                  <a:lnTo>
                    <a:pt x="120" y="230"/>
                  </a:lnTo>
                  <a:lnTo>
                    <a:pt x="4" y="1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261"/>
            <p:cNvSpPr>
              <a:spLocks/>
            </p:cNvSpPr>
            <p:nvPr/>
          </p:nvSpPr>
          <p:spPr bwMode="gray">
            <a:xfrm>
              <a:off x="623" y="2734"/>
              <a:ext cx="112" cy="98"/>
            </a:xfrm>
            <a:custGeom>
              <a:avLst/>
              <a:gdLst>
                <a:gd name="T0" fmla="*/ 0 w 112"/>
                <a:gd name="T1" fmla="*/ 90 h 98"/>
                <a:gd name="T2" fmla="*/ 2 w 112"/>
                <a:gd name="T3" fmla="*/ 82 h 98"/>
                <a:gd name="T4" fmla="*/ 6 w 112"/>
                <a:gd name="T5" fmla="*/ 74 h 98"/>
                <a:gd name="T6" fmla="*/ 16 w 112"/>
                <a:gd name="T7" fmla="*/ 68 h 98"/>
                <a:gd name="T8" fmla="*/ 28 w 112"/>
                <a:gd name="T9" fmla="*/ 64 h 98"/>
                <a:gd name="T10" fmla="*/ 32 w 112"/>
                <a:gd name="T11" fmla="*/ 60 h 98"/>
                <a:gd name="T12" fmla="*/ 32 w 112"/>
                <a:gd name="T13" fmla="*/ 56 h 98"/>
                <a:gd name="T14" fmla="*/ 28 w 112"/>
                <a:gd name="T15" fmla="*/ 54 h 98"/>
                <a:gd name="T16" fmla="*/ 24 w 112"/>
                <a:gd name="T17" fmla="*/ 42 h 98"/>
                <a:gd name="T18" fmla="*/ 30 w 112"/>
                <a:gd name="T19" fmla="*/ 32 h 98"/>
                <a:gd name="T20" fmla="*/ 40 w 112"/>
                <a:gd name="T21" fmla="*/ 26 h 98"/>
                <a:gd name="T22" fmla="*/ 46 w 112"/>
                <a:gd name="T23" fmla="*/ 24 h 98"/>
                <a:gd name="T24" fmla="*/ 50 w 112"/>
                <a:gd name="T25" fmla="*/ 16 h 98"/>
                <a:gd name="T26" fmla="*/ 52 w 112"/>
                <a:gd name="T27" fmla="*/ 10 h 98"/>
                <a:gd name="T28" fmla="*/ 56 w 112"/>
                <a:gd name="T29" fmla="*/ 4 h 98"/>
                <a:gd name="T30" fmla="*/ 66 w 112"/>
                <a:gd name="T31" fmla="*/ 0 h 98"/>
                <a:gd name="T32" fmla="*/ 112 w 112"/>
                <a:gd name="T33" fmla="*/ 20 h 98"/>
                <a:gd name="T34" fmla="*/ 88 w 112"/>
                <a:gd name="T35" fmla="*/ 20 h 98"/>
                <a:gd name="T36" fmla="*/ 86 w 112"/>
                <a:gd name="T37" fmla="*/ 18 h 98"/>
                <a:gd name="T38" fmla="*/ 82 w 112"/>
                <a:gd name="T39" fmla="*/ 20 h 98"/>
                <a:gd name="T40" fmla="*/ 82 w 112"/>
                <a:gd name="T41" fmla="*/ 26 h 98"/>
                <a:gd name="T42" fmla="*/ 80 w 112"/>
                <a:gd name="T43" fmla="*/ 38 h 98"/>
                <a:gd name="T44" fmla="*/ 80 w 112"/>
                <a:gd name="T45" fmla="*/ 50 h 98"/>
                <a:gd name="T46" fmla="*/ 80 w 112"/>
                <a:gd name="T47" fmla="*/ 54 h 98"/>
                <a:gd name="T48" fmla="*/ 80 w 112"/>
                <a:gd name="T49" fmla="*/ 56 h 98"/>
                <a:gd name="T50" fmla="*/ 78 w 112"/>
                <a:gd name="T51" fmla="*/ 60 h 98"/>
                <a:gd name="T52" fmla="*/ 76 w 112"/>
                <a:gd name="T53" fmla="*/ 60 h 98"/>
                <a:gd name="T54" fmla="*/ 72 w 112"/>
                <a:gd name="T55" fmla="*/ 60 h 98"/>
                <a:gd name="T56" fmla="*/ 66 w 112"/>
                <a:gd name="T57" fmla="*/ 60 h 98"/>
                <a:gd name="T58" fmla="*/ 62 w 112"/>
                <a:gd name="T59" fmla="*/ 64 h 98"/>
                <a:gd name="T60" fmla="*/ 60 w 112"/>
                <a:gd name="T61" fmla="*/ 74 h 98"/>
                <a:gd name="T62" fmla="*/ 0 w 112"/>
                <a:gd name="T63" fmla="*/ 9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98">
                  <a:moveTo>
                    <a:pt x="0" y="94"/>
                  </a:moveTo>
                  <a:lnTo>
                    <a:pt x="0" y="90"/>
                  </a:lnTo>
                  <a:lnTo>
                    <a:pt x="0" y="86"/>
                  </a:lnTo>
                  <a:lnTo>
                    <a:pt x="2" y="82"/>
                  </a:lnTo>
                  <a:lnTo>
                    <a:pt x="4" y="78"/>
                  </a:lnTo>
                  <a:lnTo>
                    <a:pt x="6" y="74"/>
                  </a:lnTo>
                  <a:lnTo>
                    <a:pt x="10" y="70"/>
                  </a:lnTo>
                  <a:lnTo>
                    <a:pt x="16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4" y="42"/>
                  </a:lnTo>
                  <a:lnTo>
                    <a:pt x="28" y="36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26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0" y="16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4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112" y="6"/>
                  </a:lnTo>
                  <a:lnTo>
                    <a:pt x="112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6" y="18"/>
                  </a:lnTo>
                  <a:lnTo>
                    <a:pt x="84" y="18"/>
                  </a:lnTo>
                  <a:lnTo>
                    <a:pt x="82" y="20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50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0"/>
                  </a:lnTo>
                  <a:lnTo>
                    <a:pt x="72" y="60"/>
                  </a:lnTo>
                  <a:lnTo>
                    <a:pt x="70" y="60"/>
                  </a:lnTo>
                  <a:lnTo>
                    <a:pt x="66" y="60"/>
                  </a:lnTo>
                  <a:lnTo>
                    <a:pt x="64" y="62"/>
                  </a:lnTo>
                  <a:lnTo>
                    <a:pt x="62" y="64"/>
                  </a:lnTo>
                  <a:lnTo>
                    <a:pt x="60" y="68"/>
                  </a:lnTo>
                  <a:lnTo>
                    <a:pt x="60" y="74"/>
                  </a:lnTo>
                  <a:lnTo>
                    <a:pt x="58" y="98"/>
                  </a:lnTo>
                  <a:lnTo>
                    <a:pt x="0" y="9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262"/>
            <p:cNvSpPr>
              <a:spLocks/>
            </p:cNvSpPr>
            <p:nvPr/>
          </p:nvSpPr>
          <p:spPr bwMode="gray">
            <a:xfrm>
              <a:off x="617" y="2740"/>
              <a:ext cx="158" cy="182"/>
            </a:xfrm>
            <a:custGeom>
              <a:avLst/>
              <a:gdLst>
                <a:gd name="T0" fmla="*/ 4 w 158"/>
                <a:gd name="T1" fmla="*/ 158 h 182"/>
                <a:gd name="T2" fmla="*/ 10 w 158"/>
                <a:gd name="T3" fmla="*/ 150 h 182"/>
                <a:gd name="T4" fmla="*/ 14 w 158"/>
                <a:gd name="T5" fmla="*/ 146 h 182"/>
                <a:gd name="T6" fmla="*/ 18 w 158"/>
                <a:gd name="T7" fmla="*/ 142 h 182"/>
                <a:gd name="T8" fmla="*/ 18 w 158"/>
                <a:gd name="T9" fmla="*/ 132 h 182"/>
                <a:gd name="T10" fmla="*/ 14 w 158"/>
                <a:gd name="T11" fmla="*/ 124 h 182"/>
                <a:gd name="T12" fmla="*/ 12 w 158"/>
                <a:gd name="T13" fmla="*/ 120 h 182"/>
                <a:gd name="T14" fmla="*/ 16 w 158"/>
                <a:gd name="T15" fmla="*/ 96 h 182"/>
                <a:gd name="T16" fmla="*/ 14 w 158"/>
                <a:gd name="T17" fmla="*/ 88 h 182"/>
                <a:gd name="T18" fmla="*/ 66 w 158"/>
                <a:gd name="T19" fmla="*/ 68 h 182"/>
                <a:gd name="T20" fmla="*/ 68 w 158"/>
                <a:gd name="T21" fmla="*/ 58 h 182"/>
                <a:gd name="T22" fmla="*/ 72 w 158"/>
                <a:gd name="T23" fmla="*/ 54 h 182"/>
                <a:gd name="T24" fmla="*/ 78 w 158"/>
                <a:gd name="T25" fmla="*/ 54 h 182"/>
                <a:gd name="T26" fmla="*/ 82 w 158"/>
                <a:gd name="T27" fmla="*/ 54 h 182"/>
                <a:gd name="T28" fmla="*/ 84 w 158"/>
                <a:gd name="T29" fmla="*/ 54 h 182"/>
                <a:gd name="T30" fmla="*/ 86 w 158"/>
                <a:gd name="T31" fmla="*/ 50 h 182"/>
                <a:gd name="T32" fmla="*/ 86 w 158"/>
                <a:gd name="T33" fmla="*/ 48 h 182"/>
                <a:gd name="T34" fmla="*/ 86 w 158"/>
                <a:gd name="T35" fmla="*/ 44 h 182"/>
                <a:gd name="T36" fmla="*/ 86 w 158"/>
                <a:gd name="T37" fmla="*/ 32 h 182"/>
                <a:gd name="T38" fmla="*/ 88 w 158"/>
                <a:gd name="T39" fmla="*/ 20 h 182"/>
                <a:gd name="T40" fmla="*/ 88 w 158"/>
                <a:gd name="T41" fmla="*/ 14 h 182"/>
                <a:gd name="T42" fmla="*/ 92 w 158"/>
                <a:gd name="T43" fmla="*/ 12 h 182"/>
                <a:gd name="T44" fmla="*/ 94 w 158"/>
                <a:gd name="T45" fmla="*/ 14 h 182"/>
                <a:gd name="T46" fmla="*/ 118 w 158"/>
                <a:gd name="T47" fmla="*/ 14 h 182"/>
                <a:gd name="T48" fmla="*/ 118 w 158"/>
                <a:gd name="T49" fmla="*/ 0 h 182"/>
                <a:gd name="T50" fmla="*/ 138 w 158"/>
                <a:gd name="T51" fmla="*/ 28 h 182"/>
                <a:gd name="T52" fmla="*/ 138 w 158"/>
                <a:gd name="T53" fmla="*/ 28 h 182"/>
                <a:gd name="T54" fmla="*/ 136 w 158"/>
                <a:gd name="T55" fmla="*/ 30 h 182"/>
                <a:gd name="T56" fmla="*/ 142 w 158"/>
                <a:gd name="T57" fmla="*/ 142 h 182"/>
                <a:gd name="T58" fmla="*/ 144 w 158"/>
                <a:gd name="T59" fmla="*/ 146 h 182"/>
                <a:gd name="T60" fmla="*/ 146 w 158"/>
                <a:gd name="T61" fmla="*/ 152 h 182"/>
                <a:gd name="T62" fmla="*/ 140 w 158"/>
                <a:gd name="T63" fmla="*/ 164 h 182"/>
                <a:gd name="T64" fmla="*/ 88 w 158"/>
                <a:gd name="T65" fmla="*/ 158 h 182"/>
                <a:gd name="T66" fmla="*/ 84 w 158"/>
                <a:gd name="T67" fmla="*/ 162 h 182"/>
                <a:gd name="T68" fmla="*/ 82 w 158"/>
                <a:gd name="T69" fmla="*/ 162 h 182"/>
                <a:gd name="T70" fmla="*/ 80 w 158"/>
                <a:gd name="T71" fmla="*/ 160 h 182"/>
                <a:gd name="T72" fmla="*/ 76 w 158"/>
                <a:gd name="T73" fmla="*/ 162 h 182"/>
                <a:gd name="T74" fmla="*/ 76 w 158"/>
                <a:gd name="T75" fmla="*/ 166 h 182"/>
                <a:gd name="T76" fmla="*/ 76 w 158"/>
                <a:gd name="T77" fmla="*/ 170 h 182"/>
                <a:gd name="T78" fmla="*/ 72 w 158"/>
                <a:gd name="T79" fmla="*/ 172 h 182"/>
                <a:gd name="T80" fmla="*/ 70 w 158"/>
                <a:gd name="T81" fmla="*/ 176 h 182"/>
                <a:gd name="T82" fmla="*/ 66 w 158"/>
                <a:gd name="T83" fmla="*/ 182 h 182"/>
                <a:gd name="T84" fmla="*/ 62 w 158"/>
                <a:gd name="T85" fmla="*/ 182 h 182"/>
                <a:gd name="T86" fmla="*/ 60 w 158"/>
                <a:gd name="T87" fmla="*/ 178 h 182"/>
                <a:gd name="T88" fmla="*/ 54 w 158"/>
                <a:gd name="T89" fmla="*/ 178 h 182"/>
                <a:gd name="T90" fmla="*/ 46 w 158"/>
                <a:gd name="T91" fmla="*/ 172 h 182"/>
                <a:gd name="T92" fmla="*/ 42 w 158"/>
                <a:gd name="T93" fmla="*/ 166 h 182"/>
                <a:gd name="T94" fmla="*/ 36 w 158"/>
                <a:gd name="T95" fmla="*/ 160 h 182"/>
                <a:gd name="T96" fmla="*/ 26 w 158"/>
                <a:gd name="T97" fmla="*/ 156 h 182"/>
                <a:gd name="T98" fmla="*/ 0 w 158"/>
                <a:gd name="T99" fmla="*/ 16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182">
                  <a:moveTo>
                    <a:pt x="0" y="164"/>
                  </a:moveTo>
                  <a:lnTo>
                    <a:pt x="4" y="158"/>
                  </a:lnTo>
                  <a:lnTo>
                    <a:pt x="6" y="154"/>
                  </a:lnTo>
                  <a:lnTo>
                    <a:pt x="10" y="150"/>
                  </a:lnTo>
                  <a:lnTo>
                    <a:pt x="12" y="148"/>
                  </a:lnTo>
                  <a:lnTo>
                    <a:pt x="14" y="146"/>
                  </a:lnTo>
                  <a:lnTo>
                    <a:pt x="16" y="146"/>
                  </a:lnTo>
                  <a:lnTo>
                    <a:pt x="18" y="142"/>
                  </a:lnTo>
                  <a:lnTo>
                    <a:pt x="18" y="138"/>
                  </a:lnTo>
                  <a:lnTo>
                    <a:pt x="18" y="132"/>
                  </a:lnTo>
                  <a:lnTo>
                    <a:pt x="16" y="128"/>
                  </a:lnTo>
                  <a:lnTo>
                    <a:pt x="14" y="124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6" y="110"/>
                  </a:lnTo>
                  <a:lnTo>
                    <a:pt x="16" y="96"/>
                  </a:lnTo>
                  <a:lnTo>
                    <a:pt x="6" y="88"/>
                  </a:lnTo>
                  <a:lnTo>
                    <a:pt x="14" y="88"/>
                  </a:lnTo>
                  <a:lnTo>
                    <a:pt x="64" y="92"/>
                  </a:lnTo>
                  <a:lnTo>
                    <a:pt x="66" y="68"/>
                  </a:lnTo>
                  <a:lnTo>
                    <a:pt x="66" y="62"/>
                  </a:lnTo>
                  <a:lnTo>
                    <a:pt x="68" y="58"/>
                  </a:lnTo>
                  <a:lnTo>
                    <a:pt x="70" y="56"/>
                  </a:lnTo>
                  <a:lnTo>
                    <a:pt x="72" y="54"/>
                  </a:lnTo>
                  <a:lnTo>
                    <a:pt x="76" y="54"/>
                  </a:lnTo>
                  <a:lnTo>
                    <a:pt x="78" y="54"/>
                  </a:lnTo>
                  <a:lnTo>
                    <a:pt x="80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6" y="38"/>
                  </a:lnTo>
                  <a:lnTo>
                    <a:pt x="86" y="32"/>
                  </a:lnTo>
                  <a:lnTo>
                    <a:pt x="88" y="24"/>
                  </a:lnTo>
                  <a:lnTo>
                    <a:pt x="88" y="20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118" y="14"/>
                  </a:lnTo>
                  <a:lnTo>
                    <a:pt x="118" y="4"/>
                  </a:lnTo>
                  <a:lnTo>
                    <a:pt x="118" y="0"/>
                  </a:lnTo>
                  <a:lnTo>
                    <a:pt x="15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6" y="28"/>
                  </a:lnTo>
                  <a:lnTo>
                    <a:pt x="136" y="30"/>
                  </a:lnTo>
                  <a:lnTo>
                    <a:pt x="136" y="3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4" y="146"/>
                  </a:lnTo>
                  <a:lnTo>
                    <a:pt x="144" y="148"/>
                  </a:lnTo>
                  <a:lnTo>
                    <a:pt x="146" y="152"/>
                  </a:lnTo>
                  <a:lnTo>
                    <a:pt x="146" y="156"/>
                  </a:lnTo>
                  <a:lnTo>
                    <a:pt x="140" y="164"/>
                  </a:lnTo>
                  <a:lnTo>
                    <a:pt x="88" y="158"/>
                  </a:lnTo>
                  <a:lnTo>
                    <a:pt x="88" y="158"/>
                  </a:lnTo>
                  <a:lnTo>
                    <a:pt x="86" y="160"/>
                  </a:lnTo>
                  <a:lnTo>
                    <a:pt x="84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8" y="160"/>
                  </a:lnTo>
                  <a:lnTo>
                    <a:pt x="76" y="162"/>
                  </a:lnTo>
                  <a:lnTo>
                    <a:pt x="76" y="162"/>
                  </a:lnTo>
                  <a:lnTo>
                    <a:pt x="76" y="166"/>
                  </a:lnTo>
                  <a:lnTo>
                    <a:pt x="76" y="168"/>
                  </a:lnTo>
                  <a:lnTo>
                    <a:pt x="76" y="170"/>
                  </a:lnTo>
                  <a:lnTo>
                    <a:pt x="74" y="172"/>
                  </a:lnTo>
                  <a:lnTo>
                    <a:pt x="72" y="172"/>
                  </a:lnTo>
                  <a:lnTo>
                    <a:pt x="72" y="174"/>
                  </a:lnTo>
                  <a:lnTo>
                    <a:pt x="70" y="176"/>
                  </a:lnTo>
                  <a:lnTo>
                    <a:pt x="68" y="178"/>
                  </a:lnTo>
                  <a:lnTo>
                    <a:pt x="66" y="182"/>
                  </a:lnTo>
                  <a:lnTo>
                    <a:pt x="64" y="182"/>
                  </a:lnTo>
                  <a:lnTo>
                    <a:pt x="62" y="182"/>
                  </a:lnTo>
                  <a:lnTo>
                    <a:pt x="62" y="180"/>
                  </a:lnTo>
                  <a:lnTo>
                    <a:pt x="60" y="178"/>
                  </a:lnTo>
                  <a:lnTo>
                    <a:pt x="56" y="178"/>
                  </a:lnTo>
                  <a:lnTo>
                    <a:pt x="54" y="178"/>
                  </a:lnTo>
                  <a:lnTo>
                    <a:pt x="50" y="176"/>
                  </a:lnTo>
                  <a:lnTo>
                    <a:pt x="46" y="172"/>
                  </a:lnTo>
                  <a:lnTo>
                    <a:pt x="44" y="166"/>
                  </a:lnTo>
                  <a:lnTo>
                    <a:pt x="42" y="166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2" y="158"/>
                  </a:lnTo>
                  <a:lnTo>
                    <a:pt x="26" y="156"/>
                  </a:lnTo>
                  <a:lnTo>
                    <a:pt x="20" y="156"/>
                  </a:lnTo>
                  <a:lnTo>
                    <a:pt x="0" y="16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263"/>
            <p:cNvSpPr>
              <a:spLocks/>
            </p:cNvSpPr>
            <p:nvPr/>
          </p:nvSpPr>
          <p:spPr bwMode="gray">
            <a:xfrm>
              <a:off x="631" y="2938"/>
              <a:ext cx="40" cy="28"/>
            </a:xfrm>
            <a:custGeom>
              <a:avLst/>
              <a:gdLst>
                <a:gd name="T0" fmla="*/ 24 w 40"/>
                <a:gd name="T1" fmla="*/ 0 h 28"/>
                <a:gd name="T2" fmla="*/ 24 w 40"/>
                <a:gd name="T3" fmla="*/ 0 h 28"/>
                <a:gd name="T4" fmla="*/ 22 w 40"/>
                <a:gd name="T5" fmla="*/ 0 h 28"/>
                <a:gd name="T6" fmla="*/ 20 w 40"/>
                <a:gd name="T7" fmla="*/ 0 h 28"/>
                <a:gd name="T8" fmla="*/ 18 w 40"/>
                <a:gd name="T9" fmla="*/ 2 h 28"/>
                <a:gd name="T10" fmla="*/ 14 w 40"/>
                <a:gd name="T11" fmla="*/ 2 h 28"/>
                <a:gd name="T12" fmla="*/ 8 w 40"/>
                <a:gd name="T13" fmla="*/ 4 h 28"/>
                <a:gd name="T14" fmla="*/ 0 w 40"/>
                <a:gd name="T15" fmla="*/ 8 h 28"/>
                <a:gd name="T16" fmla="*/ 0 w 40"/>
                <a:gd name="T17" fmla="*/ 8 h 28"/>
                <a:gd name="T18" fmla="*/ 2 w 40"/>
                <a:gd name="T19" fmla="*/ 12 h 28"/>
                <a:gd name="T20" fmla="*/ 6 w 40"/>
                <a:gd name="T21" fmla="*/ 16 h 28"/>
                <a:gd name="T22" fmla="*/ 10 w 40"/>
                <a:gd name="T23" fmla="*/ 22 h 28"/>
                <a:gd name="T24" fmla="*/ 16 w 40"/>
                <a:gd name="T25" fmla="*/ 28 h 28"/>
                <a:gd name="T26" fmla="*/ 18 w 40"/>
                <a:gd name="T27" fmla="*/ 28 h 28"/>
                <a:gd name="T28" fmla="*/ 20 w 40"/>
                <a:gd name="T29" fmla="*/ 26 h 28"/>
                <a:gd name="T30" fmla="*/ 24 w 40"/>
                <a:gd name="T31" fmla="*/ 26 h 28"/>
                <a:gd name="T32" fmla="*/ 28 w 40"/>
                <a:gd name="T33" fmla="*/ 24 h 28"/>
                <a:gd name="T34" fmla="*/ 32 w 40"/>
                <a:gd name="T35" fmla="*/ 22 h 28"/>
                <a:gd name="T36" fmla="*/ 36 w 40"/>
                <a:gd name="T37" fmla="*/ 22 h 28"/>
                <a:gd name="T38" fmla="*/ 38 w 40"/>
                <a:gd name="T39" fmla="*/ 20 h 28"/>
                <a:gd name="T40" fmla="*/ 38 w 40"/>
                <a:gd name="T41" fmla="*/ 16 h 28"/>
                <a:gd name="T42" fmla="*/ 40 w 40"/>
                <a:gd name="T43" fmla="*/ 16 h 28"/>
                <a:gd name="T44" fmla="*/ 38 w 40"/>
                <a:gd name="T45" fmla="*/ 8 h 28"/>
                <a:gd name="T46" fmla="*/ 38 w 40"/>
                <a:gd name="T47" fmla="*/ 2 h 28"/>
                <a:gd name="T48" fmla="*/ 24 w 40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28">
                  <a:moveTo>
                    <a:pt x="24" y="0"/>
                  </a:move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8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22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38" y="8"/>
                  </a:lnTo>
                  <a:lnTo>
                    <a:pt x="38" y="2"/>
                  </a:lnTo>
                  <a:lnTo>
                    <a:pt x="2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264"/>
            <p:cNvSpPr>
              <a:spLocks/>
            </p:cNvSpPr>
            <p:nvPr/>
          </p:nvSpPr>
          <p:spPr bwMode="gray">
            <a:xfrm>
              <a:off x="617" y="2896"/>
              <a:ext cx="66" cy="50"/>
            </a:xfrm>
            <a:custGeom>
              <a:avLst/>
              <a:gdLst>
                <a:gd name="T0" fmla="*/ 2 w 66"/>
                <a:gd name="T1" fmla="*/ 30 h 50"/>
                <a:gd name="T2" fmla="*/ 2 w 66"/>
                <a:gd name="T3" fmla="*/ 22 h 50"/>
                <a:gd name="T4" fmla="*/ 0 w 66"/>
                <a:gd name="T5" fmla="*/ 16 h 50"/>
                <a:gd name="T6" fmla="*/ 0 w 66"/>
                <a:gd name="T7" fmla="*/ 10 h 50"/>
                <a:gd name="T8" fmla="*/ 0 w 66"/>
                <a:gd name="T9" fmla="*/ 6 h 50"/>
                <a:gd name="T10" fmla="*/ 2 w 66"/>
                <a:gd name="T11" fmla="*/ 6 h 50"/>
                <a:gd name="T12" fmla="*/ 2 w 66"/>
                <a:gd name="T13" fmla="*/ 6 h 50"/>
                <a:gd name="T14" fmla="*/ 2 w 66"/>
                <a:gd name="T15" fmla="*/ 6 h 50"/>
                <a:gd name="T16" fmla="*/ 20 w 66"/>
                <a:gd name="T17" fmla="*/ 0 h 50"/>
                <a:gd name="T18" fmla="*/ 26 w 66"/>
                <a:gd name="T19" fmla="*/ 0 h 50"/>
                <a:gd name="T20" fmla="*/ 32 w 66"/>
                <a:gd name="T21" fmla="*/ 2 h 50"/>
                <a:gd name="T22" fmla="*/ 38 w 66"/>
                <a:gd name="T23" fmla="*/ 4 h 50"/>
                <a:gd name="T24" fmla="*/ 40 w 66"/>
                <a:gd name="T25" fmla="*/ 8 h 50"/>
                <a:gd name="T26" fmla="*/ 42 w 66"/>
                <a:gd name="T27" fmla="*/ 10 h 50"/>
                <a:gd name="T28" fmla="*/ 44 w 66"/>
                <a:gd name="T29" fmla="*/ 10 h 50"/>
                <a:gd name="T30" fmla="*/ 46 w 66"/>
                <a:gd name="T31" fmla="*/ 14 h 50"/>
                <a:gd name="T32" fmla="*/ 48 w 66"/>
                <a:gd name="T33" fmla="*/ 18 h 50"/>
                <a:gd name="T34" fmla="*/ 50 w 66"/>
                <a:gd name="T35" fmla="*/ 20 h 50"/>
                <a:gd name="T36" fmla="*/ 50 w 66"/>
                <a:gd name="T37" fmla="*/ 20 h 50"/>
                <a:gd name="T38" fmla="*/ 50 w 66"/>
                <a:gd name="T39" fmla="*/ 20 h 50"/>
                <a:gd name="T40" fmla="*/ 56 w 66"/>
                <a:gd name="T41" fmla="*/ 22 h 50"/>
                <a:gd name="T42" fmla="*/ 60 w 66"/>
                <a:gd name="T43" fmla="*/ 24 h 50"/>
                <a:gd name="T44" fmla="*/ 62 w 66"/>
                <a:gd name="T45" fmla="*/ 26 h 50"/>
                <a:gd name="T46" fmla="*/ 64 w 66"/>
                <a:gd name="T47" fmla="*/ 26 h 50"/>
                <a:gd name="T48" fmla="*/ 64 w 66"/>
                <a:gd name="T49" fmla="*/ 26 h 50"/>
                <a:gd name="T50" fmla="*/ 64 w 66"/>
                <a:gd name="T51" fmla="*/ 30 h 50"/>
                <a:gd name="T52" fmla="*/ 64 w 66"/>
                <a:gd name="T53" fmla="*/ 32 h 50"/>
                <a:gd name="T54" fmla="*/ 64 w 66"/>
                <a:gd name="T55" fmla="*/ 36 h 50"/>
                <a:gd name="T56" fmla="*/ 66 w 66"/>
                <a:gd name="T57" fmla="*/ 42 h 50"/>
                <a:gd name="T58" fmla="*/ 66 w 66"/>
                <a:gd name="T59" fmla="*/ 44 h 50"/>
                <a:gd name="T60" fmla="*/ 66 w 66"/>
                <a:gd name="T61" fmla="*/ 44 h 50"/>
                <a:gd name="T62" fmla="*/ 58 w 66"/>
                <a:gd name="T63" fmla="*/ 44 h 50"/>
                <a:gd name="T64" fmla="*/ 50 w 66"/>
                <a:gd name="T65" fmla="*/ 44 h 50"/>
                <a:gd name="T66" fmla="*/ 44 w 66"/>
                <a:gd name="T67" fmla="*/ 44 h 50"/>
                <a:gd name="T68" fmla="*/ 40 w 66"/>
                <a:gd name="T69" fmla="*/ 44 h 50"/>
                <a:gd name="T70" fmla="*/ 38 w 66"/>
                <a:gd name="T71" fmla="*/ 42 h 50"/>
                <a:gd name="T72" fmla="*/ 34 w 66"/>
                <a:gd name="T73" fmla="*/ 42 h 50"/>
                <a:gd name="T74" fmla="*/ 30 w 66"/>
                <a:gd name="T75" fmla="*/ 44 h 50"/>
                <a:gd name="T76" fmla="*/ 26 w 66"/>
                <a:gd name="T77" fmla="*/ 44 h 50"/>
                <a:gd name="T78" fmla="*/ 22 w 66"/>
                <a:gd name="T79" fmla="*/ 46 h 50"/>
                <a:gd name="T80" fmla="*/ 18 w 66"/>
                <a:gd name="T81" fmla="*/ 48 h 50"/>
                <a:gd name="T82" fmla="*/ 16 w 66"/>
                <a:gd name="T83" fmla="*/ 48 h 50"/>
                <a:gd name="T84" fmla="*/ 14 w 66"/>
                <a:gd name="T85" fmla="*/ 50 h 50"/>
                <a:gd name="T86" fmla="*/ 12 w 66"/>
                <a:gd name="T87" fmla="*/ 46 h 50"/>
                <a:gd name="T88" fmla="*/ 10 w 66"/>
                <a:gd name="T89" fmla="*/ 44 h 50"/>
                <a:gd name="T90" fmla="*/ 8 w 66"/>
                <a:gd name="T91" fmla="*/ 42 h 50"/>
                <a:gd name="T92" fmla="*/ 6 w 66"/>
                <a:gd name="T93" fmla="*/ 40 h 50"/>
                <a:gd name="T94" fmla="*/ 4 w 66"/>
                <a:gd name="T95" fmla="*/ 36 h 50"/>
                <a:gd name="T96" fmla="*/ 2 w 66"/>
                <a:gd name="T97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" h="50">
                  <a:moveTo>
                    <a:pt x="2" y="30"/>
                  </a:moveTo>
                  <a:lnTo>
                    <a:pt x="2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14"/>
                  </a:lnTo>
                  <a:lnTo>
                    <a:pt x="48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6" y="22"/>
                  </a:lnTo>
                  <a:lnTo>
                    <a:pt x="60" y="24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58" y="44"/>
                  </a:lnTo>
                  <a:lnTo>
                    <a:pt x="50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38" y="42"/>
                  </a:lnTo>
                  <a:lnTo>
                    <a:pt x="34" y="42"/>
                  </a:lnTo>
                  <a:lnTo>
                    <a:pt x="30" y="44"/>
                  </a:lnTo>
                  <a:lnTo>
                    <a:pt x="26" y="44"/>
                  </a:lnTo>
                  <a:lnTo>
                    <a:pt x="22" y="46"/>
                  </a:lnTo>
                  <a:lnTo>
                    <a:pt x="18" y="48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2" y="46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2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265"/>
            <p:cNvSpPr>
              <a:spLocks/>
            </p:cNvSpPr>
            <p:nvPr/>
          </p:nvSpPr>
          <p:spPr bwMode="gray">
            <a:xfrm>
              <a:off x="621" y="2916"/>
              <a:ext cx="42" cy="10"/>
            </a:xfrm>
            <a:custGeom>
              <a:avLst/>
              <a:gdLst>
                <a:gd name="T0" fmla="*/ 0 w 42"/>
                <a:gd name="T1" fmla="*/ 0 h 10"/>
                <a:gd name="T2" fmla="*/ 0 w 42"/>
                <a:gd name="T3" fmla="*/ 8 h 10"/>
                <a:gd name="T4" fmla="*/ 2 w 42"/>
                <a:gd name="T5" fmla="*/ 8 h 10"/>
                <a:gd name="T6" fmla="*/ 6 w 42"/>
                <a:gd name="T7" fmla="*/ 6 h 10"/>
                <a:gd name="T8" fmla="*/ 10 w 42"/>
                <a:gd name="T9" fmla="*/ 6 h 10"/>
                <a:gd name="T10" fmla="*/ 16 w 42"/>
                <a:gd name="T11" fmla="*/ 8 h 10"/>
                <a:gd name="T12" fmla="*/ 22 w 42"/>
                <a:gd name="T13" fmla="*/ 10 h 10"/>
                <a:gd name="T14" fmla="*/ 28 w 42"/>
                <a:gd name="T15" fmla="*/ 10 h 10"/>
                <a:gd name="T16" fmla="*/ 30 w 42"/>
                <a:gd name="T17" fmla="*/ 8 h 10"/>
                <a:gd name="T18" fmla="*/ 32 w 42"/>
                <a:gd name="T19" fmla="*/ 8 h 10"/>
                <a:gd name="T20" fmla="*/ 34 w 42"/>
                <a:gd name="T21" fmla="*/ 6 h 10"/>
                <a:gd name="T22" fmla="*/ 36 w 42"/>
                <a:gd name="T23" fmla="*/ 6 h 10"/>
                <a:gd name="T24" fmla="*/ 38 w 42"/>
                <a:gd name="T25" fmla="*/ 6 h 10"/>
                <a:gd name="T26" fmla="*/ 38 w 42"/>
                <a:gd name="T27" fmla="*/ 6 h 10"/>
                <a:gd name="T28" fmla="*/ 40 w 42"/>
                <a:gd name="T29" fmla="*/ 6 h 10"/>
                <a:gd name="T30" fmla="*/ 42 w 42"/>
                <a:gd name="T31" fmla="*/ 6 h 10"/>
                <a:gd name="T32" fmla="*/ 42 w 42"/>
                <a:gd name="T33" fmla="*/ 4 h 10"/>
                <a:gd name="T34" fmla="*/ 40 w 42"/>
                <a:gd name="T35" fmla="*/ 4 h 10"/>
                <a:gd name="T36" fmla="*/ 36 w 42"/>
                <a:gd name="T37" fmla="*/ 2 h 10"/>
                <a:gd name="T38" fmla="*/ 32 w 42"/>
                <a:gd name="T39" fmla="*/ 0 h 10"/>
                <a:gd name="T40" fmla="*/ 28 w 42"/>
                <a:gd name="T41" fmla="*/ 0 h 10"/>
                <a:gd name="T42" fmla="*/ 24 w 42"/>
                <a:gd name="T43" fmla="*/ 2 h 10"/>
                <a:gd name="T44" fmla="*/ 22 w 42"/>
                <a:gd name="T45" fmla="*/ 2 h 10"/>
                <a:gd name="T46" fmla="*/ 18 w 42"/>
                <a:gd name="T47" fmla="*/ 2 h 10"/>
                <a:gd name="T48" fmla="*/ 16 w 42"/>
                <a:gd name="T49" fmla="*/ 2 h 10"/>
                <a:gd name="T50" fmla="*/ 12 w 42"/>
                <a:gd name="T51" fmla="*/ 2 h 10"/>
                <a:gd name="T52" fmla="*/ 10 w 42"/>
                <a:gd name="T53" fmla="*/ 0 h 10"/>
                <a:gd name="T54" fmla="*/ 8 w 42"/>
                <a:gd name="T55" fmla="*/ 0 h 10"/>
                <a:gd name="T56" fmla="*/ 6 w 42"/>
                <a:gd name="T57" fmla="*/ 0 h 10"/>
                <a:gd name="T58" fmla="*/ 2 w 42"/>
                <a:gd name="T59" fmla="*/ 0 h 10"/>
                <a:gd name="T60" fmla="*/ 0 w 42"/>
                <a:gd name="T61" fmla="*/ 0 h 10"/>
                <a:gd name="T62" fmla="*/ 0 w 42"/>
                <a:gd name="T6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" h="10">
                  <a:moveTo>
                    <a:pt x="0" y="0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6" y="8"/>
                  </a:lnTo>
                  <a:lnTo>
                    <a:pt x="22" y="10"/>
                  </a:lnTo>
                  <a:lnTo>
                    <a:pt x="28" y="10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266"/>
            <p:cNvSpPr>
              <a:spLocks/>
            </p:cNvSpPr>
            <p:nvPr/>
          </p:nvSpPr>
          <p:spPr bwMode="gray">
            <a:xfrm>
              <a:off x="697" y="3000"/>
              <a:ext cx="84" cy="56"/>
            </a:xfrm>
            <a:custGeom>
              <a:avLst/>
              <a:gdLst>
                <a:gd name="T0" fmla="*/ 24 w 84"/>
                <a:gd name="T1" fmla="*/ 44 h 56"/>
                <a:gd name="T2" fmla="*/ 22 w 84"/>
                <a:gd name="T3" fmla="*/ 38 h 56"/>
                <a:gd name="T4" fmla="*/ 0 w 84"/>
                <a:gd name="T5" fmla="*/ 20 h 56"/>
                <a:gd name="T6" fmla="*/ 0 w 84"/>
                <a:gd name="T7" fmla="*/ 20 h 56"/>
                <a:gd name="T8" fmla="*/ 4 w 84"/>
                <a:gd name="T9" fmla="*/ 18 h 56"/>
                <a:gd name="T10" fmla="*/ 6 w 84"/>
                <a:gd name="T11" fmla="*/ 16 h 56"/>
                <a:gd name="T12" fmla="*/ 12 w 84"/>
                <a:gd name="T13" fmla="*/ 12 h 56"/>
                <a:gd name="T14" fmla="*/ 14 w 84"/>
                <a:gd name="T15" fmla="*/ 8 h 56"/>
                <a:gd name="T16" fmla="*/ 16 w 84"/>
                <a:gd name="T17" fmla="*/ 0 h 56"/>
                <a:gd name="T18" fmla="*/ 28 w 84"/>
                <a:gd name="T19" fmla="*/ 0 h 56"/>
                <a:gd name="T20" fmla="*/ 28 w 84"/>
                <a:gd name="T21" fmla="*/ 0 h 56"/>
                <a:gd name="T22" fmla="*/ 30 w 84"/>
                <a:gd name="T23" fmla="*/ 2 h 56"/>
                <a:gd name="T24" fmla="*/ 34 w 84"/>
                <a:gd name="T25" fmla="*/ 4 h 56"/>
                <a:gd name="T26" fmla="*/ 38 w 84"/>
                <a:gd name="T27" fmla="*/ 6 h 56"/>
                <a:gd name="T28" fmla="*/ 40 w 84"/>
                <a:gd name="T29" fmla="*/ 8 h 56"/>
                <a:gd name="T30" fmla="*/ 44 w 84"/>
                <a:gd name="T31" fmla="*/ 10 h 56"/>
                <a:gd name="T32" fmla="*/ 46 w 84"/>
                <a:gd name="T33" fmla="*/ 10 h 56"/>
                <a:gd name="T34" fmla="*/ 46 w 84"/>
                <a:gd name="T35" fmla="*/ 8 h 56"/>
                <a:gd name="T36" fmla="*/ 48 w 84"/>
                <a:gd name="T37" fmla="*/ 8 h 56"/>
                <a:gd name="T38" fmla="*/ 50 w 84"/>
                <a:gd name="T39" fmla="*/ 6 h 56"/>
                <a:gd name="T40" fmla="*/ 52 w 84"/>
                <a:gd name="T41" fmla="*/ 4 h 56"/>
                <a:gd name="T42" fmla="*/ 56 w 84"/>
                <a:gd name="T43" fmla="*/ 4 h 56"/>
                <a:gd name="T44" fmla="*/ 58 w 84"/>
                <a:gd name="T45" fmla="*/ 4 h 56"/>
                <a:gd name="T46" fmla="*/ 62 w 84"/>
                <a:gd name="T47" fmla="*/ 6 h 56"/>
                <a:gd name="T48" fmla="*/ 64 w 84"/>
                <a:gd name="T49" fmla="*/ 10 h 56"/>
                <a:gd name="T50" fmla="*/ 64 w 84"/>
                <a:gd name="T51" fmla="*/ 10 h 56"/>
                <a:gd name="T52" fmla="*/ 64 w 84"/>
                <a:gd name="T53" fmla="*/ 12 h 56"/>
                <a:gd name="T54" fmla="*/ 64 w 84"/>
                <a:gd name="T55" fmla="*/ 16 h 56"/>
                <a:gd name="T56" fmla="*/ 64 w 84"/>
                <a:gd name="T57" fmla="*/ 18 h 56"/>
                <a:gd name="T58" fmla="*/ 66 w 84"/>
                <a:gd name="T59" fmla="*/ 22 h 56"/>
                <a:gd name="T60" fmla="*/ 70 w 84"/>
                <a:gd name="T61" fmla="*/ 24 h 56"/>
                <a:gd name="T62" fmla="*/ 72 w 84"/>
                <a:gd name="T63" fmla="*/ 24 h 56"/>
                <a:gd name="T64" fmla="*/ 74 w 84"/>
                <a:gd name="T65" fmla="*/ 24 h 56"/>
                <a:gd name="T66" fmla="*/ 76 w 84"/>
                <a:gd name="T67" fmla="*/ 24 h 56"/>
                <a:gd name="T68" fmla="*/ 78 w 84"/>
                <a:gd name="T69" fmla="*/ 24 h 56"/>
                <a:gd name="T70" fmla="*/ 80 w 84"/>
                <a:gd name="T71" fmla="*/ 26 h 56"/>
                <a:gd name="T72" fmla="*/ 82 w 84"/>
                <a:gd name="T73" fmla="*/ 30 h 56"/>
                <a:gd name="T74" fmla="*/ 84 w 84"/>
                <a:gd name="T75" fmla="*/ 36 h 56"/>
                <a:gd name="T76" fmla="*/ 82 w 84"/>
                <a:gd name="T77" fmla="*/ 40 h 56"/>
                <a:gd name="T78" fmla="*/ 82 w 84"/>
                <a:gd name="T79" fmla="*/ 42 h 56"/>
                <a:gd name="T80" fmla="*/ 80 w 84"/>
                <a:gd name="T81" fmla="*/ 44 h 56"/>
                <a:gd name="T82" fmla="*/ 80 w 84"/>
                <a:gd name="T83" fmla="*/ 46 h 56"/>
                <a:gd name="T84" fmla="*/ 48 w 84"/>
                <a:gd name="T85" fmla="*/ 56 h 56"/>
                <a:gd name="T86" fmla="*/ 48 w 84"/>
                <a:gd name="T87" fmla="*/ 56 h 56"/>
                <a:gd name="T88" fmla="*/ 46 w 84"/>
                <a:gd name="T89" fmla="*/ 56 h 56"/>
                <a:gd name="T90" fmla="*/ 44 w 84"/>
                <a:gd name="T91" fmla="*/ 56 h 56"/>
                <a:gd name="T92" fmla="*/ 38 w 84"/>
                <a:gd name="T93" fmla="*/ 54 h 56"/>
                <a:gd name="T94" fmla="*/ 32 w 84"/>
                <a:gd name="T95" fmla="*/ 52 h 56"/>
                <a:gd name="T96" fmla="*/ 32 w 84"/>
                <a:gd name="T97" fmla="*/ 52 h 56"/>
                <a:gd name="T98" fmla="*/ 28 w 84"/>
                <a:gd name="T99" fmla="*/ 50 h 56"/>
                <a:gd name="T100" fmla="*/ 26 w 84"/>
                <a:gd name="T101" fmla="*/ 48 h 56"/>
                <a:gd name="T102" fmla="*/ 24 w 84"/>
                <a:gd name="T10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" h="56">
                  <a:moveTo>
                    <a:pt x="24" y="44"/>
                  </a:moveTo>
                  <a:lnTo>
                    <a:pt x="22" y="3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6" y="22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2" y="30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6" y="56"/>
                  </a:lnTo>
                  <a:lnTo>
                    <a:pt x="44" y="56"/>
                  </a:lnTo>
                  <a:lnTo>
                    <a:pt x="38" y="54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28" y="50"/>
                  </a:lnTo>
                  <a:lnTo>
                    <a:pt x="26" y="48"/>
                  </a:lnTo>
                  <a:lnTo>
                    <a:pt x="24" y="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267"/>
            <p:cNvSpPr>
              <a:spLocks/>
            </p:cNvSpPr>
            <p:nvPr/>
          </p:nvSpPr>
          <p:spPr bwMode="gray">
            <a:xfrm>
              <a:off x="679" y="2976"/>
              <a:ext cx="36" cy="44"/>
            </a:xfrm>
            <a:custGeom>
              <a:avLst/>
              <a:gdLst>
                <a:gd name="T0" fmla="*/ 0 w 36"/>
                <a:gd name="T1" fmla="*/ 18 h 44"/>
                <a:gd name="T2" fmla="*/ 0 w 36"/>
                <a:gd name="T3" fmla="*/ 16 h 44"/>
                <a:gd name="T4" fmla="*/ 0 w 36"/>
                <a:gd name="T5" fmla="*/ 14 h 44"/>
                <a:gd name="T6" fmla="*/ 0 w 36"/>
                <a:gd name="T7" fmla="*/ 12 h 44"/>
                <a:gd name="T8" fmla="*/ 2 w 36"/>
                <a:gd name="T9" fmla="*/ 8 h 44"/>
                <a:gd name="T10" fmla="*/ 4 w 36"/>
                <a:gd name="T11" fmla="*/ 6 h 44"/>
                <a:gd name="T12" fmla="*/ 8 w 36"/>
                <a:gd name="T13" fmla="*/ 2 h 44"/>
                <a:gd name="T14" fmla="*/ 14 w 36"/>
                <a:gd name="T15" fmla="*/ 0 h 44"/>
                <a:gd name="T16" fmla="*/ 18 w 36"/>
                <a:gd name="T17" fmla="*/ 0 h 44"/>
                <a:gd name="T18" fmla="*/ 20 w 36"/>
                <a:gd name="T19" fmla="*/ 0 h 44"/>
                <a:gd name="T20" fmla="*/ 24 w 36"/>
                <a:gd name="T21" fmla="*/ 0 h 44"/>
                <a:gd name="T22" fmla="*/ 26 w 36"/>
                <a:gd name="T23" fmla="*/ 2 h 44"/>
                <a:gd name="T24" fmla="*/ 28 w 36"/>
                <a:gd name="T25" fmla="*/ 2 h 44"/>
                <a:gd name="T26" fmla="*/ 30 w 36"/>
                <a:gd name="T27" fmla="*/ 4 h 44"/>
                <a:gd name="T28" fmla="*/ 32 w 36"/>
                <a:gd name="T29" fmla="*/ 4 h 44"/>
                <a:gd name="T30" fmla="*/ 34 w 36"/>
                <a:gd name="T31" fmla="*/ 8 h 44"/>
                <a:gd name="T32" fmla="*/ 36 w 36"/>
                <a:gd name="T33" fmla="*/ 12 h 44"/>
                <a:gd name="T34" fmla="*/ 36 w 36"/>
                <a:gd name="T35" fmla="*/ 20 h 44"/>
                <a:gd name="T36" fmla="*/ 34 w 36"/>
                <a:gd name="T37" fmla="*/ 28 h 44"/>
                <a:gd name="T38" fmla="*/ 30 w 36"/>
                <a:gd name="T39" fmla="*/ 34 h 44"/>
                <a:gd name="T40" fmla="*/ 30 w 36"/>
                <a:gd name="T41" fmla="*/ 34 h 44"/>
                <a:gd name="T42" fmla="*/ 28 w 36"/>
                <a:gd name="T43" fmla="*/ 38 h 44"/>
                <a:gd name="T44" fmla="*/ 24 w 36"/>
                <a:gd name="T45" fmla="*/ 40 h 44"/>
                <a:gd name="T46" fmla="*/ 20 w 36"/>
                <a:gd name="T47" fmla="*/ 44 h 44"/>
                <a:gd name="T48" fmla="*/ 18 w 36"/>
                <a:gd name="T49" fmla="*/ 44 h 44"/>
                <a:gd name="T50" fmla="*/ 16 w 36"/>
                <a:gd name="T51" fmla="*/ 44 h 44"/>
                <a:gd name="T52" fmla="*/ 14 w 36"/>
                <a:gd name="T53" fmla="*/ 42 h 44"/>
                <a:gd name="T54" fmla="*/ 10 w 36"/>
                <a:gd name="T55" fmla="*/ 40 h 44"/>
                <a:gd name="T56" fmla="*/ 8 w 36"/>
                <a:gd name="T57" fmla="*/ 38 h 44"/>
                <a:gd name="T58" fmla="*/ 0 w 36"/>
                <a:gd name="T5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44">
                  <a:moveTo>
                    <a:pt x="0" y="18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34" y="28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8" y="38"/>
                  </a:lnTo>
                  <a:lnTo>
                    <a:pt x="24" y="40"/>
                  </a:lnTo>
                  <a:lnTo>
                    <a:pt x="20" y="44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0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268"/>
            <p:cNvSpPr>
              <a:spLocks/>
            </p:cNvSpPr>
            <p:nvPr/>
          </p:nvSpPr>
          <p:spPr bwMode="gray">
            <a:xfrm>
              <a:off x="647" y="2940"/>
              <a:ext cx="100" cy="70"/>
            </a:xfrm>
            <a:custGeom>
              <a:avLst/>
              <a:gdLst>
                <a:gd name="T0" fmla="*/ 0 w 100"/>
                <a:gd name="T1" fmla="*/ 26 h 70"/>
                <a:gd name="T2" fmla="*/ 18 w 100"/>
                <a:gd name="T3" fmla="*/ 20 h 70"/>
                <a:gd name="T4" fmla="*/ 22 w 100"/>
                <a:gd name="T5" fmla="*/ 16 h 70"/>
                <a:gd name="T6" fmla="*/ 24 w 100"/>
                <a:gd name="T7" fmla="*/ 8 h 70"/>
                <a:gd name="T8" fmla="*/ 22 w 100"/>
                <a:gd name="T9" fmla="*/ 0 h 70"/>
                <a:gd name="T10" fmla="*/ 24 w 100"/>
                <a:gd name="T11" fmla="*/ 0 h 70"/>
                <a:gd name="T12" fmla="*/ 30 w 100"/>
                <a:gd name="T13" fmla="*/ 0 h 70"/>
                <a:gd name="T14" fmla="*/ 36 w 100"/>
                <a:gd name="T15" fmla="*/ 2 h 70"/>
                <a:gd name="T16" fmla="*/ 38 w 100"/>
                <a:gd name="T17" fmla="*/ 4 h 70"/>
                <a:gd name="T18" fmla="*/ 40 w 100"/>
                <a:gd name="T19" fmla="*/ 6 h 70"/>
                <a:gd name="T20" fmla="*/ 44 w 100"/>
                <a:gd name="T21" fmla="*/ 6 h 70"/>
                <a:gd name="T22" fmla="*/ 52 w 100"/>
                <a:gd name="T23" fmla="*/ 10 h 70"/>
                <a:gd name="T24" fmla="*/ 62 w 100"/>
                <a:gd name="T25" fmla="*/ 10 h 70"/>
                <a:gd name="T26" fmla="*/ 64 w 100"/>
                <a:gd name="T27" fmla="*/ 8 h 70"/>
                <a:gd name="T28" fmla="*/ 64 w 100"/>
                <a:gd name="T29" fmla="*/ 6 h 70"/>
                <a:gd name="T30" fmla="*/ 66 w 100"/>
                <a:gd name="T31" fmla="*/ 4 h 70"/>
                <a:gd name="T32" fmla="*/ 70 w 100"/>
                <a:gd name="T33" fmla="*/ 2 h 70"/>
                <a:gd name="T34" fmla="*/ 76 w 100"/>
                <a:gd name="T35" fmla="*/ 4 h 70"/>
                <a:gd name="T36" fmla="*/ 78 w 100"/>
                <a:gd name="T37" fmla="*/ 8 h 70"/>
                <a:gd name="T38" fmla="*/ 80 w 100"/>
                <a:gd name="T39" fmla="*/ 14 h 70"/>
                <a:gd name="T40" fmla="*/ 84 w 100"/>
                <a:gd name="T41" fmla="*/ 22 h 70"/>
                <a:gd name="T42" fmla="*/ 88 w 100"/>
                <a:gd name="T43" fmla="*/ 28 h 70"/>
                <a:gd name="T44" fmla="*/ 90 w 100"/>
                <a:gd name="T45" fmla="*/ 36 h 70"/>
                <a:gd name="T46" fmla="*/ 96 w 100"/>
                <a:gd name="T47" fmla="*/ 50 h 70"/>
                <a:gd name="T48" fmla="*/ 100 w 100"/>
                <a:gd name="T49" fmla="*/ 64 h 70"/>
                <a:gd name="T50" fmla="*/ 96 w 100"/>
                <a:gd name="T51" fmla="*/ 70 h 70"/>
                <a:gd name="T52" fmla="*/ 88 w 100"/>
                <a:gd name="T53" fmla="*/ 66 h 70"/>
                <a:gd name="T54" fmla="*/ 78 w 100"/>
                <a:gd name="T55" fmla="*/ 60 h 70"/>
                <a:gd name="T56" fmla="*/ 78 w 100"/>
                <a:gd name="T57" fmla="*/ 60 h 70"/>
                <a:gd name="T58" fmla="*/ 72 w 100"/>
                <a:gd name="T59" fmla="*/ 60 h 70"/>
                <a:gd name="T60" fmla="*/ 68 w 100"/>
                <a:gd name="T61" fmla="*/ 60 h 70"/>
                <a:gd name="T62" fmla="*/ 68 w 100"/>
                <a:gd name="T63" fmla="*/ 54 h 70"/>
                <a:gd name="T64" fmla="*/ 68 w 100"/>
                <a:gd name="T65" fmla="*/ 46 h 70"/>
                <a:gd name="T66" fmla="*/ 62 w 100"/>
                <a:gd name="T67" fmla="*/ 40 h 70"/>
                <a:gd name="T68" fmla="*/ 50 w 100"/>
                <a:gd name="T69" fmla="*/ 36 h 70"/>
                <a:gd name="T70" fmla="*/ 48 w 100"/>
                <a:gd name="T71" fmla="*/ 36 h 70"/>
                <a:gd name="T72" fmla="*/ 40 w 100"/>
                <a:gd name="T73" fmla="*/ 40 h 70"/>
                <a:gd name="T74" fmla="*/ 32 w 100"/>
                <a:gd name="T75" fmla="*/ 46 h 70"/>
                <a:gd name="T76" fmla="*/ 18 w 100"/>
                <a:gd name="T77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70">
                  <a:moveTo>
                    <a:pt x="18" y="40"/>
                  </a:moveTo>
                  <a:lnTo>
                    <a:pt x="0" y="26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6" y="8"/>
                  </a:lnTo>
                  <a:lnTo>
                    <a:pt x="52" y="10"/>
                  </a:lnTo>
                  <a:lnTo>
                    <a:pt x="58" y="10"/>
                  </a:lnTo>
                  <a:lnTo>
                    <a:pt x="62" y="10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8" y="8"/>
                  </a:lnTo>
                  <a:lnTo>
                    <a:pt x="78" y="10"/>
                  </a:lnTo>
                  <a:lnTo>
                    <a:pt x="80" y="14"/>
                  </a:lnTo>
                  <a:lnTo>
                    <a:pt x="82" y="18"/>
                  </a:lnTo>
                  <a:lnTo>
                    <a:pt x="84" y="22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8" y="30"/>
                  </a:lnTo>
                  <a:lnTo>
                    <a:pt x="90" y="36"/>
                  </a:lnTo>
                  <a:lnTo>
                    <a:pt x="92" y="40"/>
                  </a:lnTo>
                  <a:lnTo>
                    <a:pt x="96" y="50"/>
                  </a:lnTo>
                  <a:lnTo>
                    <a:pt x="98" y="58"/>
                  </a:lnTo>
                  <a:lnTo>
                    <a:pt x="100" y="64"/>
                  </a:lnTo>
                  <a:lnTo>
                    <a:pt x="98" y="68"/>
                  </a:lnTo>
                  <a:lnTo>
                    <a:pt x="96" y="70"/>
                  </a:lnTo>
                  <a:lnTo>
                    <a:pt x="92" y="70"/>
                  </a:lnTo>
                  <a:lnTo>
                    <a:pt x="88" y="66"/>
                  </a:lnTo>
                  <a:lnTo>
                    <a:pt x="82" y="64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8" y="60"/>
                  </a:lnTo>
                  <a:lnTo>
                    <a:pt x="68" y="56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2" y="40"/>
                  </a:lnTo>
                  <a:lnTo>
                    <a:pt x="58" y="38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4" y="38"/>
                  </a:lnTo>
                  <a:lnTo>
                    <a:pt x="40" y="40"/>
                  </a:lnTo>
                  <a:lnTo>
                    <a:pt x="36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18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269"/>
            <p:cNvSpPr>
              <a:spLocks/>
            </p:cNvSpPr>
            <p:nvPr/>
          </p:nvSpPr>
          <p:spPr bwMode="gray">
            <a:xfrm>
              <a:off x="735" y="2960"/>
              <a:ext cx="84" cy="88"/>
            </a:xfrm>
            <a:custGeom>
              <a:avLst/>
              <a:gdLst>
                <a:gd name="T0" fmla="*/ 42 w 84"/>
                <a:gd name="T1" fmla="*/ 84 h 88"/>
                <a:gd name="T2" fmla="*/ 44 w 84"/>
                <a:gd name="T3" fmla="*/ 78 h 88"/>
                <a:gd name="T4" fmla="*/ 44 w 84"/>
                <a:gd name="T5" fmla="*/ 68 h 88"/>
                <a:gd name="T6" fmla="*/ 42 w 84"/>
                <a:gd name="T7" fmla="*/ 66 h 88"/>
                <a:gd name="T8" fmla="*/ 36 w 84"/>
                <a:gd name="T9" fmla="*/ 64 h 88"/>
                <a:gd name="T10" fmla="*/ 32 w 84"/>
                <a:gd name="T11" fmla="*/ 64 h 88"/>
                <a:gd name="T12" fmla="*/ 28 w 84"/>
                <a:gd name="T13" fmla="*/ 62 h 88"/>
                <a:gd name="T14" fmla="*/ 26 w 84"/>
                <a:gd name="T15" fmla="*/ 54 h 88"/>
                <a:gd name="T16" fmla="*/ 26 w 84"/>
                <a:gd name="T17" fmla="*/ 48 h 88"/>
                <a:gd name="T18" fmla="*/ 24 w 84"/>
                <a:gd name="T19" fmla="*/ 46 h 88"/>
                <a:gd name="T20" fmla="*/ 18 w 84"/>
                <a:gd name="T21" fmla="*/ 42 h 88"/>
                <a:gd name="T22" fmla="*/ 10 w 84"/>
                <a:gd name="T23" fmla="*/ 48 h 88"/>
                <a:gd name="T24" fmla="*/ 10 w 84"/>
                <a:gd name="T25" fmla="*/ 44 h 88"/>
                <a:gd name="T26" fmla="*/ 10 w 84"/>
                <a:gd name="T27" fmla="*/ 36 h 88"/>
                <a:gd name="T28" fmla="*/ 8 w 84"/>
                <a:gd name="T29" fmla="*/ 32 h 88"/>
                <a:gd name="T30" fmla="*/ 4 w 84"/>
                <a:gd name="T31" fmla="*/ 24 h 88"/>
                <a:gd name="T32" fmla="*/ 2 w 84"/>
                <a:gd name="T33" fmla="*/ 14 h 88"/>
                <a:gd name="T34" fmla="*/ 0 w 84"/>
                <a:gd name="T35" fmla="*/ 6 h 88"/>
                <a:gd name="T36" fmla="*/ 6 w 84"/>
                <a:gd name="T37" fmla="*/ 8 h 88"/>
                <a:gd name="T38" fmla="*/ 16 w 84"/>
                <a:gd name="T39" fmla="*/ 6 h 88"/>
                <a:gd name="T40" fmla="*/ 22 w 84"/>
                <a:gd name="T41" fmla="*/ 4 h 88"/>
                <a:gd name="T42" fmla="*/ 24 w 84"/>
                <a:gd name="T43" fmla="*/ 0 h 88"/>
                <a:gd name="T44" fmla="*/ 30 w 84"/>
                <a:gd name="T45" fmla="*/ 2 h 88"/>
                <a:gd name="T46" fmla="*/ 32 w 84"/>
                <a:gd name="T47" fmla="*/ 4 h 88"/>
                <a:gd name="T48" fmla="*/ 36 w 84"/>
                <a:gd name="T49" fmla="*/ 4 h 88"/>
                <a:gd name="T50" fmla="*/ 38 w 84"/>
                <a:gd name="T51" fmla="*/ 2 h 88"/>
                <a:gd name="T52" fmla="*/ 42 w 84"/>
                <a:gd name="T53" fmla="*/ 0 h 88"/>
                <a:gd name="T54" fmla="*/ 50 w 84"/>
                <a:gd name="T55" fmla="*/ 0 h 88"/>
                <a:gd name="T56" fmla="*/ 58 w 84"/>
                <a:gd name="T57" fmla="*/ 2 h 88"/>
                <a:gd name="T58" fmla="*/ 64 w 84"/>
                <a:gd name="T59" fmla="*/ 0 h 88"/>
                <a:gd name="T60" fmla="*/ 72 w 84"/>
                <a:gd name="T61" fmla="*/ 0 h 88"/>
                <a:gd name="T62" fmla="*/ 76 w 84"/>
                <a:gd name="T63" fmla="*/ 4 h 88"/>
                <a:gd name="T64" fmla="*/ 78 w 84"/>
                <a:gd name="T65" fmla="*/ 12 h 88"/>
                <a:gd name="T66" fmla="*/ 82 w 84"/>
                <a:gd name="T67" fmla="*/ 32 h 88"/>
                <a:gd name="T68" fmla="*/ 80 w 84"/>
                <a:gd name="T69" fmla="*/ 46 h 88"/>
                <a:gd name="T70" fmla="*/ 76 w 84"/>
                <a:gd name="T71" fmla="*/ 68 h 88"/>
                <a:gd name="T72" fmla="*/ 84 w 84"/>
                <a:gd name="T73" fmla="*/ 88 h 88"/>
                <a:gd name="T74" fmla="*/ 42 w 84"/>
                <a:gd name="T7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88">
                  <a:moveTo>
                    <a:pt x="42" y="86"/>
                  </a:moveTo>
                  <a:lnTo>
                    <a:pt x="42" y="84"/>
                  </a:lnTo>
                  <a:lnTo>
                    <a:pt x="44" y="82"/>
                  </a:lnTo>
                  <a:lnTo>
                    <a:pt x="44" y="78"/>
                  </a:lnTo>
                  <a:lnTo>
                    <a:pt x="46" y="74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2" y="66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0" y="64"/>
                  </a:lnTo>
                  <a:lnTo>
                    <a:pt x="28" y="62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4"/>
                  </a:lnTo>
                  <a:lnTo>
                    <a:pt x="18" y="42"/>
                  </a:lnTo>
                  <a:lnTo>
                    <a:pt x="14" y="44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6" y="28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76" y="8"/>
                  </a:lnTo>
                  <a:lnTo>
                    <a:pt x="78" y="12"/>
                  </a:lnTo>
                  <a:lnTo>
                    <a:pt x="80" y="20"/>
                  </a:lnTo>
                  <a:lnTo>
                    <a:pt x="82" y="32"/>
                  </a:lnTo>
                  <a:lnTo>
                    <a:pt x="80" y="42"/>
                  </a:lnTo>
                  <a:lnTo>
                    <a:pt x="80" y="46"/>
                  </a:lnTo>
                  <a:lnTo>
                    <a:pt x="78" y="56"/>
                  </a:lnTo>
                  <a:lnTo>
                    <a:pt x="76" y="68"/>
                  </a:lnTo>
                  <a:lnTo>
                    <a:pt x="78" y="76"/>
                  </a:lnTo>
                  <a:lnTo>
                    <a:pt x="84" y="88"/>
                  </a:lnTo>
                  <a:lnTo>
                    <a:pt x="66" y="82"/>
                  </a:lnTo>
                  <a:lnTo>
                    <a:pt x="42" y="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270"/>
            <p:cNvSpPr>
              <a:spLocks/>
            </p:cNvSpPr>
            <p:nvPr/>
          </p:nvSpPr>
          <p:spPr bwMode="gray">
            <a:xfrm>
              <a:off x="773" y="2924"/>
              <a:ext cx="74" cy="38"/>
            </a:xfrm>
            <a:custGeom>
              <a:avLst/>
              <a:gdLst>
                <a:gd name="T0" fmla="*/ 28 w 74"/>
                <a:gd name="T1" fmla="*/ 8 h 38"/>
                <a:gd name="T2" fmla="*/ 28 w 74"/>
                <a:gd name="T3" fmla="*/ 8 h 38"/>
                <a:gd name="T4" fmla="*/ 24 w 74"/>
                <a:gd name="T5" fmla="*/ 8 h 38"/>
                <a:gd name="T6" fmla="*/ 20 w 74"/>
                <a:gd name="T7" fmla="*/ 8 h 38"/>
                <a:gd name="T8" fmla="*/ 16 w 74"/>
                <a:gd name="T9" fmla="*/ 10 h 38"/>
                <a:gd name="T10" fmla="*/ 12 w 74"/>
                <a:gd name="T11" fmla="*/ 12 h 38"/>
                <a:gd name="T12" fmla="*/ 8 w 74"/>
                <a:gd name="T13" fmla="*/ 16 h 38"/>
                <a:gd name="T14" fmla="*/ 4 w 74"/>
                <a:gd name="T15" fmla="*/ 22 h 38"/>
                <a:gd name="T16" fmla="*/ 0 w 74"/>
                <a:gd name="T17" fmla="*/ 38 h 38"/>
                <a:gd name="T18" fmla="*/ 0 w 74"/>
                <a:gd name="T19" fmla="*/ 38 h 38"/>
                <a:gd name="T20" fmla="*/ 2 w 74"/>
                <a:gd name="T21" fmla="*/ 38 h 38"/>
                <a:gd name="T22" fmla="*/ 6 w 74"/>
                <a:gd name="T23" fmla="*/ 36 h 38"/>
                <a:gd name="T24" fmla="*/ 10 w 74"/>
                <a:gd name="T25" fmla="*/ 36 h 38"/>
                <a:gd name="T26" fmla="*/ 16 w 74"/>
                <a:gd name="T27" fmla="*/ 38 h 38"/>
                <a:gd name="T28" fmla="*/ 16 w 74"/>
                <a:gd name="T29" fmla="*/ 38 h 38"/>
                <a:gd name="T30" fmla="*/ 18 w 74"/>
                <a:gd name="T31" fmla="*/ 38 h 38"/>
                <a:gd name="T32" fmla="*/ 22 w 74"/>
                <a:gd name="T33" fmla="*/ 38 h 38"/>
                <a:gd name="T34" fmla="*/ 28 w 74"/>
                <a:gd name="T35" fmla="*/ 36 h 38"/>
                <a:gd name="T36" fmla="*/ 28 w 74"/>
                <a:gd name="T37" fmla="*/ 36 h 38"/>
                <a:gd name="T38" fmla="*/ 30 w 74"/>
                <a:gd name="T39" fmla="*/ 36 h 38"/>
                <a:gd name="T40" fmla="*/ 32 w 74"/>
                <a:gd name="T41" fmla="*/ 36 h 38"/>
                <a:gd name="T42" fmla="*/ 36 w 74"/>
                <a:gd name="T43" fmla="*/ 36 h 38"/>
                <a:gd name="T44" fmla="*/ 36 w 74"/>
                <a:gd name="T45" fmla="*/ 36 h 38"/>
                <a:gd name="T46" fmla="*/ 36 w 74"/>
                <a:gd name="T47" fmla="*/ 34 h 38"/>
                <a:gd name="T48" fmla="*/ 36 w 74"/>
                <a:gd name="T49" fmla="*/ 32 h 38"/>
                <a:gd name="T50" fmla="*/ 38 w 74"/>
                <a:gd name="T51" fmla="*/ 30 h 38"/>
                <a:gd name="T52" fmla="*/ 40 w 74"/>
                <a:gd name="T53" fmla="*/ 28 h 38"/>
                <a:gd name="T54" fmla="*/ 40 w 74"/>
                <a:gd name="T55" fmla="*/ 26 h 38"/>
                <a:gd name="T56" fmla="*/ 42 w 74"/>
                <a:gd name="T57" fmla="*/ 24 h 38"/>
                <a:gd name="T58" fmla="*/ 44 w 74"/>
                <a:gd name="T59" fmla="*/ 22 h 38"/>
                <a:gd name="T60" fmla="*/ 46 w 74"/>
                <a:gd name="T61" fmla="*/ 22 h 38"/>
                <a:gd name="T62" fmla="*/ 50 w 74"/>
                <a:gd name="T63" fmla="*/ 20 h 38"/>
                <a:gd name="T64" fmla="*/ 60 w 74"/>
                <a:gd name="T65" fmla="*/ 20 h 38"/>
                <a:gd name="T66" fmla="*/ 62 w 74"/>
                <a:gd name="T67" fmla="*/ 20 h 38"/>
                <a:gd name="T68" fmla="*/ 64 w 74"/>
                <a:gd name="T69" fmla="*/ 22 h 38"/>
                <a:gd name="T70" fmla="*/ 68 w 74"/>
                <a:gd name="T71" fmla="*/ 22 h 38"/>
                <a:gd name="T72" fmla="*/ 70 w 74"/>
                <a:gd name="T73" fmla="*/ 22 h 38"/>
                <a:gd name="T74" fmla="*/ 72 w 74"/>
                <a:gd name="T75" fmla="*/ 22 h 38"/>
                <a:gd name="T76" fmla="*/ 74 w 74"/>
                <a:gd name="T77" fmla="*/ 20 h 38"/>
                <a:gd name="T78" fmla="*/ 74 w 74"/>
                <a:gd name="T79" fmla="*/ 20 h 38"/>
                <a:gd name="T80" fmla="*/ 74 w 74"/>
                <a:gd name="T81" fmla="*/ 18 h 38"/>
                <a:gd name="T82" fmla="*/ 72 w 74"/>
                <a:gd name="T83" fmla="*/ 16 h 38"/>
                <a:gd name="T84" fmla="*/ 70 w 74"/>
                <a:gd name="T85" fmla="*/ 16 h 38"/>
                <a:gd name="T86" fmla="*/ 66 w 74"/>
                <a:gd name="T87" fmla="*/ 14 h 38"/>
                <a:gd name="T88" fmla="*/ 64 w 74"/>
                <a:gd name="T89" fmla="*/ 12 h 38"/>
                <a:gd name="T90" fmla="*/ 62 w 74"/>
                <a:gd name="T91" fmla="*/ 8 h 38"/>
                <a:gd name="T92" fmla="*/ 60 w 74"/>
                <a:gd name="T93" fmla="*/ 4 h 38"/>
                <a:gd name="T94" fmla="*/ 60 w 74"/>
                <a:gd name="T95" fmla="*/ 2 h 38"/>
                <a:gd name="T96" fmla="*/ 58 w 74"/>
                <a:gd name="T97" fmla="*/ 0 h 38"/>
                <a:gd name="T98" fmla="*/ 58 w 74"/>
                <a:gd name="T99" fmla="*/ 0 h 38"/>
                <a:gd name="T100" fmla="*/ 56 w 74"/>
                <a:gd name="T101" fmla="*/ 0 h 38"/>
                <a:gd name="T102" fmla="*/ 54 w 74"/>
                <a:gd name="T103" fmla="*/ 2 h 38"/>
                <a:gd name="T104" fmla="*/ 50 w 74"/>
                <a:gd name="T105" fmla="*/ 2 h 38"/>
                <a:gd name="T106" fmla="*/ 46 w 74"/>
                <a:gd name="T107" fmla="*/ 4 h 38"/>
                <a:gd name="T108" fmla="*/ 40 w 74"/>
                <a:gd name="T109" fmla="*/ 6 h 38"/>
                <a:gd name="T110" fmla="*/ 36 w 74"/>
                <a:gd name="T111" fmla="*/ 8 h 38"/>
                <a:gd name="T112" fmla="*/ 28 w 74"/>
                <a:gd name="T11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" h="38">
                  <a:moveTo>
                    <a:pt x="28" y="8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4" y="2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36"/>
                  </a:lnTo>
                  <a:lnTo>
                    <a:pt x="10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50" y="20"/>
                  </a:lnTo>
                  <a:lnTo>
                    <a:pt x="60" y="20"/>
                  </a:lnTo>
                  <a:lnTo>
                    <a:pt x="62" y="20"/>
                  </a:lnTo>
                  <a:lnTo>
                    <a:pt x="64" y="22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4" y="18"/>
                  </a:lnTo>
                  <a:lnTo>
                    <a:pt x="72" y="16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64" y="12"/>
                  </a:lnTo>
                  <a:lnTo>
                    <a:pt x="62" y="8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6" y="4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271"/>
            <p:cNvSpPr>
              <a:spLocks/>
            </p:cNvSpPr>
            <p:nvPr/>
          </p:nvSpPr>
          <p:spPr bwMode="gray">
            <a:xfrm>
              <a:off x="809" y="2944"/>
              <a:ext cx="32" cy="106"/>
            </a:xfrm>
            <a:custGeom>
              <a:avLst/>
              <a:gdLst>
                <a:gd name="T0" fmla="*/ 14 w 32"/>
                <a:gd name="T1" fmla="*/ 0 h 106"/>
                <a:gd name="T2" fmla="*/ 14 w 32"/>
                <a:gd name="T3" fmla="*/ 0 h 106"/>
                <a:gd name="T4" fmla="*/ 12 w 32"/>
                <a:gd name="T5" fmla="*/ 0 h 106"/>
                <a:gd name="T6" fmla="*/ 8 w 32"/>
                <a:gd name="T7" fmla="*/ 2 h 106"/>
                <a:gd name="T8" fmla="*/ 6 w 32"/>
                <a:gd name="T9" fmla="*/ 4 h 106"/>
                <a:gd name="T10" fmla="*/ 4 w 32"/>
                <a:gd name="T11" fmla="*/ 6 h 106"/>
                <a:gd name="T12" fmla="*/ 4 w 32"/>
                <a:gd name="T13" fmla="*/ 8 h 106"/>
                <a:gd name="T14" fmla="*/ 4 w 32"/>
                <a:gd name="T15" fmla="*/ 10 h 106"/>
                <a:gd name="T16" fmla="*/ 2 w 32"/>
                <a:gd name="T17" fmla="*/ 12 h 106"/>
                <a:gd name="T18" fmla="*/ 0 w 32"/>
                <a:gd name="T19" fmla="*/ 12 h 106"/>
                <a:gd name="T20" fmla="*/ 0 w 32"/>
                <a:gd name="T21" fmla="*/ 14 h 106"/>
                <a:gd name="T22" fmla="*/ 2 w 32"/>
                <a:gd name="T23" fmla="*/ 18 h 106"/>
                <a:gd name="T24" fmla="*/ 2 w 32"/>
                <a:gd name="T25" fmla="*/ 24 h 106"/>
                <a:gd name="T26" fmla="*/ 4 w 32"/>
                <a:gd name="T27" fmla="*/ 28 h 106"/>
                <a:gd name="T28" fmla="*/ 6 w 32"/>
                <a:gd name="T29" fmla="*/ 32 h 106"/>
                <a:gd name="T30" fmla="*/ 6 w 32"/>
                <a:gd name="T31" fmla="*/ 36 h 106"/>
                <a:gd name="T32" fmla="*/ 6 w 32"/>
                <a:gd name="T33" fmla="*/ 40 h 106"/>
                <a:gd name="T34" fmla="*/ 6 w 32"/>
                <a:gd name="T35" fmla="*/ 44 h 106"/>
                <a:gd name="T36" fmla="*/ 8 w 32"/>
                <a:gd name="T37" fmla="*/ 50 h 106"/>
                <a:gd name="T38" fmla="*/ 6 w 32"/>
                <a:gd name="T39" fmla="*/ 58 h 106"/>
                <a:gd name="T40" fmla="*/ 6 w 32"/>
                <a:gd name="T41" fmla="*/ 58 h 106"/>
                <a:gd name="T42" fmla="*/ 6 w 32"/>
                <a:gd name="T43" fmla="*/ 62 h 106"/>
                <a:gd name="T44" fmla="*/ 4 w 32"/>
                <a:gd name="T45" fmla="*/ 68 h 106"/>
                <a:gd name="T46" fmla="*/ 4 w 32"/>
                <a:gd name="T47" fmla="*/ 74 h 106"/>
                <a:gd name="T48" fmla="*/ 2 w 32"/>
                <a:gd name="T49" fmla="*/ 80 h 106"/>
                <a:gd name="T50" fmla="*/ 2 w 32"/>
                <a:gd name="T51" fmla="*/ 88 h 106"/>
                <a:gd name="T52" fmla="*/ 10 w 32"/>
                <a:gd name="T53" fmla="*/ 104 h 106"/>
                <a:gd name="T54" fmla="*/ 28 w 32"/>
                <a:gd name="T55" fmla="*/ 106 h 106"/>
                <a:gd name="T56" fmla="*/ 28 w 32"/>
                <a:gd name="T57" fmla="*/ 102 h 106"/>
                <a:gd name="T58" fmla="*/ 30 w 32"/>
                <a:gd name="T59" fmla="*/ 88 h 106"/>
                <a:gd name="T60" fmla="*/ 32 w 32"/>
                <a:gd name="T61" fmla="*/ 74 h 106"/>
                <a:gd name="T62" fmla="*/ 32 w 32"/>
                <a:gd name="T63" fmla="*/ 62 h 106"/>
                <a:gd name="T64" fmla="*/ 32 w 32"/>
                <a:gd name="T65" fmla="*/ 50 h 106"/>
                <a:gd name="T66" fmla="*/ 30 w 32"/>
                <a:gd name="T67" fmla="*/ 40 h 106"/>
                <a:gd name="T68" fmla="*/ 30 w 32"/>
                <a:gd name="T69" fmla="*/ 36 h 106"/>
                <a:gd name="T70" fmla="*/ 24 w 32"/>
                <a:gd name="T71" fmla="*/ 8 h 106"/>
                <a:gd name="T72" fmla="*/ 20 w 32"/>
                <a:gd name="T73" fmla="*/ 2 h 106"/>
                <a:gd name="T74" fmla="*/ 14 w 32"/>
                <a:gd name="T7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106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62"/>
                  </a:lnTo>
                  <a:lnTo>
                    <a:pt x="4" y="68"/>
                  </a:lnTo>
                  <a:lnTo>
                    <a:pt x="4" y="74"/>
                  </a:lnTo>
                  <a:lnTo>
                    <a:pt x="2" y="80"/>
                  </a:lnTo>
                  <a:lnTo>
                    <a:pt x="2" y="88"/>
                  </a:lnTo>
                  <a:lnTo>
                    <a:pt x="10" y="104"/>
                  </a:lnTo>
                  <a:lnTo>
                    <a:pt x="28" y="106"/>
                  </a:lnTo>
                  <a:lnTo>
                    <a:pt x="28" y="102"/>
                  </a:lnTo>
                  <a:lnTo>
                    <a:pt x="30" y="88"/>
                  </a:lnTo>
                  <a:lnTo>
                    <a:pt x="32" y="74"/>
                  </a:lnTo>
                  <a:lnTo>
                    <a:pt x="32" y="62"/>
                  </a:lnTo>
                  <a:lnTo>
                    <a:pt x="32" y="50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24" y="8"/>
                  </a:lnTo>
                  <a:lnTo>
                    <a:pt x="20" y="2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272"/>
            <p:cNvSpPr>
              <a:spLocks/>
            </p:cNvSpPr>
            <p:nvPr/>
          </p:nvSpPr>
          <p:spPr bwMode="gray">
            <a:xfrm>
              <a:off x="829" y="2944"/>
              <a:ext cx="26" cy="106"/>
            </a:xfrm>
            <a:custGeom>
              <a:avLst/>
              <a:gdLst>
                <a:gd name="T0" fmla="*/ 0 w 26"/>
                <a:gd name="T1" fmla="*/ 2 h 106"/>
                <a:gd name="T2" fmla="*/ 0 w 26"/>
                <a:gd name="T3" fmla="*/ 2 h 106"/>
                <a:gd name="T4" fmla="*/ 4 w 26"/>
                <a:gd name="T5" fmla="*/ 0 h 106"/>
                <a:gd name="T6" fmla="*/ 8 w 26"/>
                <a:gd name="T7" fmla="*/ 2 h 106"/>
                <a:gd name="T8" fmla="*/ 14 w 26"/>
                <a:gd name="T9" fmla="*/ 2 h 106"/>
                <a:gd name="T10" fmla="*/ 14 w 26"/>
                <a:gd name="T11" fmla="*/ 4 h 106"/>
                <a:gd name="T12" fmla="*/ 14 w 26"/>
                <a:gd name="T13" fmla="*/ 6 h 106"/>
                <a:gd name="T14" fmla="*/ 14 w 26"/>
                <a:gd name="T15" fmla="*/ 8 h 106"/>
                <a:gd name="T16" fmla="*/ 14 w 26"/>
                <a:gd name="T17" fmla="*/ 10 h 106"/>
                <a:gd name="T18" fmla="*/ 16 w 26"/>
                <a:gd name="T19" fmla="*/ 12 h 106"/>
                <a:gd name="T20" fmla="*/ 18 w 26"/>
                <a:gd name="T21" fmla="*/ 14 h 106"/>
                <a:gd name="T22" fmla="*/ 18 w 26"/>
                <a:gd name="T23" fmla="*/ 14 h 106"/>
                <a:gd name="T24" fmla="*/ 20 w 26"/>
                <a:gd name="T25" fmla="*/ 18 h 106"/>
                <a:gd name="T26" fmla="*/ 24 w 26"/>
                <a:gd name="T27" fmla="*/ 22 h 106"/>
                <a:gd name="T28" fmla="*/ 24 w 26"/>
                <a:gd name="T29" fmla="*/ 28 h 106"/>
                <a:gd name="T30" fmla="*/ 26 w 26"/>
                <a:gd name="T31" fmla="*/ 36 h 106"/>
                <a:gd name="T32" fmla="*/ 26 w 26"/>
                <a:gd name="T33" fmla="*/ 42 h 106"/>
                <a:gd name="T34" fmla="*/ 26 w 26"/>
                <a:gd name="T35" fmla="*/ 56 h 106"/>
                <a:gd name="T36" fmla="*/ 26 w 26"/>
                <a:gd name="T37" fmla="*/ 74 h 106"/>
                <a:gd name="T38" fmla="*/ 26 w 26"/>
                <a:gd name="T39" fmla="*/ 90 h 106"/>
                <a:gd name="T40" fmla="*/ 26 w 26"/>
                <a:gd name="T41" fmla="*/ 96 h 106"/>
                <a:gd name="T42" fmla="*/ 24 w 26"/>
                <a:gd name="T43" fmla="*/ 96 h 106"/>
                <a:gd name="T44" fmla="*/ 20 w 26"/>
                <a:gd name="T45" fmla="*/ 98 h 106"/>
                <a:gd name="T46" fmla="*/ 18 w 26"/>
                <a:gd name="T47" fmla="*/ 100 h 106"/>
                <a:gd name="T48" fmla="*/ 14 w 26"/>
                <a:gd name="T49" fmla="*/ 102 h 106"/>
                <a:gd name="T50" fmla="*/ 8 w 26"/>
                <a:gd name="T51" fmla="*/ 106 h 106"/>
                <a:gd name="T52" fmla="*/ 8 w 26"/>
                <a:gd name="T53" fmla="*/ 102 h 106"/>
                <a:gd name="T54" fmla="*/ 10 w 26"/>
                <a:gd name="T55" fmla="*/ 88 h 106"/>
                <a:gd name="T56" fmla="*/ 12 w 26"/>
                <a:gd name="T57" fmla="*/ 74 h 106"/>
                <a:gd name="T58" fmla="*/ 12 w 26"/>
                <a:gd name="T59" fmla="*/ 60 h 106"/>
                <a:gd name="T60" fmla="*/ 10 w 26"/>
                <a:gd name="T61" fmla="*/ 48 h 106"/>
                <a:gd name="T62" fmla="*/ 10 w 26"/>
                <a:gd name="T63" fmla="*/ 40 h 106"/>
                <a:gd name="T64" fmla="*/ 10 w 26"/>
                <a:gd name="T65" fmla="*/ 34 h 106"/>
                <a:gd name="T66" fmla="*/ 8 w 26"/>
                <a:gd name="T67" fmla="*/ 28 h 106"/>
                <a:gd name="T68" fmla="*/ 6 w 26"/>
                <a:gd name="T69" fmla="*/ 10 h 106"/>
                <a:gd name="T70" fmla="*/ 4 w 26"/>
                <a:gd name="T71" fmla="*/ 10 h 106"/>
                <a:gd name="T72" fmla="*/ 4 w 26"/>
                <a:gd name="T73" fmla="*/ 8 h 106"/>
                <a:gd name="T74" fmla="*/ 2 w 26"/>
                <a:gd name="T75" fmla="*/ 4 h 106"/>
                <a:gd name="T76" fmla="*/ 2 w 26"/>
                <a:gd name="T77" fmla="*/ 2 h 106"/>
                <a:gd name="T78" fmla="*/ 0 w 26"/>
                <a:gd name="T79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106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8"/>
                  </a:lnTo>
                  <a:lnTo>
                    <a:pt x="26" y="36"/>
                  </a:lnTo>
                  <a:lnTo>
                    <a:pt x="26" y="42"/>
                  </a:lnTo>
                  <a:lnTo>
                    <a:pt x="26" y="56"/>
                  </a:lnTo>
                  <a:lnTo>
                    <a:pt x="26" y="74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4" y="96"/>
                  </a:lnTo>
                  <a:lnTo>
                    <a:pt x="20" y="98"/>
                  </a:lnTo>
                  <a:lnTo>
                    <a:pt x="18" y="100"/>
                  </a:lnTo>
                  <a:lnTo>
                    <a:pt x="14" y="102"/>
                  </a:lnTo>
                  <a:lnTo>
                    <a:pt x="8" y="106"/>
                  </a:lnTo>
                  <a:lnTo>
                    <a:pt x="8" y="102"/>
                  </a:lnTo>
                  <a:lnTo>
                    <a:pt x="10" y="88"/>
                  </a:lnTo>
                  <a:lnTo>
                    <a:pt x="12" y="74"/>
                  </a:lnTo>
                  <a:lnTo>
                    <a:pt x="12" y="60"/>
                  </a:lnTo>
                  <a:lnTo>
                    <a:pt x="10" y="48"/>
                  </a:lnTo>
                  <a:lnTo>
                    <a:pt x="10" y="40"/>
                  </a:lnTo>
                  <a:lnTo>
                    <a:pt x="10" y="34"/>
                  </a:lnTo>
                  <a:lnTo>
                    <a:pt x="8" y="2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273"/>
            <p:cNvSpPr>
              <a:spLocks/>
            </p:cNvSpPr>
            <p:nvPr/>
          </p:nvSpPr>
          <p:spPr bwMode="gray">
            <a:xfrm>
              <a:off x="841" y="2938"/>
              <a:ext cx="42" cy="102"/>
            </a:xfrm>
            <a:custGeom>
              <a:avLst/>
              <a:gdLst>
                <a:gd name="T0" fmla="*/ 14 w 42"/>
                <a:gd name="T1" fmla="*/ 102 h 102"/>
                <a:gd name="T2" fmla="*/ 14 w 42"/>
                <a:gd name="T3" fmla="*/ 96 h 102"/>
                <a:gd name="T4" fmla="*/ 14 w 42"/>
                <a:gd name="T5" fmla="*/ 82 h 102"/>
                <a:gd name="T6" fmla="*/ 14 w 42"/>
                <a:gd name="T7" fmla="*/ 64 h 102"/>
                <a:gd name="T8" fmla="*/ 14 w 42"/>
                <a:gd name="T9" fmla="*/ 46 h 102"/>
                <a:gd name="T10" fmla="*/ 14 w 42"/>
                <a:gd name="T11" fmla="*/ 36 h 102"/>
                <a:gd name="T12" fmla="*/ 12 w 42"/>
                <a:gd name="T13" fmla="*/ 30 h 102"/>
                <a:gd name="T14" fmla="*/ 8 w 42"/>
                <a:gd name="T15" fmla="*/ 24 h 102"/>
                <a:gd name="T16" fmla="*/ 6 w 42"/>
                <a:gd name="T17" fmla="*/ 20 h 102"/>
                <a:gd name="T18" fmla="*/ 2 w 42"/>
                <a:gd name="T19" fmla="*/ 18 h 102"/>
                <a:gd name="T20" fmla="*/ 0 w 42"/>
                <a:gd name="T21" fmla="*/ 12 h 102"/>
                <a:gd name="T22" fmla="*/ 2 w 42"/>
                <a:gd name="T23" fmla="*/ 8 h 102"/>
                <a:gd name="T24" fmla="*/ 14 w 42"/>
                <a:gd name="T25" fmla="*/ 8 h 102"/>
                <a:gd name="T26" fmla="*/ 16 w 42"/>
                <a:gd name="T27" fmla="*/ 0 h 102"/>
                <a:gd name="T28" fmla="*/ 28 w 42"/>
                <a:gd name="T29" fmla="*/ 10 h 102"/>
                <a:gd name="T30" fmla="*/ 30 w 42"/>
                <a:gd name="T31" fmla="*/ 12 h 102"/>
                <a:gd name="T32" fmla="*/ 34 w 42"/>
                <a:gd name="T33" fmla="*/ 16 h 102"/>
                <a:gd name="T34" fmla="*/ 40 w 42"/>
                <a:gd name="T35" fmla="*/ 22 h 102"/>
                <a:gd name="T36" fmla="*/ 42 w 42"/>
                <a:gd name="T37" fmla="*/ 34 h 102"/>
                <a:gd name="T38" fmla="*/ 38 w 42"/>
                <a:gd name="T39" fmla="*/ 48 h 102"/>
                <a:gd name="T40" fmla="*/ 38 w 42"/>
                <a:gd name="T41" fmla="*/ 52 h 102"/>
                <a:gd name="T42" fmla="*/ 36 w 42"/>
                <a:gd name="T43" fmla="*/ 64 h 102"/>
                <a:gd name="T44" fmla="*/ 36 w 42"/>
                <a:gd name="T45" fmla="*/ 82 h 102"/>
                <a:gd name="T46" fmla="*/ 34 w 42"/>
                <a:gd name="T47" fmla="*/ 98 h 102"/>
                <a:gd name="T48" fmla="*/ 14 w 42"/>
                <a:gd name="T4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102">
                  <a:moveTo>
                    <a:pt x="14" y="102"/>
                  </a:moveTo>
                  <a:lnTo>
                    <a:pt x="14" y="96"/>
                  </a:lnTo>
                  <a:lnTo>
                    <a:pt x="14" y="82"/>
                  </a:lnTo>
                  <a:lnTo>
                    <a:pt x="14" y="64"/>
                  </a:lnTo>
                  <a:lnTo>
                    <a:pt x="14" y="46"/>
                  </a:lnTo>
                  <a:lnTo>
                    <a:pt x="14" y="36"/>
                  </a:lnTo>
                  <a:lnTo>
                    <a:pt x="12" y="30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4" y="16"/>
                  </a:lnTo>
                  <a:lnTo>
                    <a:pt x="40" y="22"/>
                  </a:lnTo>
                  <a:lnTo>
                    <a:pt x="42" y="34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36" y="64"/>
                  </a:lnTo>
                  <a:lnTo>
                    <a:pt x="36" y="82"/>
                  </a:lnTo>
                  <a:lnTo>
                    <a:pt x="34" y="98"/>
                  </a:lnTo>
                  <a:lnTo>
                    <a:pt x="14" y="10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274"/>
            <p:cNvSpPr>
              <a:spLocks/>
            </p:cNvSpPr>
            <p:nvPr/>
          </p:nvSpPr>
          <p:spPr bwMode="gray">
            <a:xfrm>
              <a:off x="683" y="2614"/>
              <a:ext cx="158" cy="126"/>
            </a:xfrm>
            <a:custGeom>
              <a:avLst/>
              <a:gdLst>
                <a:gd name="T0" fmla="*/ 0 w 158"/>
                <a:gd name="T1" fmla="*/ 120 h 126"/>
                <a:gd name="T2" fmla="*/ 2 w 158"/>
                <a:gd name="T3" fmla="*/ 118 h 126"/>
                <a:gd name="T4" fmla="*/ 2 w 158"/>
                <a:gd name="T5" fmla="*/ 116 h 126"/>
                <a:gd name="T6" fmla="*/ 14 w 158"/>
                <a:gd name="T7" fmla="*/ 112 h 126"/>
                <a:gd name="T8" fmla="*/ 22 w 158"/>
                <a:gd name="T9" fmla="*/ 106 h 126"/>
                <a:gd name="T10" fmla="*/ 30 w 158"/>
                <a:gd name="T11" fmla="*/ 98 h 126"/>
                <a:gd name="T12" fmla="*/ 38 w 158"/>
                <a:gd name="T13" fmla="*/ 90 h 126"/>
                <a:gd name="T14" fmla="*/ 44 w 158"/>
                <a:gd name="T15" fmla="*/ 82 h 126"/>
                <a:gd name="T16" fmla="*/ 46 w 158"/>
                <a:gd name="T17" fmla="*/ 80 h 126"/>
                <a:gd name="T18" fmla="*/ 46 w 158"/>
                <a:gd name="T19" fmla="*/ 68 h 126"/>
                <a:gd name="T20" fmla="*/ 50 w 158"/>
                <a:gd name="T21" fmla="*/ 60 h 126"/>
                <a:gd name="T22" fmla="*/ 56 w 158"/>
                <a:gd name="T23" fmla="*/ 54 h 126"/>
                <a:gd name="T24" fmla="*/ 60 w 158"/>
                <a:gd name="T25" fmla="*/ 48 h 126"/>
                <a:gd name="T26" fmla="*/ 60 w 158"/>
                <a:gd name="T27" fmla="*/ 44 h 126"/>
                <a:gd name="T28" fmla="*/ 64 w 158"/>
                <a:gd name="T29" fmla="*/ 40 h 126"/>
                <a:gd name="T30" fmla="*/ 66 w 158"/>
                <a:gd name="T31" fmla="*/ 36 h 126"/>
                <a:gd name="T32" fmla="*/ 70 w 158"/>
                <a:gd name="T33" fmla="*/ 34 h 126"/>
                <a:gd name="T34" fmla="*/ 74 w 158"/>
                <a:gd name="T35" fmla="*/ 32 h 126"/>
                <a:gd name="T36" fmla="*/ 76 w 158"/>
                <a:gd name="T37" fmla="*/ 30 h 126"/>
                <a:gd name="T38" fmla="*/ 78 w 158"/>
                <a:gd name="T39" fmla="*/ 30 h 126"/>
                <a:gd name="T40" fmla="*/ 76 w 158"/>
                <a:gd name="T41" fmla="*/ 20 h 126"/>
                <a:gd name="T42" fmla="*/ 76 w 158"/>
                <a:gd name="T43" fmla="*/ 14 h 126"/>
                <a:gd name="T44" fmla="*/ 78 w 158"/>
                <a:gd name="T45" fmla="*/ 8 h 126"/>
                <a:gd name="T46" fmla="*/ 78 w 158"/>
                <a:gd name="T47" fmla="*/ 4 h 126"/>
                <a:gd name="T48" fmla="*/ 80 w 158"/>
                <a:gd name="T49" fmla="*/ 0 h 126"/>
                <a:gd name="T50" fmla="*/ 80 w 158"/>
                <a:gd name="T51" fmla="*/ 0 h 126"/>
                <a:gd name="T52" fmla="*/ 82 w 158"/>
                <a:gd name="T53" fmla="*/ 0 h 126"/>
                <a:gd name="T54" fmla="*/ 84 w 158"/>
                <a:gd name="T55" fmla="*/ 2 h 126"/>
                <a:gd name="T56" fmla="*/ 88 w 158"/>
                <a:gd name="T57" fmla="*/ 4 h 126"/>
                <a:gd name="T58" fmla="*/ 92 w 158"/>
                <a:gd name="T59" fmla="*/ 6 h 126"/>
                <a:gd name="T60" fmla="*/ 98 w 158"/>
                <a:gd name="T61" fmla="*/ 8 h 126"/>
                <a:gd name="T62" fmla="*/ 104 w 158"/>
                <a:gd name="T63" fmla="*/ 10 h 126"/>
                <a:gd name="T64" fmla="*/ 114 w 158"/>
                <a:gd name="T65" fmla="*/ 12 h 126"/>
                <a:gd name="T66" fmla="*/ 126 w 158"/>
                <a:gd name="T67" fmla="*/ 12 h 126"/>
                <a:gd name="T68" fmla="*/ 134 w 158"/>
                <a:gd name="T69" fmla="*/ 12 h 126"/>
                <a:gd name="T70" fmla="*/ 136 w 158"/>
                <a:gd name="T71" fmla="*/ 12 h 126"/>
                <a:gd name="T72" fmla="*/ 138 w 158"/>
                <a:gd name="T73" fmla="*/ 12 h 126"/>
                <a:gd name="T74" fmla="*/ 142 w 158"/>
                <a:gd name="T75" fmla="*/ 14 h 126"/>
                <a:gd name="T76" fmla="*/ 144 w 158"/>
                <a:gd name="T77" fmla="*/ 18 h 126"/>
                <a:gd name="T78" fmla="*/ 146 w 158"/>
                <a:gd name="T79" fmla="*/ 22 h 126"/>
                <a:gd name="T80" fmla="*/ 146 w 158"/>
                <a:gd name="T81" fmla="*/ 28 h 126"/>
                <a:gd name="T82" fmla="*/ 146 w 158"/>
                <a:gd name="T83" fmla="*/ 34 h 126"/>
                <a:gd name="T84" fmla="*/ 146 w 158"/>
                <a:gd name="T85" fmla="*/ 38 h 126"/>
                <a:gd name="T86" fmla="*/ 148 w 158"/>
                <a:gd name="T87" fmla="*/ 42 h 126"/>
                <a:gd name="T88" fmla="*/ 150 w 158"/>
                <a:gd name="T89" fmla="*/ 46 h 126"/>
                <a:gd name="T90" fmla="*/ 158 w 158"/>
                <a:gd name="T91" fmla="*/ 54 h 126"/>
                <a:gd name="T92" fmla="*/ 156 w 158"/>
                <a:gd name="T93" fmla="*/ 54 h 126"/>
                <a:gd name="T94" fmla="*/ 154 w 158"/>
                <a:gd name="T95" fmla="*/ 54 h 126"/>
                <a:gd name="T96" fmla="*/ 150 w 158"/>
                <a:gd name="T97" fmla="*/ 54 h 126"/>
                <a:gd name="T98" fmla="*/ 146 w 158"/>
                <a:gd name="T99" fmla="*/ 54 h 126"/>
                <a:gd name="T100" fmla="*/ 142 w 158"/>
                <a:gd name="T101" fmla="*/ 54 h 126"/>
                <a:gd name="T102" fmla="*/ 140 w 158"/>
                <a:gd name="T103" fmla="*/ 56 h 126"/>
                <a:gd name="T104" fmla="*/ 136 w 158"/>
                <a:gd name="T105" fmla="*/ 58 h 126"/>
                <a:gd name="T106" fmla="*/ 136 w 158"/>
                <a:gd name="T107" fmla="*/ 62 h 126"/>
                <a:gd name="T108" fmla="*/ 134 w 158"/>
                <a:gd name="T109" fmla="*/ 74 h 126"/>
                <a:gd name="T110" fmla="*/ 82 w 158"/>
                <a:gd name="T111" fmla="*/ 92 h 126"/>
                <a:gd name="T112" fmla="*/ 68 w 158"/>
                <a:gd name="T113" fmla="*/ 96 h 126"/>
                <a:gd name="T114" fmla="*/ 60 w 158"/>
                <a:gd name="T115" fmla="*/ 104 h 126"/>
                <a:gd name="T116" fmla="*/ 48 w 158"/>
                <a:gd name="T117" fmla="*/ 110 h 126"/>
                <a:gd name="T118" fmla="*/ 52 w 158"/>
                <a:gd name="T119" fmla="*/ 126 h 126"/>
                <a:gd name="T120" fmla="*/ 0 w 158"/>
                <a:gd name="T121" fmla="*/ 1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" h="126">
                  <a:moveTo>
                    <a:pt x="0" y="120"/>
                  </a:moveTo>
                  <a:lnTo>
                    <a:pt x="2" y="118"/>
                  </a:lnTo>
                  <a:lnTo>
                    <a:pt x="2" y="116"/>
                  </a:lnTo>
                  <a:lnTo>
                    <a:pt x="14" y="112"/>
                  </a:lnTo>
                  <a:lnTo>
                    <a:pt x="22" y="106"/>
                  </a:lnTo>
                  <a:lnTo>
                    <a:pt x="30" y="98"/>
                  </a:lnTo>
                  <a:lnTo>
                    <a:pt x="38" y="90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6" y="68"/>
                  </a:lnTo>
                  <a:lnTo>
                    <a:pt x="50" y="60"/>
                  </a:lnTo>
                  <a:lnTo>
                    <a:pt x="56" y="54"/>
                  </a:lnTo>
                  <a:lnTo>
                    <a:pt x="60" y="48"/>
                  </a:lnTo>
                  <a:lnTo>
                    <a:pt x="60" y="44"/>
                  </a:lnTo>
                  <a:lnTo>
                    <a:pt x="64" y="40"/>
                  </a:lnTo>
                  <a:lnTo>
                    <a:pt x="66" y="36"/>
                  </a:lnTo>
                  <a:lnTo>
                    <a:pt x="70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8" y="30"/>
                  </a:lnTo>
                  <a:lnTo>
                    <a:pt x="76" y="20"/>
                  </a:lnTo>
                  <a:lnTo>
                    <a:pt x="76" y="14"/>
                  </a:lnTo>
                  <a:lnTo>
                    <a:pt x="78" y="8"/>
                  </a:lnTo>
                  <a:lnTo>
                    <a:pt x="78" y="4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8" y="4"/>
                  </a:lnTo>
                  <a:lnTo>
                    <a:pt x="92" y="6"/>
                  </a:lnTo>
                  <a:lnTo>
                    <a:pt x="98" y="8"/>
                  </a:lnTo>
                  <a:lnTo>
                    <a:pt x="104" y="10"/>
                  </a:lnTo>
                  <a:lnTo>
                    <a:pt x="114" y="12"/>
                  </a:lnTo>
                  <a:lnTo>
                    <a:pt x="126" y="12"/>
                  </a:lnTo>
                  <a:lnTo>
                    <a:pt x="134" y="12"/>
                  </a:lnTo>
                  <a:lnTo>
                    <a:pt x="136" y="12"/>
                  </a:lnTo>
                  <a:lnTo>
                    <a:pt x="138" y="12"/>
                  </a:lnTo>
                  <a:lnTo>
                    <a:pt x="142" y="14"/>
                  </a:lnTo>
                  <a:lnTo>
                    <a:pt x="144" y="18"/>
                  </a:lnTo>
                  <a:lnTo>
                    <a:pt x="146" y="22"/>
                  </a:lnTo>
                  <a:lnTo>
                    <a:pt x="146" y="28"/>
                  </a:lnTo>
                  <a:lnTo>
                    <a:pt x="146" y="34"/>
                  </a:lnTo>
                  <a:lnTo>
                    <a:pt x="146" y="38"/>
                  </a:lnTo>
                  <a:lnTo>
                    <a:pt x="148" y="42"/>
                  </a:lnTo>
                  <a:lnTo>
                    <a:pt x="150" y="46"/>
                  </a:lnTo>
                  <a:lnTo>
                    <a:pt x="158" y="54"/>
                  </a:lnTo>
                  <a:lnTo>
                    <a:pt x="156" y="54"/>
                  </a:lnTo>
                  <a:lnTo>
                    <a:pt x="154" y="54"/>
                  </a:lnTo>
                  <a:lnTo>
                    <a:pt x="150" y="54"/>
                  </a:lnTo>
                  <a:lnTo>
                    <a:pt x="146" y="54"/>
                  </a:lnTo>
                  <a:lnTo>
                    <a:pt x="142" y="54"/>
                  </a:lnTo>
                  <a:lnTo>
                    <a:pt x="140" y="56"/>
                  </a:lnTo>
                  <a:lnTo>
                    <a:pt x="136" y="58"/>
                  </a:lnTo>
                  <a:lnTo>
                    <a:pt x="136" y="62"/>
                  </a:lnTo>
                  <a:lnTo>
                    <a:pt x="134" y="74"/>
                  </a:lnTo>
                  <a:lnTo>
                    <a:pt x="82" y="92"/>
                  </a:lnTo>
                  <a:lnTo>
                    <a:pt x="68" y="96"/>
                  </a:lnTo>
                  <a:lnTo>
                    <a:pt x="60" y="104"/>
                  </a:lnTo>
                  <a:lnTo>
                    <a:pt x="48" y="110"/>
                  </a:lnTo>
                  <a:lnTo>
                    <a:pt x="52" y="126"/>
                  </a:lnTo>
                  <a:lnTo>
                    <a:pt x="0" y="1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275"/>
            <p:cNvSpPr>
              <a:spLocks/>
            </p:cNvSpPr>
            <p:nvPr/>
          </p:nvSpPr>
          <p:spPr bwMode="gray">
            <a:xfrm>
              <a:off x="941" y="2592"/>
              <a:ext cx="52" cy="112"/>
            </a:xfrm>
            <a:custGeom>
              <a:avLst/>
              <a:gdLst>
                <a:gd name="T0" fmla="*/ 8 w 52"/>
                <a:gd name="T1" fmla="*/ 12 h 112"/>
                <a:gd name="T2" fmla="*/ 6 w 52"/>
                <a:gd name="T3" fmla="*/ 18 h 112"/>
                <a:gd name="T4" fmla="*/ 4 w 52"/>
                <a:gd name="T5" fmla="*/ 28 h 112"/>
                <a:gd name="T6" fmla="*/ 4 w 52"/>
                <a:gd name="T7" fmla="*/ 32 h 112"/>
                <a:gd name="T8" fmla="*/ 2 w 52"/>
                <a:gd name="T9" fmla="*/ 38 h 112"/>
                <a:gd name="T10" fmla="*/ 0 w 52"/>
                <a:gd name="T11" fmla="*/ 40 h 112"/>
                <a:gd name="T12" fmla="*/ 0 w 52"/>
                <a:gd name="T13" fmla="*/ 46 h 112"/>
                <a:gd name="T14" fmla="*/ 2 w 52"/>
                <a:gd name="T15" fmla="*/ 50 h 112"/>
                <a:gd name="T16" fmla="*/ 2 w 52"/>
                <a:gd name="T17" fmla="*/ 54 h 112"/>
                <a:gd name="T18" fmla="*/ 2 w 52"/>
                <a:gd name="T19" fmla="*/ 58 h 112"/>
                <a:gd name="T20" fmla="*/ 6 w 52"/>
                <a:gd name="T21" fmla="*/ 64 h 112"/>
                <a:gd name="T22" fmla="*/ 8 w 52"/>
                <a:gd name="T23" fmla="*/ 64 h 112"/>
                <a:gd name="T24" fmla="*/ 10 w 52"/>
                <a:gd name="T25" fmla="*/ 68 h 112"/>
                <a:gd name="T26" fmla="*/ 14 w 52"/>
                <a:gd name="T27" fmla="*/ 88 h 112"/>
                <a:gd name="T28" fmla="*/ 22 w 52"/>
                <a:gd name="T29" fmla="*/ 112 h 112"/>
                <a:gd name="T30" fmla="*/ 26 w 52"/>
                <a:gd name="T31" fmla="*/ 108 h 112"/>
                <a:gd name="T32" fmla="*/ 34 w 52"/>
                <a:gd name="T33" fmla="*/ 102 h 112"/>
                <a:gd name="T34" fmla="*/ 40 w 52"/>
                <a:gd name="T35" fmla="*/ 96 h 112"/>
                <a:gd name="T36" fmla="*/ 40 w 52"/>
                <a:gd name="T37" fmla="*/ 92 h 112"/>
                <a:gd name="T38" fmla="*/ 38 w 52"/>
                <a:gd name="T39" fmla="*/ 88 h 112"/>
                <a:gd name="T40" fmla="*/ 38 w 52"/>
                <a:gd name="T41" fmla="*/ 84 h 112"/>
                <a:gd name="T42" fmla="*/ 44 w 52"/>
                <a:gd name="T43" fmla="*/ 82 h 112"/>
                <a:gd name="T44" fmla="*/ 48 w 52"/>
                <a:gd name="T45" fmla="*/ 76 h 112"/>
                <a:gd name="T46" fmla="*/ 46 w 52"/>
                <a:gd name="T47" fmla="*/ 68 h 112"/>
                <a:gd name="T48" fmla="*/ 44 w 52"/>
                <a:gd name="T49" fmla="*/ 62 h 112"/>
                <a:gd name="T50" fmla="*/ 42 w 52"/>
                <a:gd name="T51" fmla="*/ 60 h 112"/>
                <a:gd name="T52" fmla="*/ 42 w 52"/>
                <a:gd name="T53" fmla="*/ 54 h 112"/>
                <a:gd name="T54" fmla="*/ 44 w 52"/>
                <a:gd name="T55" fmla="*/ 50 h 112"/>
                <a:gd name="T56" fmla="*/ 48 w 52"/>
                <a:gd name="T57" fmla="*/ 46 h 112"/>
                <a:gd name="T58" fmla="*/ 50 w 52"/>
                <a:gd name="T59" fmla="*/ 44 h 112"/>
                <a:gd name="T60" fmla="*/ 50 w 52"/>
                <a:gd name="T61" fmla="*/ 42 h 112"/>
                <a:gd name="T62" fmla="*/ 48 w 52"/>
                <a:gd name="T63" fmla="*/ 40 h 112"/>
                <a:gd name="T64" fmla="*/ 46 w 52"/>
                <a:gd name="T65" fmla="*/ 36 h 112"/>
                <a:gd name="T66" fmla="*/ 44 w 52"/>
                <a:gd name="T67" fmla="*/ 28 h 112"/>
                <a:gd name="T68" fmla="*/ 46 w 52"/>
                <a:gd name="T69" fmla="*/ 24 h 112"/>
                <a:gd name="T70" fmla="*/ 52 w 52"/>
                <a:gd name="T71" fmla="*/ 20 h 112"/>
                <a:gd name="T72" fmla="*/ 32 w 52"/>
                <a:gd name="T73" fmla="*/ 2 h 112"/>
                <a:gd name="T74" fmla="*/ 30 w 52"/>
                <a:gd name="T75" fmla="*/ 0 h 112"/>
                <a:gd name="T76" fmla="*/ 22 w 52"/>
                <a:gd name="T77" fmla="*/ 2 h 112"/>
                <a:gd name="T78" fmla="*/ 16 w 52"/>
                <a:gd name="T79" fmla="*/ 4 h 112"/>
                <a:gd name="T80" fmla="*/ 12 w 52"/>
                <a:gd name="T81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112">
                  <a:moveTo>
                    <a:pt x="10" y="12"/>
                  </a:moveTo>
                  <a:lnTo>
                    <a:pt x="8" y="12"/>
                  </a:lnTo>
                  <a:lnTo>
                    <a:pt x="8" y="14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0" y="68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8" y="102"/>
                  </a:lnTo>
                  <a:lnTo>
                    <a:pt x="22" y="112"/>
                  </a:lnTo>
                  <a:lnTo>
                    <a:pt x="24" y="112"/>
                  </a:lnTo>
                  <a:lnTo>
                    <a:pt x="26" y="108"/>
                  </a:lnTo>
                  <a:lnTo>
                    <a:pt x="30" y="106"/>
                  </a:lnTo>
                  <a:lnTo>
                    <a:pt x="34" y="102"/>
                  </a:lnTo>
                  <a:lnTo>
                    <a:pt x="36" y="98"/>
                  </a:lnTo>
                  <a:lnTo>
                    <a:pt x="40" y="96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38" y="86"/>
                  </a:lnTo>
                  <a:lnTo>
                    <a:pt x="38" y="84"/>
                  </a:lnTo>
                  <a:lnTo>
                    <a:pt x="42" y="82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8" y="76"/>
                  </a:lnTo>
                  <a:lnTo>
                    <a:pt x="48" y="72"/>
                  </a:lnTo>
                  <a:lnTo>
                    <a:pt x="46" y="68"/>
                  </a:lnTo>
                  <a:lnTo>
                    <a:pt x="46" y="64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50" y="22"/>
                  </a:lnTo>
                  <a:lnTo>
                    <a:pt x="52" y="20"/>
                  </a:lnTo>
                  <a:lnTo>
                    <a:pt x="48" y="1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276"/>
            <p:cNvSpPr>
              <a:spLocks/>
            </p:cNvSpPr>
            <p:nvPr/>
          </p:nvSpPr>
          <p:spPr bwMode="gray">
            <a:xfrm>
              <a:off x="963" y="2654"/>
              <a:ext cx="206" cy="202"/>
            </a:xfrm>
            <a:custGeom>
              <a:avLst/>
              <a:gdLst>
                <a:gd name="T0" fmla="*/ 200 w 206"/>
                <a:gd name="T1" fmla="*/ 34 h 202"/>
                <a:gd name="T2" fmla="*/ 192 w 206"/>
                <a:gd name="T3" fmla="*/ 30 h 202"/>
                <a:gd name="T4" fmla="*/ 182 w 206"/>
                <a:gd name="T5" fmla="*/ 24 h 202"/>
                <a:gd name="T6" fmla="*/ 174 w 206"/>
                <a:gd name="T7" fmla="*/ 22 h 202"/>
                <a:gd name="T8" fmla="*/ 170 w 206"/>
                <a:gd name="T9" fmla="*/ 22 h 202"/>
                <a:gd name="T10" fmla="*/ 162 w 206"/>
                <a:gd name="T11" fmla="*/ 22 h 202"/>
                <a:gd name="T12" fmla="*/ 148 w 206"/>
                <a:gd name="T13" fmla="*/ 26 h 202"/>
                <a:gd name="T14" fmla="*/ 138 w 206"/>
                <a:gd name="T15" fmla="*/ 28 h 202"/>
                <a:gd name="T16" fmla="*/ 136 w 206"/>
                <a:gd name="T17" fmla="*/ 34 h 202"/>
                <a:gd name="T18" fmla="*/ 138 w 206"/>
                <a:gd name="T19" fmla="*/ 42 h 202"/>
                <a:gd name="T20" fmla="*/ 140 w 206"/>
                <a:gd name="T21" fmla="*/ 46 h 202"/>
                <a:gd name="T22" fmla="*/ 138 w 206"/>
                <a:gd name="T23" fmla="*/ 54 h 202"/>
                <a:gd name="T24" fmla="*/ 122 w 206"/>
                <a:gd name="T25" fmla="*/ 56 h 202"/>
                <a:gd name="T26" fmla="*/ 106 w 206"/>
                <a:gd name="T27" fmla="*/ 52 h 202"/>
                <a:gd name="T28" fmla="*/ 96 w 206"/>
                <a:gd name="T29" fmla="*/ 44 h 202"/>
                <a:gd name="T30" fmla="*/ 88 w 206"/>
                <a:gd name="T31" fmla="*/ 36 h 202"/>
                <a:gd name="T32" fmla="*/ 84 w 206"/>
                <a:gd name="T33" fmla="*/ 26 h 202"/>
                <a:gd name="T34" fmla="*/ 80 w 206"/>
                <a:gd name="T35" fmla="*/ 18 h 202"/>
                <a:gd name="T36" fmla="*/ 78 w 206"/>
                <a:gd name="T37" fmla="*/ 16 h 202"/>
                <a:gd name="T38" fmla="*/ 56 w 206"/>
                <a:gd name="T39" fmla="*/ 10 h 202"/>
                <a:gd name="T40" fmla="*/ 46 w 206"/>
                <a:gd name="T41" fmla="*/ 6 h 202"/>
                <a:gd name="T42" fmla="*/ 38 w 206"/>
                <a:gd name="T43" fmla="*/ 4 h 202"/>
                <a:gd name="T44" fmla="*/ 24 w 206"/>
                <a:gd name="T45" fmla="*/ 0 h 202"/>
                <a:gd name="T46" fmla="*/ 24 w 206"/>
                <a:gd name="T47" fmla="*/ 4 h 202"/>
                <a:gd name="T48" fmla="*/ 26 w 206"/>
                <a:gd name="T49" fmla="*/ 12 h 202"/>
                <a:gd name="T50" fmla="*/ 24 w 206"/>
                <a:gd name="T51" fmla="*/ 18 h 202"/>
                <a:gd name="T52" fmla="*/ 22 w 206"/>
                <a:gd name="T53" fmla="*/ 20 h 202"/>
                <a:gd name="T54" fmla="*/ 18 w 206"/>
                <a:gd name="T55" fmla="*/ 20 h 202"/>
                <a:gd name="T56" fmla="*/ 16 w 206"/>
                <a:gd name="T57" fmla="*/ 22 h 202"/>
                <a:gd name="T58" fmla="*/ 18 w 206"/>
                <a:gd name="T59" fmla="*/ 30 h 202"/>
                <a:gd name="T60" fmla="*/ 18 w 206"/>
                <a:gd name="T61" fmla="*/ 30 h 202"/>
                <a:gd name="T62" fmla="*/ 16 w 206"/>
                <a:gd name="T63" fmla="*/ 34 h 202"/>
                <a:gd name="T64" fmla="*/ 12 w 206"/>
                <a:gd name="T65" fmla="*/ 40 h 202"/>
                <a:gd name="T66" fmla="*/ 6 w 206"/>
                <a:gd name="T67" fmla="*/ 46 h 202"/>
                <a:gd name="T68" fmla="*/ 2 w 206"/>
                <a:gd name="T69" fmla="*/ 50 h 202"/>
                <a:gd name="T70" fmla="*/ 0 w 206"/>
                <a:gd name="T71" fmla="*/ 50 h 202"/>
                <a:gd name="T72" fmla="*/ 2 w 206"/>
                <a:gd name="T73" fmla="*/ 54 h 202"/>
                <a:gd name="T74" fmla="*/ 4 w 206"/>
                <a:gd name="T75" fmla="*/ 60 h 202"/>
                <a:gd name="T76" fmla="*/ 4 w 206"/>
                <a:gd name="T77" fmla="*/ 72 h 202"/>
                <a:gd name="T78" fmla="*/ 6 w 206"/>
                <a:gd name="T79" fmla="*/ 80 h 202"/>
                <a:gd name="T80" fmla="*/ 8 w 206"/>
                <a:gd name="T81" fmla="*/ 82 h 202"/>
                <a:gd name="T82" fmla="*/ 12 w 206"/>
                <a:gd name="T83" fmla="*/ 88 h 202"/>
                <a:gd name="T84" fmla="*/ 12 w 206"/>
                <a:gd name="T85" fmla="*/ 96 h 202"/>
                <a:gd name="T86" fmla="*/ 12 w 206"/>
                <a:gd name="T87" fmla="*/ 106 h 202"/>
                <a:gd name="T88" fmla="*/ 10 w 206"/>
                <a:gd name="T89" fmla="*/ 108 h 202"/>
                <a:gd name="T90" fmla="*/ 14 w 206"/>
                <a:gd name="T91" fmla="*/ 112 h 202"/>
                <a:gd name="T92" fmla="*/ 14 w 206"/>
                <a:gd name="T93" fmla="*/ 122 h 202"/>
                <a:gd name="T94" fmla="*/ 30 w 206"/>
                <a:gd name="T95" fmla="*/ 142 h 202"/>
                <a:gd name="T96" fmla="*/ 36 w 206"/>
                <a:gd name="T97" fmla="*/ 142 h 202"/>
                <a:gd name="T98" fmla="*/ 40 w 206"/>
                <a:gd name="T99" fmla="*/ 146 h 202"/>
                <a:gd name="T100" fmla="*/ 44 w 206"/>
                <a:gd name="T101" fmla="*/ 152 h 202"/>
                <a:gd name="T102" fmla="*/ 48 w 206"/>
                <a:gd name="T103" fmla="*/ 158 h 202"/>
                <a:gd name="T104" fmla="*/ 184 w 206"/>
                <a:gd name="T105" fmla="*/ 202 h 202"/>
                <a:gd name="T106" fmla="*/ 206 w 206"/>
                <a:gd name="T107" fmla="*/ 18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6" h="202">
                  <a:moveTo>
                    <a:pt x="206" y="34"/>
                  </a:moveTo>
                  <a:lnTo>
                    <a:pt x="200" y="34"/>
                  </a:lnTo>
                  <a:lnTo>
                    <a:pt x="196" y="32"/>
                  </a:lnTo>
                  <a:lnTo>
                    <a:pt x="192" y="30"/>
                  </a:lnTo>
                  <a:lnTo>
                    <a:pt x="186" y="26"/>
                  </a:lnTo>
                  <a:lnTo>
                    <a:pt x="182" y="24"/>
                  </a:lnTo>
                  <a:lnTo>
                    <a:pt x="176" y="24"/>
                  </a:lnTo>
                  <a:lnTo>
                    <a:pt x="174" y="22"/>
                  </a:lnTo>
                  <a:lnTo>
                    <a:pt x="172" y="22"/>
                  </a:lnTo>
                  <a:lnTo>
                    <a:pt x="170" y="22"/>
                  </a:lnTo>
                  <a:lnTo>
                    <a:pt x="166" y="22"/>
                  </a:lnTo>
                  <a:lnTo>
                    <a:pt x="162" y="22"/>
                  </a:lnTo>
                  <a:lnTo>
                    <a:pt x="154" y="24"/>
                  </a:lnTo>
                  <a:lnTo>
                    <a:pt x="148" y="26"/>
                  </a:lnTo>
                  <a:lnTo>
                    <a:pt x="142" y="26"/>
                  </a:lnTo>
                  <a:lnTo>
                    <a:pt x="138" y="28"/>
                  </a:lnTo>
                  <a:lnTo>
                    <a:pt x="138" y="32"/>
                  </a:lnTo>
                  <a:lnTo>
                    <a:pt x="136" y="34"/>
                  </a:lnTo>
                  <a:lnTo>
                    <a:pt x="138" y="38"/>
                  </a:lnTo>
                  <a:lnTo>
                    <a:pt x="138" y="42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40" y="46"/>
                  </a:lnTo>
                  <a:lnTo>
                    <a:pt x="138" y="54"/>
                  </a:lnTo>
                  <a:lnTo>
                    <a:pt x="132" y="56"/>
                  </a:lnTo>
                  <a:lnTo>
                    <a:pt x="122" y="56"/>
                  </a:lnTo>
                  <a:lnTo>
                    <a:pt x="114" y="54"/>
                  </a:lnTo>
                  <a:lnTo>
                    <a:pt x="106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90" y="40"/>
                  </a:lnTo>
                  <a:lnTo>
                    <a:pt x="88" y="36"/>
                  </a:lnTo>
                  <a:lnTo>
                    <a:pt x="86" y="30"/>
                  </a:lnTo>
                  <a:lnTo>
                    <a:pt x="84" y="26"/>
                  </a:lnTo>
                  <a:lnTo>
                    <a:pt x="82" y="22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58" y="12"/>
                  </a:lnTo>
                  <a:lnTo>
                    <a:pt x="56" y="10"/>
                  </a:lnTo>
                  <a:lnTo>
                    <a:pt x="52" y="8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16" y="34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4" y="72"/>
                  </a:lnTo>
                  <a:lnTo>
                    <a:pt x="6" y="76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10" y="84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106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2" y="110"/>
                  </a:lnTo>
                  <a:lnTo>
                    <a:pt x="14" y="112"/>
                  </a:lnTo>
                  <a:lnTo>
                    <a:pt x="14" y="116"/>
                  </a:lnTo>
                  <a:lnTo>
                    <a:pt x="14" y="122"/>
                  </a:lnTo>
                  <a:lnTo>
                    <a:pt x="28" y="142"/>
                  </a:lnTo>
                  <a:lnTo>
                    <a:pt x="30" y="142"/>
                  </a:lnTo>
                  <a:lnTo>
                    <a:pt x="32" y="142"/>
                  </a:lnTo>
                  <a:lnTo>
                    <a:pt x="36" y="14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48"/>
                  </a:lnTo>
                  <a:lnTo>
                    <a:pt x="44" y="152"/>
                  </a:lnTo>
                  <a:lnTo>
                    <a:pt x="46" y="154"/>
                  </a:lnTo>
                  <a:lnTo>
                    <a:pt x="48" y="158"/>
                  </a:lnTo>
                  <a:lnTo>
                    <a:pt x="76" y="156"/>
                  </a:lnTo>
                  <a:lnTo>
                    <a:pt x="184" y="202"/>
                  </a:lnTo>
                  <a:lnTo>
                    <a:pt x="184" y="184"/>
                  </a:lnTo>
                  <a:lnTo>
                    <a:pt x="206" y="184"/>
                  </a:lnTo>
                  <a:lnTo>
                    <a:pt x="206" y="3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277"/>
            <p:cNvSpPr>
              <a:spLocks/>
            </p:cNvSpPr>
            <p:nvPr/>
          </p:nvSpPr>
          <p:spPr bwMode="gray">
            <a:xfrm>
              <a:off x="875" y="2936"/>
              <a:ext cx="146" cy="120"/>
            </a:xfrm>
            <a:custGeom>
              <a:avLst/>
              <a:gdLst>
                <a:gd name="T0" fmla="*/ 142 w 146"/>
                <a:gd name="T1" fmla="*/ 0 h 120"/>
                <a:gd name="T2" fmla="*/ 132 w 146"/>
                <a:gd name="T3" fmla="*/ 2 h 120"/>
                <a:gd name="T4" fmla="*/ 124 w 146"/>
                <a:gd name="T5" fmla="*/ 6 h 120"/>
                <a:gd name="T6" fmla="*/ 120 w 146"/>
                <a:gd name="T7" fmla="*/ 8 h 120"/>
                <a:gd name="T8" fmla="*/ 96 w 146"/>
                <a:gd name="T9" fmla="*/ 4 h 120"/>
                <a:gd name="T10" fmla="*/ 84 w 146"/>
                <a:gd name="T11" fmla="*/ 8 h 120"/>
                <a:gd name="T12" fmla="*/ 76 w 146"/>
                <a:gd name="T13" fmla="*/ 6 h 120"/>
                <a:gd name="T14" fmla="*/ 68 w 146"/>
                <a:gd name="T15" fmla="*/ 12 h 120"/>
                <a:gd name="T16" fmla="*/ 62 w 146"/>
                <a:gd name="T17" fmla="*/ 16 h 120"/>
                <a:gd name="T18" fmla="*/ 58 w 146"/>
                <a:gd name="T19" fmla="*/ 14 h 120"/>
                <a:gd name="T20" fmla="*/ 50 w 146"/>
                <a:gd name="T21" fmla="*/ 10 h 120"/>
                <a:gd name="T22" fmla="*/ 42 w 146"/>
                <a:gd name="T23" fmla="*/ 8 h 120"/>
                <a:gd name="T24" fmla="*/ 40 w 146"/>
                <a:gd name="T25" fmla="*/ 6 h 120"/>
                <a:gd name="T26" fmla="*/ 38 w 146"/>
                <a:gd name="T27" fmla="*/ 6 h 120"/>
                <a:gd name="T28" fmla="*/ 30 w 146"/>
                <a:gd name="T29" fmla="*/ 6 h 120"/>
                <a:gd name="T30" fmla="*/ 16 w 146"/>
                <a:gd name="T31" fmla="*/ 8 h 120"/>
                <a:gd name="T32" fmla="*/ 6 w 146"/>
                <a:gd name="T33" fmla="*/ 14 h 120"/>
                <a:gd name="T34" fmla="*/ 2 w 146"/>
                <a:gd name="T35" fmla="*/ 20 h 120"/>
                <a:gd name="T36" fmla="*/ 4 w 146"/>
                <a:gd name="T37" fmla="*/ 22 h 120"/>
                <a:gd name="T38" fmla="*/ 6 w 146"/>
                <a:gd name="T39" fmla="*/ 28 h 120"/>
                <a:gd name="T40" fmla="*/ 6 w 146"/>
                <a:gd name="T41" fmla="*/ 40 h 120"/>
                <a:gd name="T42" fmla="*/ 6 w 146"/>
                <a:gd name="T43" fmla="*/ 48 h 120"/>
                <a:gd name="T44" fmla="*/ 2 w 146"/>
                <a:gd name="T45" fmla="*/ 54 h 120"/>
                <a:gd name="T46" fmla="*/ 0 w 146"/>
                <a:gd name="T47" fmla="*/ 64 h 120"/>
                <a:gd name="T48" fmla="*/ 0 w 146"/>
                <a:gd name="T49" fmla="*/ 100 h 120"/>
                <a:gd name="T50" fmla="*/ 16 w 146"/>
                <a:gd name="T51" fmla="*/ 100 h 120"/>
                <a:gd name="T52" fmla="*/ 34 w 146"/>
                <a:gd name="T53" fmla="*/ 112 h 120"/>
                <a:gd name="T54" fmla="*/ 52 w 146"/>
                <a:gd name="T55" fmla="*/ 118 h 120"/>
                <a:gd name="T56" fmla="*/ 76 w 146"/>
                <a:gd name="T57" fmla="*/ 120 h 120"/>
                <a:gd name="T58" fmla="*/ 94 w 146"/>
                <a:gd name="T59" fmla="*/ 102 h 120"/>
                <a:gd name="T60" fmla="*/ 96 w 146"/>
                <a:gd name="T61" fmla="*/ 86 h 120"/>
                <a:gd name="T62" fmla="*/ 100 w 146"/>
                <a:gd name="T63" fmla="*/ 80 h 120"/>
                <a:gd name="T64" fmla="*/ 108 w 146"/>
                <a:gd name="T65" fmla="*/ 72 h 120"/>
                <a:gd name="T66" fmla="*/ 118 w 146"/>
                <a:gd name="T67" fmla="*/ 68 h 120"/>
                <a:gd name="T68" fmla="*/ 122 w 146"/>
                <a:gd name="T69" fmla="*/ 72 h 120"/>
                <a:gd name="T70" fmla="*/ 126 w 146"/>
                <a:gd name="T71" fmla="*/ 72 h 120"/>
                <a:gd name="T72" fmla="*/ 132 w 146"/>
                <a:gd name="T73" fmla="*/ 68 h 120"/>
                <a:gd name="T74" fmla="*/ 138 w 146"/>
                <a:gd name="T75" fmla="*/ 56 h 120"/>
                <a:gd name="T76" fmla="*/ 142 w 146"/>
                <a:gd name="T77" fmla="*/ 46 h 120"/>
                <a:gd name="T78" fmla="*/ 144 w 146"/>
                <a:gd name="T79" fmla="*/ 36 h 120"/>
                <a:gd name="T80" fmla="*/ 146 w 146"/>
                <a:gd name="T81" fmla="*/ 24 h 120"/>
                <a:gd name="T82" fmla="*/ 144 w 146"/>
                <a:gd name="T83" fmla="*/ 14 h 120"/>
                <a:gd name="T84" fmla="*/ 146 w 146"/>
                <a:gd name="T85" fmla="*/ 4 h 120"/>
                <a:gd name="T86" fmla="*/ 146 w 146"/>
                <a:gd name="T8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20">
                  <a:moveTo>
                    <a:pt x="146" y="0"/>
                  </a:moveTo>
                  <a:lnTo>
                    <a:pt x="142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4" y="6"/>
                  </a:lnTo>
                  <a:lnTo>
                    <a:pt x="120" y="6"/>
                  </a:lnTo>
                  <a:lnTo>
                    <a:pt x="120" y="8"/>
                  </a:lnTo>
                  <a:lnTo>
                    <a:pt x="108" y="2"/>
                  </a:lnTo>
                  <a:lnTo>
                    <a:pt x="96" y="4"/>
                  </a:lnTo>
                  <a:lnTo>
                    <a:pt x="88" y="6"/>
                  </a:lnTo>
                  <a:lnTo>
                    <a:pt x="84" y="8"/>
                  </a:lnTo>
                  <a:lnTo>
                    <a:pt x="80" y="6"/>
                  </a:lnTo>
                  <a:lnTo>
                    <a:pt x="76" y="6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14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2" y="6"/>
                  </a:lnTo>
                  <a:lnTo>
                    <a:pt x="16" y="8"/>
                  </a:lnTo>
                  <a:lnTo>
                    <a:pt x="10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6" y="34"/>
                  </a:lnTo>
                  <a:lnTo>
                    <a:pt x="6" y="40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100"/>
                  </a:lnTo>
                  <a:lnTo>
                    <a:pt x="14" y="98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4" y="112"/>
                  </a:lnTo>
                  <a:lnTo>
                    <a:pt x="48" y="118"/>
                  </a:lnTo>
                  <a:lnTo>
                    <a:pt x="52" y="118"/>
                  </a:lnTo>
                  <a:lnTo>
                    <a:pt x="62" y="120"/>
                  </a:lnTo>
                  <a:lnTo>
                    <a:pt x="76" y="120"/>
                  </a:lnTo>
                  <a:lnTo>
                    <a:pt x="86" y="120"/>
                  </a:lnTo>
                  <a:lnTo>
                    <a:pt x="94" y="102"/>
                  </a:lnTo>
                  <a:lnTo>
                    <a:pt x="94" y="88"/>
                  </a:lnTo>
                  <a:lnTo>
                    <a:pt x="96" y="86"/>
                  </a:lnTo>
                  <a:lnTo>
                    <a:pt x="98" y="84"/>
                  </a:lnTo>
                  <a:lnTo>
                    <a:pt x="100" y="80"/>
                  </a:lnTo>
                  <a:lnTo>
                    <a:pt x="104" y="76"/>
                  </a:lnTo>
                  <a:lnTo>
                    <a:pt x="108" y="72"/>
                  </a:lnTo>
                  <a:lnTo>
                    <a:pt x="112" y="70"/>
                  </a:lnTo>
                  <a:lnTo>
                    <a:pt x="118" y="68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8" y="70"/>
                  </a:lnTo>
                  <a:lnTo>
                    <a:pt x="132" y="68"/>
                  </a:lnTo>
                  <a:lnTo>
                    <a:pt x="136" y="64"/>
                  </a:lnTo>
                  <a:lnTo>
                    <a:pt x="138" y="56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4" y="42"/>
                  </a:lnTo>
                  <a:lnTo>
                    <a:pt x="144" y="36"/>
                  </a:lnTo>
                  <a:lnTo>
                    <a:pt x="146" y="30"/>
                  </a:lnTo>
                  <a:lnTo>
                    <a:pt x="146" y="24"/>
                  </a:lnTo>
                  <a:lnTo>
                    <a:pt x="144" y="18"/>
                  </a:lnTo>
                  <a:lnTo>
                    <a:pt x="144" y="14"/>
                  </a:lnTo>
                  <a:lnTo>
                    <a:pt x="144" y="8"/>
                  </a:lnTo>
                  <a:lnTo>
                    <a:pt x="146" y="4"/>
                  </a:lnTo>
                  <a:lnTo>
                    <a:pt x="146" y="2"/>
                  </a:lnTo>
                  <a:lnTo>
                    <a:pt x="14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278"/>
            <p:cNvSpPr>
              <a:spLocks/>
            </p:cNvSpPr>
            <p:nvPr/>
          </p:nvSpPr>
          <p:spPr bwMode="gray">
            <a:xfrm>
              <a:off x="995" y="2796"/>
              <a:ext cx="52" cy="132"/>
            </a:xfrm>
            <a:custGeom>
              <a:avLst/>
              <a:gdLst>
                <a:gd name="T0" fmla="*/ 28 w 52"/>
                <a:gd name="T1" fmla="*/ 132 h 132"/>
                <a:gd name="T2" fmla="*/ 30 w 52"/>
                <a:gd name="T3" fmla="*/ 118 h 132"/>
                <a:gd name="T4" fmla="*/ 30 w 52"/>
                <a:gd name="T5" fmla="*/ 118 h 132"/>
                <a:gd name="T6" fmla="*/ 30 w 52"/>
                <a:gd name="T7" fmla="*/ 116 h 132"/>
                <a:gd name="T8" fmla="*/ 32 w 52"/>
                <a:gd name="T9" fmla="*/ 112 h 132"/>
                <a:gd name="T10" fmla="*/ 32 w 52"/>
                <a:gd name="T11" fmla="*/ 108 h 132"/>
                <a:gd name="T12" fmla="*/ 36 w 52"/>
                <a:gd name="T13" fmla="*/ 104 h 132"/>
                <a:gd name="T14" fmla="*/ 40 w 52"/>
                <a:gd name="T15" fmla="*/ 100 h 132"/>
                <a:gd name="T16" fmla="*/ 44 w 52"/>
                <a:gd name="T17" fmla="*/ 96 h 132"/>
                <a:gd name="T18" fmla="*/ 44 w 52"/>
                <a:gd name="T19" fmla="*/ 92 h 132"/>
                <a:gd name="T20" fmla="*/ 44 w 52"/>
                <a:gd name="T21" fmla="*/ 80 h 132"/>
                <a:gd name="T22" fmla="*/ 44 w 52"/>
                <a:gd name="T23" fmla="*/ 66 h 132"/>
                <a:gd name="T24" fmla="*/ 46 w 52"/>
                <a:gd name="T25" fmla="*/ 52 h 132"/>
                <a:gd name="T26" fmla="*/ 52 w 52"/>
                <a:gd name="T27" fmla="*/ 44 h 132"/>
                <a:gd name="T28" fmla="*/ 50 w 52"/>
                <a:gd name="T29" fmla="*/ 44 h 132"/>
                <a:gd name="T30" fmla="*/ 50 w 52"/>
                <a:gd name="T31" fmla="*/ 40 h 132"/>
                <a:gd name="T32" fmla="*/ 48 w 52"/>
                <a:gd name="T33" fmla="*/ 36 h 132"/>
                <a:gd name="T34" fmla="*/ 46 w 52"/>
                <a:gd name="T35" fmla="*/ 30 h 132"/>
                <a:gd name="T36" fmla="*/ 44 w 52"/>
                <a:gd name="T37" fmla="*/ 24 h 132"/>
                <a:gd name="T38" fmla="*/ 44 w 52"/>
                <a:gd name="T39" fmla="*/ 20 h 132"/>
                <a:gd name="T40" fmla="*/ 44 w 52"/>
                <a:gd name="T41" fmla="*/ 14 h 132"/>
                <a:gd name="T42" fmla="*/ 16 w 52"/>
                <a:gd name="T43" fmla="*/ 16 h 132"/>
                <a:gd name="T44" fmla="*/ 16 w 52"/>
                <a:gd name="T45" fmla="*/ 14 h 132"/>
                <a:gd name="T46" fmla="*/ 14 w 52"/>
                <a:gd name="T47" fmla="*/ 12 h 132"/>
                <a:gd name="T48" fmla="*/ 12 w 52"/>
                <a:gd name="T49" fmla="*/ 8 h 132"/>
                <a:gd name="T50" fmla="*/ 8 w 52"/>
                <a:gd name="T51" fmla="*/ 4 h 132"/>
                <a:gd name="T52" fmla="*/ 4 w 52"/>
                <a:gd name="T53" fmla="*/ 2 h 132"/>
                <a:gd name="T54" fmla="*/ 0 w 52"/>
                <a:gd name="T5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132">
                  <a:moveTo>
                    <a:pt x="28" y="132"/>
                  </a:moveTo>
                  <a:lnTo>
                    <a:pt x="30" y="118"/>
                  </a:lnTo>
                  <a:lnTo>
                    <a:pt x="30" y="118"/>
                  </a:lnTo>
                  <a:lnTo>
                    <a:pt x="30" y="116"/>
                  </a:lnTo>
                  <a:lnTo>
                    <a:pt x="32" y="112"/>
                  </a:lnTo>
                  <a:lnTo>
                    <a:pt x="32" y="108"/>
                  </a:lnTo>
                  <a:lnTo>
                    <a:pt x="36" y="104"/>
                  </a:lnTo>
                  <a:lnTo>
                    <a:pt x="40" y="100"/>
                  </a:lnTo>
                  <a:lnTo>
                    <a:pt x="44" y="96"/>
                  </a:lnTo>
                  <a:lnTo>
                    <a:pt x="44" y="92"/>
                  </a:lnTo>
                  <a:lnTo>
                    <a:pt x="44" y="80"/>
                  </a:lnTo>
                  <a:lnTo>
                    <a:pt x="44" y="66"/>
                  </a:lnTo>
                  <a:lnTo>
                    <a:pt x="46" y="52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4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279"/>
            <p:cNvSpPr>
              <a:spLocks/>
            </p:cNvSpPr>
            <p:nvPr/>
          </p:nvSpPr>
          <p:spPr bwMode="gray">
            <a:xfrm>
              <a:off x="829" y="2796"/>
              <a:ext cx="218" cy="162"/>
            </a:xfrm>
            <a:custGeom>
              <a:avLst/>
              <a:gdLst>
                <a:gd name="T0" fmla="*/ 94 w 218"/>
                <a:gd name="T1" fmla="*/ 36 h 162"/>
                <a:gd name="T2" fmla="*/ 78 w 218"/>
                <a:gd name="T3" fmla="*/ 40 h 162"/>
                <a:gd name="T4" fmla="*/ 62 w 218"/>
                <a:gd name="T5" fmla="*/ 42 h 162"/>
                <a:gd name="T6" fmla="*/ 60 w 218"/>
                <a:gd name="T7" fmla="*/ 62 h 162"/>
                <a:gd name="T8" fmla="*/ 50 w 218"/>
                <a:gd name="T9" fmla="*/ 100 h 162"/>
                <a:gd name="T10" fmla="*/ 38 w 218"/>
                <a:gd name="T11" fmla="*/ 116 h 162"/>
                <a:gd name="T12" fmla="*/ 32 w 218"/>
                <a:gd name="T13" fmla="*/ 120 h 162"/>
                <a:gd name="T14" fmla="*/ 24 w 218"/>
                <a:gd name="T15" fmla="*/ 122 h 162"/>
                <a:gd name="T16" fmla="*/ 18 w 218"/>
                <a:gd name="T17" fmla="*/ 122 h 162"/>
                <a:gd name="T18" fmla="*/ 10 w 218"/>
                <a:gd name="T19" fmla="*/ 122 h 162"/>
                <a:gd name="T20" fmla="*/ 4 w 218"/>
                <a:gd name="T21" fmla="*/ 122 h 162"/>
                <a:gd name="T22" fmla="*/ 2 w 218"/>
                <a:gd name="T23" fmla="*/ 128 h 162"/>
                <a:gd name="T24" fmla="*/ 4 w 218"/>
                <a:gd name="T25" fmla="*/ 132 h 162"/>
                <a:gd name="T26" fmla="*/ 8 w 218"/>
                <a:gd name="T27" fmla="*/ 138 h 162"/>
                <a:gd name="T28" fmla="*/ 8 w 218"/>
                <a:gd name="T29" fmla="*/ 140 h 162"/>
                <a:gd name="T30" fmla="*/ 14 w 218"/>
                <a:gd name="T31" fmla="*/ 144 h 162"/>
                <a:gd name="T32" fmla="*/ 16 w 218"/>
                <a:gd name="T33" fmla="*/ 144 h 162"/>
                <a:gd name="T34" fmla="*/ 16 w 218"/>
                <a:gd name="T35" fmla="*/ 150 h 162"/>
                <a:gd name="T36" fmla="*/ 28 w 218"/>
                <a:gd name="T37" fmla="*/ 142 h 162"/>
                <a:gd name="T38" fmla="*/ 30 w 218"/>
                <a:gd name="T39" fmla="*/ 146 h 162"/>
                <a:gd name="T40" fmla="*/ 36 w 218"/>
                <a:gd name="T41" fmla="*/ 150 h 162"/>
                <a:gd name="T42" fmla="*/ 42 w 218"/>
                <a:gd name="T43" fmla="*/ 154 h 162"/>
                <a:gd name="T44" fmla="*/ 44 w 218"/>
                <a:gd name="T45" fmla="*/ 156 h 162"/>
                <a:gd name="T46" fmla="*/ 50 w 218"/>
                <a:gd name="T47" fmla="*/ 162 h 162"/>
                <a:gd name="T48" fmla="*/ 50 w 218"/>
                <a:gd name="T49" fmla="*/ 158 h 162"/>
                <a:gd name="T50" fmla="*/ 56 w 218"/>
                <a:gd name="T51" fmla="*/ 152 h 162"/>
                <a:gd name="T52" fmla="*/ 68 w 218"/>
                <a:gd name="T53" fmla="*/ 146 h 162"/>
                <a:gd name="T54" fmla="*/ 82 w 218"/>
                <a:gd name="T55" fmla="*/ 146 h 162"/>
                <a:gd name="T56" fmla="*/ 88 w 218"/>
                <a:gd name="T57" fmla="*/ 146 h 162"/>
                <a:gd name="T58" fmla="*/ 88 w 218"/>
                <a:gd name="T59" fmla="*/ 148 h 162"/>
                <a:gd name="T60" fmla="*/ 96 w 218"/>
                <a:gd name="T61" fmla="*/ 150 h 162"/>
                <a:gd name="T62" fmla="*/ 106 w 218"/>
                <a:gd name="T63" fmla="*/ 154 h 162"/>
                <a:gd name="T64" fmla="*/ 110 w 218"/>
                <a:gd name="T65" fmla="*/ 156 h 162"/>
                <a:gd name="T66" fmla="*/ 114 w 218"/>
                <a:gd name="T67" fmla="*/ 152 h 162"/>
                <a:gd name="T68" fmla="*/ 122 w 218"/>
                <a:gd name="T69" fmla="*/ 148 h 162"/>
                <a:gd name="T70" fmla="*/ 130 w 218"/>
                <a:gd name="T71" fmla="*/ 148 h 162"/>
                <a:gd name="T72" fmla="*/ 144 w 218"/>
                <a:gd name="T73" fmla="*/ 144 h 162"/>
                <a:gd name="T74" fmla="*/ 166 w 218"/>
                <a:gd name="T75" fmla="*/ 148 h 162"/>
                <a:gd name="T76" fmla="*/ 170 w 218"/>
                <a:gd name="T77" fmla="*/ 146 h 162"/>
                <a:gd name="T78" fmla="*/ 178 w 218"/>
                <a:gd name="T79" fmla="*/ 142 h 162"/>
                <a:gd name="T80" fmla="*/ 188 w 218"/>
                <a:gd name="T81" fmla="*/ 140 h 162"/>
                <a:gd name="T82" fmla="*/ 196 w 218"/>
                <a:gd name="T83" fmla="*/ 118 h 162"/>
                <a:gd name="T84" fmla="*/ 196 w 218"/>
                <a:gd name="T85" fmla="*/ 116 h 162"/>
                <a:gd name="T86" fmla="*/ 198 w 218"/>
                <a:gd name="T87" fmla="*/ 108 h 162"/>
                <a:gd name="T88" fmla="*/ 206 w 218"/>
                <a:gd name="T89" fmla="*/ 100 h 162"/>
                <a:gd name="T90" fmla="*/ 210 w 218"/>
                <a:gd name="T91" fmla="*/ 92 h 162"/>
                <a:gd name="T92" fmla="*/ 210 w 218"/>
                <a:gd name="T93" fmla="*/ 66 h 162"/>
                <a:gd name="T94" fmla="*/ 218 w 218"/>
                <a:gd name="T95" fmla="*/ 44 h 162"/>
                <a:gd name="T96" fmla="*/ 216 w 218"/>
                <a:gd name="T97" fmla="*/ 40 h 162"/>
                <a:gd name="T98" fmla="*/ 212 w 218"/>
                <a:gd name="T99" fmla="*/ 30 h 162"/>
                <a:gd name="T100" fmla="*/ 210 w 218"/>
                <a:gd name="T101" fmla="*/ 20 h 162"/>
                <a:gd name="T102" fmla="*/ 182 w 218"/>
                <a:gd name="T103" fmla="*/ 16 h 162"/>
                <a:gd name="T104" fmla="*/ 180 w 218"/>
                <a:gd name="T105" fmla="*/ 12 h 162"/>
                <a:gd name="T106" fmla="*/ 174 w 218"/>
                <a:gd name="T107" fmla="*/ 4 h 162"/>
                <a:gd name="T108" fmla="*/ 166 w 218"/>
                <a:gd name="T10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" h="162">
                  <a:moveTo>
                    <a:pt x="162" y="0"/>
                  </a:moveTo>
                  <a:lnTo>
                    <a:pt x="94" y="36"/>
                  </a:lnTo>
                  <a:lnTo>
                    <a:pt x="90" y="38"/>
                  </a:lnTo>
                  <a:lnTo>
                    <a:pt x="78" y="40"/>
                  </a:lnTo>
                  <a:lnTo>
                    <a:pt x="68" y="42"/>
                  </a:lnTo>
                  <a:lnTo>
                    <a:pt x="62" y="42"/>
                  </a:lnTo>
                  <a:lnTo>
                    <a:pt x="62" y="48"/>
                  </a:lnTo>
                  <a:lnTo>
                    <a:pt x="60" y="62"/>
                  </a:lnTo>
                  <a:lnTo>
                    <a:pt x="56" y="80"/>
                  </a:lnTo>
                  <a:lnTo>
                    <a:pt x="50" y="100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6" y="118"/>
                  </a:lnTo>
                  <a:lnTo>
                    <a:pt x="32" y="120"/>
                  </a:lnTo>
                  <a:lnTo>
                    <a:pt x="28" y="120"/>
                  </a:lnTo>
                  <a:lnTo>
                    <a:pt x="24" y="122"/>
                  </a:lnTo>
                  <a:lnTo>
                    <a:pt x="20" y="122"/>
                  </a:lnTo>
                  <a:lnTo>
                    <a:pt x="18" y="122"/>
                  </a:lnTo>
                  <a:lnTo>
                    <a:pt x="14" y="122"/>
                  </a:lnTo>
                  <a:lnTo>
                    <a:pt x="10" y="122"/>
                  </a:lnTo>
                  <a:lnTo>
                    <a:pt x="6" y="122"/>
                  </a:lnTo>
                  <a:lnTo>
                    <a:pt x="4" y="122"/>
                  </a:lnTo>
                  <a:lnTo>
                    <a:pt x="0" y="128"/>
                  </a:lnTo>
                  <a:lnTo>
                    <a:pt x="2" y="128"/>
                  </a:lnTo>
                  <a:lnTo>
                    <a:pt x="2" y="130"/>
                  </a:lnTo>
                  <a:lnTo>
                    <a:pt x="4" y="132"/>
                  </a:lnTo>
                  <a:lnTo>
                    <a:pt x="6" y="136"/>
                  </a:lnTo>
                  <a:lnTo>
                    <a:pt x="8" y="138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10" y="142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6" y="144"/>
                  </a:lnTo>
                  <a:lnTo>
                    <a:pt x="16" y="146"/>
                  </a:lnTo>
                  <a:lnTo>
                    <a:pt x="16" y="150"/>
                  </a:lnTo>
                  <a:lnTo>
                    <a:pt x="26" y="150"/>
                  </a:lnTo>
                  <a:lnTo>
                    <a:pt x="28" y="142"/>
                  </a:lnTo>
                  <a:lnTo>
                    <a:pt x="28" y="144"/>
                  </a:lnTo>
                  <a:lnTo>
                    <a:pt x="30" y="146"/>
                  </a:lnTo>
                  <a:lnTo>
                    <a:pt x="34" y="148"/>
                  </a:lnTo>
                  <a:lnTo>
                    <a:pt x="36" y="150"/>
                  </a:lnTo>
                  <a:lnTo>
                    <a:pt x="38" y="152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4" y="156"/>
                  </a:lnTo>
                  <a:lnTo>
                    <a:pt x="46" y="158"/>
                  </a:lnTo>
                  <a:lnTo>
                    <a:pt x="50" y="162"/>
                  </a:lnTo>
                  <a:lnTo>
                    <a:pt x="50" y="160"/>
                  </a:lnTo>
                  <a:lnTo>
                    <a:pt x="50" y="158"/>
                  </a:lnTo>
                  <a:lnTo>
                    <a:pt x="54" y="156"/>
                  </a:lnTo>
                  <a:lnTo>
                    <a:pt x="56" y="152"/>
                  </a:lnTo>
                  <a:lnTo>
                    <a:pt x="62" y="148"/>
                  </a:lnTo>
                  <a:lnTo>
                    <a:pt x="68" y="146"/>
                  </a:lnTo>
                  <a:lnTo>
                    <a:pt x="76" y="146"/>
                  </a:lnTo>
                  <a:lnTo>
                    <a:pt x="82" y="146"/>
                  </a:lnTo>
                  <a:lnTo>
                    <a:pt x="86" y="146"/>
                  </a:lnTo>
                  <a:lnTo>
                    <a:pt x="88" y="146"/>
                  </a:lnTo>
                  <a:lnTo>
                    <a:pt x="88" y="146"/>
                  </a:lnTo>
                  <a:lnTo>
                    <a:pt x="88" y="148"/>
                  </a:lnTo>
                  <a:lnTo>
                    <a:pt x="92" y="148"/>
                  </a:lnTo>
                  <a:lnTo>
                    <a:pt x="96" y="150"/>
                  </a:lnTo>
                  <a:lnTo>
                    <a:pt x="102" y="152"/>
                  </a:lnTo>
                  <a:lnTo>
                    <a:pt x="106" y="154"/>
                  </a:lnTo>
                  <a:lnTo>
                    <a:pt x="108" y="156"/>
                  </a:lnTo>
                  <a:lnTo>
                    <a:pt x="110" y="156"/>
                  </a:lnTo>
                  <a:lnTo>
                    <a:pt x="110" y="154"/>
                  </a:lnTo>
                  <a:lnTo>
                    <a:pt x="114" y="152"/>
                  </a:lnTo>
                  <a:lnTo>
                    <a:pt x="118" y="148"/>
                  </a:lnTo>
                  <a:lnTo>
                    <a:pt x="122" y="148"/>
                  </a:lnTo>
                  <a:lnTo>
                    <a:pt x="126" y="146"/>
                  </a:lnTo>
                  <a:lnTo>
                    <a:pt x="130" y="148"/>
                  </a:lnTo>
                  <a:lnTo>
                    <a:pt x="134" y="146"/>
                  </a:lnTo>
                  <a:lnTo>
                    <a:pt x="144" y="144"/>
                  </a:lnTo>
                  <a:lnTo>
                    <a:pt x="154" y="144"/>
                  </a:lnTo>
                  <a:lnTo>
                    <a:pt x="166" y="148"/>
                  </a:lnTo>
                  <a:lnTo>
                    <a:pt x="168" y="148"/>
                  </a:lnTo>
                  <a:lnTo>
                    <a:pt x="170" y="146"/>
                  </a:lnTo>
                  <a:lnTo>
                    <a:pt x="174" y="144"/>
                  </a:lnTo>
                  <a:lnTo>
                    <a:pt x="178" y="142"/>
                  </a:lnTo>
                  <a:lnTo>
                    <a:pt x="182" y="140"/>
                  </a:lnTo>
                  <a:lnTo>
                    <a:pt x="188" y="140"/>
                  </a:lnTo>
                  <a:lnTo>
                    <a:pt x="192" y="140"/>
                  </a:lnTo>
                  <a:lnTo>
                    <a:pt x="196" y="118"/>
                  </a:lnTo>
                  <a:lnTo>
                    <a:pt x="196" y="118"/>
                  </a:lnTo>
                  <a:lnTo>
                    <a:pt x="196" y="116"/>
                  </a:lnTo>
                  <a:lnTo>
                    <a:pt x="198" y="112"/>
                  </a:lnTo>
                  <a:lnTo>
                    <a:pt x="198" y="108"/>
                  </a:lnTo>
                  <a:lnTo>
                    <a:pt x="202" y="104"/>
                  </a:lnTo>
                  <a:lnTo>
                    <a:pt x="206" y="100"/>
                  </a:lnTo>
                  <a:lnTo>
                    <a:pt x="210" y="96"/>
                  </a:lnTo>
                  <a:lnTo>
                    <a:pt x="210" y="92"/>
                  </a:lnTo>
                  <a:lnTo>
                    <a:pt x="210" y="80"/>
                  </a:lnTo>
                  <a:lnTo>
                    <a:pt x="210" y="66"/>
                  </a:lnTo>
                  <a:lnTo>
                    <a:pt x="212" y="5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6" y="40"/>
                  </a:lnTo>
                  <a:lnTo>
                    <a:pt x="214" y="36"/>
                  </a:lnTo>
                  <a:lnTo>
                    <a:pt x="212" y="30"/>
                  </a:lnTo>
                  <a:lnTo>
                    <a:pt x="210" y="24"/>
                  </a:lnTo>
                  <a:lnTo>
                    <a:pt x="210" y="20"/>
                  </a:lnTo>
                  <a:lnTo>
                    <a:pt x="210" y="14"/>
                  </a:lnTo>
                  <a:lnTo>
                    <a:pt x="182" y="16"/>
                  </a:lnTo>
                  <a:lnTo>
                    <a:pt x="182" y="14"/>
                  </a:lnTo>
                  <a:lnTo>
                    <a:pt x="180" y="12"/>
                  </a:lnTo>
                  <a:lnTo>
                    <a:pt x="178" y="8"/>
                  </a:lnTo>
                  <a:lnTo>
                    <a:pt x="174" y="4"/>
                  </a:lnTo>
                  <a:lnTo>
                    <a:pt x="170" y="2"/>
                  </a:lnTo>
                  <a:lnTo>
                    <a:pt x="166" y="0"/>
                  </a:lnTo>
                  <a:lnTo>
                    <a:pt x="16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280"/>
            <p:cNvSpPr>
              <a:spLocks/>
            </p:cNvSpPr>
            <p:nvPr/>
          </p:nvSpPr>
          <p:spPr bwMode="gray">
            <a:xfrm>
              <a:off x="961" y="2936"/>
              <a:ext cx="88" cy="148"/>
            </a:xfrm>
            <a:custGeom>
              <a:avLst/>
              <a:gdLst>
                <a:gd name="T0" fmla="*/ 60 w 88"/>
                <a:gd name="T1" fmla="*/ 2 h 148"/>
                <a:gd name="T2" fmla="*/ 58 w 88"/>
                <a:gd name="T3" fmla="*/ 8 h 148"/>
                <a:gd name="T4" fmla="*/ 58 w 88"/>
                <a:gd name="T5" fmla="*/ 20 h 148"/>
                <a:gd name="T6" fmla="*/ 60 w 88"/>
                <a:gd name="T7" fmla="*/ 30 h 148"/>
                <a:gd name="T8" fmla="*/ 58 w 88"/>
                <a:gd name="T9" fmla="*/ 42 h 148"/>
                <a:gd name="T10" fmla="*/ 56 w 88"/>
                <a:gd name="T11" fmla="*/ 48 h 148"/>
                <a:gd name="T12" fmla="*/ 50 w 88"/>
                <a:gd name="T13" fmla="*/ 64 h 148"/>
                <a:gd name="T14" fmla="*/ 42 w 88"/>
                <a:gd name="T15" fmla="*/ 70 h 148"/>
                <a:gd name="T16" fmla="*/ 38 w 88"/>
                <a:gd name="T17" fmla="*/ 72 h 148"/>
                <a:gd name="T18" fmla="*/ 36 w 88"/>
                <a:gd name="T19" fmla="*/ 72 h 148"/>
                <a:gd name="T20" fmla="*/ 26 w 88"/>
                <a:gd name="T21" fmla="*/ 70 h 148"/>
                <a:gd name="T22" fmla="*/ 18 w 88"/>
                <a:gd name="T23" fmla="*/ 76 h 148"/>
                <a:gd name="T24" fmla="*/ 12 w 88"/>
                <a:gd name="T25" fmla="*/ 84 h 148"/>
                <a:gd name="T26" fmla="*/ 8 w 88"/>
                <a:gd name="T27" fmla="*/ 88 h 148"/>
                <a:gd name="T28" fmla="*/ 0 w 88"/>
                <a:gd name="T29" fmla="*/ 120 h 148"/>
                <a:gd name="T30" fmla="*/ 0 w 88"/>
                <a:gd name="T31" fmla="*/ 124 h 148"/>
                <a:gd name="T32" fmla="*/ 2 w 88"/>
                <a:gd name="T33" fmla="*/ 130 h 148"/>
                <a:gd name="T34" fmla="*/ 10 w 88"/>
                <a:gd name="T35" fmla="*/ 134 h 148"/>
                <a:gd name="T36" fmla="*/ 14 w 88"/>
                <a:gd name="T37" fmla="*/ 136 h 148"/>
                <a:gd name="T38" fmla="*/ 18 w 88"/>
                <a:gd name="T39" fmla="*/ 140 h 148"/>
                <a:gd name="T40" fmla="*/ 18 w 88"/>
                <a:gd name="T41" fmla="*/ 148 h 148"/>
                <a:gd name="T42" fmla="*/ 36 w 88"/>
                <a:gd name="T43" fmla="*/ 148 h 148"/>
                <a:gd name="T44" fmla="*/ 70 w 88"/>
                <a:gd name="T45" fmla="*/ 146 h 148"/>
                <a:gd name="T46" fmla="*/ 86 w 88"/>
                <a:gd name="T47" fmla="*/ 144 h 148"/>
                <a:gd name="T48" fmla="*/ 88 w 88"/>
                <a:gd name="T49" fmla="*/ 138 h 148"/>
                <a:gd name="T50" fmla="*/ 88 w 88"/>
                <a:gd name="T51" fmla="*/ 134 h 148"/>
                <a:gd name="T52" fmla="*/ 82 w 88"/>
                <a:gd name="T53" fmla="*/ 130 h 148"/>
                <a:gd name="T54" fmla="*/ 74 w 88"/>
                <a:gd name="T55" fmla="*/ 122 h 148"/>
                <a:gd name="T56" fmla="*/ 68 w 88"/>
                <a:gd name="T57" fmla="*/ 110 h 148"/>
                <a:gd name="T58" fmla="*/ 62 w 88"/>
                <a:gd name="T59" fmla="*/ 100 h 148"/>
                <a:gd name="T60" fmla="*/ 66 w 88"/>
                <a:gd name="T61" fmla="*/ 98 h 148"/>
                <a:gd name="T62" fmla="*/ 70 w 88"/>
                <a:gd name="T63" fmla="*/ 94 h 148"/>
                <a:gd name="T64" fmla="*/ 72 w 88"/>
                <a:gd name="T65" fmla="*/ 86 h 148"/>
                <a:gd name="T66" fmla="*/ 70 w 88"/>
                <a:gd name="T67" fmla="*/ 78 h 148"/>
                <a:gd name="T68" fmla="*/ 68 w 88"/>
                <a:gd name="T69" fmla="*/ 76 h 148"/>
                <a:gd name="T70" fmla="*/ 64 w 88"/>
                <a:gd name="T71" fmla="*/ 72 h 148"/>
                <a:gd name="T72" fmla="*/ 62 w 88"/>
                <a:gd name="T73" fmla="*/ 64 h 148"/>
                <a:gd name="T74" fmla="*/ 64 w 88"/>
                <a:gd name="T75" fmla="*/ 58 h 148"/>
                <a:gd name="T76" fmla="*/ 68 w 88"/>
                <a:gd name="T77" fmla="*/ 58 h 148"/>
                <a:gd name="T78" fmla="*/ 74 w 88"/>
                <a:gd name="T79" fmla="*/ 56 h 148"/>
                <a:gd name="T80" fmla="*/ 78 w 88"/>
                <a:gd name="T81" fmla="*/ 50 h 148"/>
                <a:gd name="T82" fmla="*/ 78 w 88"/>
                <a:gd name="T83" fmla="*/ 46 h 148"/>
                <a:gd name="T84" fmla="*/ 74 w 88"/>
                <a:gd name="T85" fmla="*/ 40 h 148"/>
                <a:gd name="T86" fmla="*/ 72 w 88"/>
                <a:gd name="T87" fmla="*/ 30 h 148"/>
                <a:gd name="T88" fmla="*/ 72 w 88"/>
                <a:gd name="T89" fmla="*/ 20 h 148"/>
                <a:gd name="T90" fmla="*/ 72 w 88"/>
                <a:gd name="T91" fmla="*/ 16 h 148"/>
                <a:gd name="T92" fmla="*/ 72 w 88"/>
                <a:gd name="T93" fmla="*/ 8 h 148"/>
                <a:gd name="T94" fmla="*/ 66 w 88"/>
                <a:gd name="T95" fmla="*/ 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148">
                  <a:moveTo>
                    <a:pt x="60" y="0"/>
                  </a:moveTo>
                  <a:lnTo>
                    <a:pt x="60" y="2"/>
                  </a:lnTo>
                  <a:lnTo>
                    <a:pt x="60" y="4"/>
                  </a:lnTo>
                  <a:lnTo>
                    <a:pt x="58" y="8"/>
                  </a:lnTo>
                  <a:lnTo>
                    <a:pt x="58" y="14"/>
                  </a:lnTo>
                  <a:lnTo>
                    <a:pt x="58" y="20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6" y="48"/>
                  </a:lnTo>
                  <a:lnTo>
                    <a:pt x="52" y="56"/>
                  </a:lnTo>
                  <a:lnTo>
                    <a:pt x="50" y="64"/>
                  </a:lnTo>
                  <a:lnTo>
                    <a:pt x="46" y="68"/>
                  </a:lnTo>
                  <a:lnTo>
                    <a:pt x="42" y="70"/>
                  </a:lnTo>
                  <a:lnTo>
                    <a:pt x="40" y="72"/>
                  </a:lnTo>
                  <a:lnTo>
                    <a:pt x="38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2" y="70"/>
                  </a:lnTo>
                  <a:lnTo>
                    <a:pt x="26" y="70"/>
                  </a:lnTo>
                  <a:lnTo>
                    <a:pt x="22" y="72"/>
                  </a:lnTo>
                  <a:lnTo>
                    <a:pt x="18" y="76"/>
                  </a:lnTo>
                  <a:lnTo>
                    <a:pt x="14" y="80"/>
                  </a:lnTo>
                  <a:lnTo>
                    <a:pt x="12" y="84"/>
                  </a:lnTo>
                  <a:lnTo>
                    <a:pt x="10" y="86"/>
                  </a:lnTo>
                  <a:lnTo>
                    <a:pt x="8" y="88"/>
                  </a:lnTo>
                  <a:lnTo>
                    <a:pt x="8" y="102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2" y="126"/>
                  </a:lnTo>
                  <a:lnTo>
                    <a:pt x="2" y="130"/>
                  </a:lnTo>
                  <a:lnTo>
                    <a:pt x="6" y="132"/>
                  </a:lnTo>
                  <a:lnTo>
                    <a:pt x="10" y="134"/>
                  </a:lnTo>
                  <a:lnTo>
                    <a:pt x="12" y="134"/>
                  </a:lnTo>
                  <a:lnTo>
                    <a:pt x="14" y="136"/>
                  </a:lnTo>
                  <a:lnTo>
                    <a:pt x="16" y="138"/>
                  </a:lnTo>
                  <a:lnTo>
                    <a:pt x="18" y="140"/>
                  </a:lnTo>
                  <a:lnTo>
                    <a:pt x="18" y="144"/>
                  </a:lnTo>
                  <a:lnTo>
                    <a:pt x="18" y="148"/>
                  </a:lnTo>
                  <a:lnTo>
                    <a:pt x="22" y="148"/>
                  </a:lnTo>
                  <a:lnTo>
                    <a:pt x="36" y="148"/>
                  </a:lnTo>
                  <a:lnTo>
                    <a:pt x="52" y="146"/>
                  </a:lnTo>
                  <a:lnTo>
                    <a:pt x="70" y="146"/>
                  </a:lnTo>
                  <a:lnTo>
                    <a:pt x="88" y="146"/>
                  </a:lnTo>
                  <a:lnTo>
                    <a:pt x="86" y="144"/>
                  </a:lnTo>
                  <a:lnTo>
                    <a:pt x="86" y="142"/>
                  </a:lnTo>
                  <a:lnTo>
                    <a:pt x="88" y="138"/>
                  </a:lnTo>
                  <a:lnTo>
                    <a:pt x="88" y="134"/>
                  </a:lnTo>
                  <a:lnTo>
                    <a:pt x="88" y="134"/>
                  </a:lnTo>
                  <a:lnTo>
                    <a:pt x="84" y="132"/>
                  </a:lnTo>
                  <a:lnTo>
                    <a:pt x="82" y="130"/>
                  </a:lnTo>
                  <a:lnTo>
                    <a:pt x="78" y="126"/>
                  </a:lnTo>
                  <a:lnTo>
                    <a:pt x="74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66" y="102"/>
                  </a:lnTo>
                  <a:lnTo>
                    <a:pt x="62" y="100"/>
                  </a:lnTo>
                  <a:lnTo>
                    <a:pt x="66" y="100"/>
                  </a:lnTo>
                  <a:lnTo>
                    <a:pt x="66" y="98"/>
                  </a:lnTo>
                  <a:lnTo>
                    <a:pt x="68" y="96"/>
                  </a:lnTo>
                  <a:lnTo>
                    <a:pt x="70" y="94"/>
                  </a:lnTo>
                  <a:lnTo>
                    <a:pt x="70" y="90"/>
                  </a:lnTo>
                  <a:lnTo>
                    <a:pt x="72" y="86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4" y="72"/>
                  </a:lnTo>
                  <a:lnTo>
                    <a:pt x="62" y="68"/>
                  </a:lnTo>
                  <a:lnTo>
                    <a:pt x="62" y="64"/>
                  </a:lnTo>
                  <a:lnTo>
                    <a:pt x="62" y="58"/>
                  </a:lnTo>
                  <a:lnTo>
                    <a:pt x="64" y="58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72" y="58"/>
                  </a:lnTo>
                  <a:lnTo>
                    <a:pt x="74" y="56"/>
                  </a:lnTo>
                  <a:lnTo>
                    <a:pt x="78" y="54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72" y="34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16"/>
                  </a:lnTo>
                  <a:lnTo>
                    <a:pt x="72" y="12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281"/>
            <p:cNvSpPr>
              <a:spLocks/>
            </p:cNvSpPr>
            <p:nvPr/>
          </p:nvSpPr>
          <p:spPr bwMode="gray">
            <a:xfrm>
              <a:off x="1021" y="2810"/>
              <a:ext cx="126" cy="212"/>
            </a:xfrm>
            <a:custGeom>
              <a:avLst/>
              <a:gdLst>
                <a:gd name="T0" fmla="*/ 126 w 126"/>
                <a:gd name="T1" fmla="*/ 46 h 212"/>
                <a:gd name="T2" fmla="*/ 124 w 126"/>
                <a:gd name="T3" fmla="*/ 90 h 212"/>
                <a:gd name="T4" fmla="*/ 120 w 126"/>
                <a:gd name="T5" fmla="*/ 88 h 212"/>
                <a:gd name="T6" fmla="*/ 112 w 126"/>
                <a:gd name="T7" fmla="*/ 90 h 212"/>
                <a:gd name="T8" fmla="*/ 108 w 126"/>
                <a:gd name="T9" fmla="*/ 92 h 212"/>
                <a:gd name="T10" fmla="*/ 106 w 126"/>
                <a:gd name="T11" fmla="*/ 98 h 212"/>
                <a:gd name="T12" fmla="*/ 106 w 126"/>
                <a:gd name="T13" fmla="*/ 104 h 212"/>
                <a:gd name="T14" fmla="*/ 102 w 126"/>
                <a:gd name="T15" fmla="*/ 110 h 212"/>
                <a:gd name="T16" fmla="*/ 98 w 126"/>
                <a:gd name="T17" fmla="*/ 114 h 212"/>
                <a:gd name="T18" fmla="*/ 98 w 126"/>
                <a:gd name="T19" fmla="*/ 120 h 212"/>
                <a:gd name="T20" fmla="*/ 98 w 126"/>
                <a:gd name="T21" fmla="*/ 124 h 212"/>
                <a:gd name="T22" fmla="*/ 98 w 126"/>
                <a:gd name="T23" fmla="*/ 124 h 212"/>
                <a:gd name="T24" fmla="*/ 98 w 126"/>
                <a:gd name="T25" fmla="*/ 122 h 212"/>
                <a:gd name="T26" fmla="*/ 100 w 126"/>
                <a:gd name="T27" fmla="*/ 126 h 212"/>
                <a:gd name="T28" fmla="*/ 104 w 126"/>
                <a:gd name="T29" fmla="*/ 132 h 212"/>
                <a:gd name="T30" fmla="*/ 102 w 126"/>
                <a:gd name="T31" fmla="*/ 138 h 212"/>
                <a:gd name="T32" fmla="*/ 102 w 126"/>
                <a:gd name="T33" fmla="*/ 150 h 212"/>
                <a:gd name="T34" fmla="*/ 104 w 126"/>
                <a:gd name="T35" fmla="*/ 158 h 212"/>
                <a:gd name="T36" fmla="*/ 106 w 126"/>
                <a:gd name="T37" fmla="*/ 168 h 212"/>
                <a:gd name="T38" fmla="*/ 108 w 126"/>
                <a:gd name="T39" fmla="*/ 174 h 212"/>
                <a:gd name="T40" fmla="*/ 108 w 126"/>
                <a:gd name="T41" fmla="*/ 176 h 212"/>
                <a:gd name="T42" fmla="*/ 100 w 126"/>
                <a:gd name="T43" fmla="*/ 178 h 212"/>
                <a:gd name="T44" fmla="*/ 92 w 126"/>
                <a:gd name="T45" fmla="*/ 182 h 212"/>
                <a:gd name="T46" fmla="*/ 86 w 126"/>
                <a:gd name="T47" fmla="*/ 190 h 212"/>
                <a:gd name="T48" fmla="*/ 86 w 126"/>
                <a:gd name="T49" fmla="*/ 192 h 212"/>
                <a:gd name="T50" fmla="*/ 84 w 126"/>
                <a:gd name="T51" fmla="*/ 198 h 212"/>
                <a:gd name="T52" fmla="*/ 78 w 126"/>
                <a:gd name="T53" fmla="*/ 202 h 212"/>
                <a:gd name="T54" fmla="*/ 68 w 126"/>
                <a:gd name="T55" fmla="*/ 204 h 212"/>
                <a:gd name="T56" fmla="*/ 66 w 126"/>
                <a:gd name="T57" fmla="*/ 202 h 212"/>
                <a:gd name="T58" fmla="*/ 60 w 126"/>
                <a:gd name="T59" fmla="*/ 200 h 212"/>
                <a:gd name="T60" fmla="*/ 58 w 126"/>
                <a:gd name="T61" fmla="*/ 204 h 212"/>
                <a:gd name="T62" fmla="*/ 46 w 126"/>
                <a:gd name="T63" fmla="*/ 208 h 212"/>
                <a:gd name="T64" fmla="*/ 12 w 126"/>
                <a:gd name="T65" fmla="*/ 212 h 212"/>
                <a:gd name="T66" fmla="*/ 12 w 126"/>
                <a:gd name="T67" fmla="*/ 210 h 212"/>
                <a:gd name="T68" fmla="*/ 10 w 126"/>
                <a:gd name="T69" fmla="*/ 204 h 212"/>
                <a:gd name="T70" fmla="*/ 6 w 126"/>
                <a:gd name="T71" fmla="*/ 200 h 212"/>
                <a:gd name="T72" fmla="*/ 2 w 126"/>
                <a:gd name="T73" fmla="*/ 194 h 212"/>
                <a:gd name="T74" fmla="*/ 2 w 126"/>
                <a:gd name="T75" fmla="*/ 184 h 212"/>
                <a:gd name="T76" fmla="*/ 6 w 126"/>
                <a:gd name="T77" fmla="*/ 186 h 212"/>
                <a:gd name="T78" fmla="*/ 12 w 126"/>
                <a:gd name="T79" fmla="*/ 184 h 212"/>
                <a:gd name="T80" fmla="*/ 18 w 126"/>
                <a:gd name="T81" fmla="*/ 180 h 212"/>
                <a:gd name="T82" fmla="*/ 18 w 126"/>
                <a:gd name="T83" fmla="*/ 174 h 212"/>
                <a:gd name="T84" fmla="*/ 16 w 126"/>
                <a:gd name="T85" fmla="*/ 168 h 212"/>
                <a:gd name="T86" fmla="*/ 12 w 126"/>
                <a:gd name="T87" fmla="*/ 156 h 212"/>
                <a:gd name="T88" fmla="*/ 12 w 126"/>
                <a:gd name="T89" fmla="*/ 150 h 212"/>
                <a:gd name="T90" fmla="*/ 14 w 126"/>
                <a:gd name="T91" fmla="*/ 144 h 212"/>
                <a:gd name="T92" fmla="*/ 12 w 126"/>
                <a:gd name="T93" fmla="*/ 136 h 212"/>
                <a:gd name="T94" fmla="*/ 10 w 126"/>
                <a:gd name="T95" fmla="*/ 132 h 212"/>
                <a:gd name="T96" fmla="*/ 8 w 126"/>
                <a:gd name="T97" fmla="*/ 130 h 212"/>
                <a:gd name="T98" fmla="*/ 4 w 126"/>
                <a:gd name="T99" fmla="*/ 126 h 212"/>
                <a:gd name="T100" fmla="*/ 0 w 126"/>
                <a:gd name="T101" fmla="*/ 126 h 212"/>
                <a:gd name="T102" fmla="*/ 2 w 126"/>
                <a:gd name="T103" fmla="*/ 120 h 212"/>
                <a:gd name="T104" fmla="*/ 6 w 126"/>
                <a:gd name="T105" fmla="*/ 104 h 212"/>
                <a:gd name="T106" fmla="*/ 4 w 126"/>
                <a:gd name="T107" fmla="*/ 102 h 212"/>
                <a:gd name="T108" fmla="*/ 6 w 126"/>
                <a:gd name="T109" fmla="*/ 96 h 212"/>
                <a:gd name="T110" fmla="*/ 12 w 126"/>
                <a:gd name="T111" fmla="*/ 88 h 212"/>
                <a:gd name="T112" fmla="*/ 18 w 126"/>
                <a:gd name="T113" fmla="*/ 78 h 212"/>
                <a:gd name="T114" fmla="*/ 18 w 126"/>
                <a:gd name="T115" fmla="*/ 50 h 212"/>
                <a:gd name="T116" fmla="*/ 26 w 126"/>
                <a:gd name="T117" fmla="*/ 30 h 212"/>
                <a:gd name="T118" fmla="*/ 24 w 126"/>
                <a:gd name="T119" fmla="*/ 26 h 212"/>
                <a:gd name="T120" fmla="*/ 20 w 126"/>
                <a:gd name="T121" fmla="*/ 16 h 212"/>
                <a:gd name="T122" fmla="*/ 18 w 126"/>
                <a:gd name="T123" fmla="*/ 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6" h="212">
                  <a:moveTo>
                    <a:pt x="18" y="0"/>
                  </a:moveTo>
                  <a:lnTo>
                    <a:pt x="126" y="46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22" y="90"/>
                  </a:lnTo>
                  <a:lnTo>
                    <a:pt x="120" y="88"/>
                  </a:lnTo>
                  <a:lnTo>
                    <a:pt x="116" y="88"/>
                  </a:lnTo>
                  <a:lnTo>
                    <a:pt x="112" y="90"/>
                  </a:lnTo>
                  <a:lnTo>
                    <a:pt x="110" y="90"/>
                  </a:lnTo>
                  <a:lnTo>
                    <a:pt x="108" y="92"/>
                  </a:lnTo>
                  <a:lnTo>
                    <a:pt x="106" y="96"/>
                  </a:lnTo>
                  <a:lnTo>
                    <a:pt x="106" y="98"/>
                  </a:lnTo>
                  <a:lnTo>
                    <a:pt x="106" y="100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2" y="110"/>
                  </a:lnTo>
                  <a:lnTo>
                    <a:pt x="100" y="110"/>
                  </a:lnTo>
                  <a:lnTo>
                    <a:pt x="98" y="114"/>
                  </a:lnTo>
                  <a:lnTo>
                    <a:pt x="96" y="116"/>
                  </a:lnTo>
                  <a:lnTo>
                    <a:pt x="98" y="120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2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100" y="126"/>
                  </a:lnTo>
                  <a:lnTo>
                    <a:pt x="102" y="128"/>
                  </a:lnTo>
                  <a:lnTo>
                    <a:pt x="104" y="132"/>
                  </a:lnTo>
                  <a:lnTo>
                    <a:pt x="104" y="134"/>
                  </a:lnTo>
                  <a:lnTo>
                    <a:pt x="102" y="138"/>
                  </a:lnTo>
                  <a:lnTo>
                    <a:pt x="102" y="144"/>
                  </a:lnTo>
                  <a:lnTo>
                    <a:pt x="102" y="150"/>
                  </a:lnTo>
                  <a:lnTo>
                    <a:pt x="102" y="154"/>
                  </a:lnTo>
                  <a:lnTo>
                    <a:pt x="104" y="158"/>
                  </a:lnTo>
                  <a:lnTo>
                    <a:pt x="104" y="162"/>
                  </a:lnTo>
                  <a:lnTo>
                    <a:pt x="106" y="168"/>
                  </a:lnTo>
                  <a:lnTo>
                    <a:pt x="108" y="172"/>
                  </a:lnTo>
                  <a:lnTo>
                    <a:pt x="108" y="174"/>
                  </a:lnTo>
                  <a:lnTo>
                    <a:pt x="108" y="176"/>
                  </a:lnTo>
                  <a:lnTo>
                    <a:pt x="108" y="176"/>
                  </a:lnTo>
                  <a:lnTo>
                    <a:pt x="104" y="178"/>
                  </a:lnTo>
                  <a:lnTo>
                    <a:pt x="100" y="178"/>
                  </a:lnTo>
                  <a:lnTo>
                    <a:pt x="96" y="180"/>
                  </a:lnTo>
                  <a:lnTo>
                    <a:pt x="92" y="182"/>
                  </a:lnTo>
                  <a:lnTo>
                    <a:pt x="88" y="186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6" y="192"/>
                  </a:lnTo>
                  <a:lnTo>
                    <a:pt x="86" y="194"/>
                  </a:lnTo>
                  <a:lnTo>
                    <a:pt x="84" y="198"/>
                  </a:lnTo>
                  <a:lnTo>
                    <a:pt x="82" y="200"/>
                  </a:lnTo>
                  <a:lnTo>
                    <a:pt x="78" y="202"/>
                  </a:lnTo>
                  <a:lnTo>
                    <a:pt x="74" y="204"/>
                  </a:lnTo>
                  <a:lnTo>
                    <a:pt x="68" y="204"/>
                  </a:lnTo>
                  <a:lnTo>
                    <a:pt x="68" y="202"/>
                  </a:lnTo>
                  <a:lnTo>
                    <a:pt x="66" y="202"/>
                  </a:lnTo>
                  <a:lnTo>
                    <a:pt x="64" y="202"/>
                  </a:lnTo>
                  <a:lnTo>
                    <a:pt x="60" y="200"/>
                  </a:lnTo>
                  <a:lnTo>
                    <a:pt x="58" y="202"/>
                  </a:lnTo>
                  <a:lnTo>
                    <a:pt x="58" y="204"/>
                  </a:lnTo>
                  <a:lnTo>
                    <a:pt x="56" y="204"/>
                  </a:lnTo>
                  <a:lnTo>
                    <a:pt x="46" y="208"/>
                  </a:lnTo>
                  <a:lnTo>
                    <a:pt x="32" y="210"/>
                  </a:lnTo>
                  <a:lnTo>
                    <a:pt x="12" y="212"/>
                  </a:lnTo>
                  <a:lnTo>
                    <a:pt x="12" y="212"/>
                  </a:lnTo>
                  <a:lnTo>
                    <a:pt x="12" y="210"/>
                  </a:lnTo>
                  <a:lnTo>
                    <a:pt x="10" y="206"/>
                  </a:lnTo>
                  <a:lnTo>
                    <a:pt x="10" y="204"/>
                  </a:lnTo>
                  <a:lnTo>
                    <a:pt x="6" y="202"/>
                  </a:lnTo>
                  <a:lnTo>
                    <a:pt x="6" y="200"/>
                  </a:lnTo>
                  <a:lnTo>
                    <a:pt x="4" y="198"/>
                  </a:lnTo>
                  <a:lnTo>
                    <a:pt x="2" y="194"/>
                  </a:lnTo>
                  <a:lnTo>
                    <a:pt x="2" y="190"/>
                  </a:lnTo>
                  <a:lnTo>
                    <a:pt x="2" y="184"/>
                  </a:lnTo>
                  <a:lnTo>
                    <a:pt x="4" y="184"/>
                  </a:lnTo>
                  <a:lnTo>
                    <a:pt x="6" y="186"/>
                  </a:lnTo>
                  <a:lnTo>
                    <a:pt x="8" y="184"/>
                  </a:lnTo>
                  <a:lnTo>
                    <a:pt x="12" y="184"/>
                  </a:lnTo>
                  <a:lnTo>
                    <a:pt x="14" y="182"/>
                  </a:lnTo>
                  <a:lnTo>
                    <a:pt x="18" y="180"/>
                  </a:lnTo>
                  <a:lnTo>
                    <a:pt x="18" y="176"/>
                  </a:lnTo>
                  <a:lnTo>
                    <a:pt x="18" y="174"/>
                  </a:lnTo>
                  <a:lnTo>
                    <a:pt x="18" y="172"/>
                  </a:lnTo>
                  <a:lnTo>
                    <a:pt x="16" y="168"/>
                  </a:lnTo>
                  <a:lnTo>
                    <a:pt x="14" y="162"/>
                  </a:lnTo>
                  <a:lnTo>
                    <a:pt x="12" y="156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4" y="144"/>
                  </a:lnTo>
                  <a:lnTo>
                    <a:pt x="12" y="140"/>
                  </a:lnTo>
                  <a:lnTo>
                    <a:pt x="12" y="136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0" y="130"/>
                  </a:lnTo>
                  <a:lnTo>
                    <a:pt x="8" y="130"/>
                  </a:lnTo>
                  <a:lnTo>
                    <a:pt x="6" y="128"/>
                  </a:lnTo>
                  <a:lnTo>
                    <a:pt x="4" y="126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0"/>
                  </a:lnTo>
                  <a:lnTo>
                    <a:pt x="4" y="114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4" y="100"/>
                  </a:lnTo>
                  <a:lnTo>
                    <a:pt x="6" y="96"/>
                  </a:lnTo>
                  <a:lnTo>
                    <a:pt x="8" y="92"/>
                  </a:lnTo>
                  <a:lnTo>
                    <a:pt x="12" y="88"/>
                  </a:lnTo>
                  <a:lnTo>
                    <a:pt x="18" y="8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50"/>
                  </a:lnTo>
                  <a:lnTo>
                    <a:pt x="20" y="38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4" y="26"/>
                  </a:lnTo>
                  <a:lnTo>
                    <a:pt x="22" y="22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282"/>
            <p:cNvSpPr>
              <a:spLocks/>
            </p:cNvSpPr>
            <p:nvPr/>
          </p:nvSpPr>
          <p:spPr bwMode="gray">
            <a:xfrm>
              <a:off x="1119" y="2816"/>
              <a:ext cx="218" cy="250"/>
            </a:xfrm>
            <a:custGeom>
              <a:avLst/>
              <a:gdLst>
                <a:gd name="T0" fmla="*/ 186 w 218"/>
                <a:gd name="T1" fmla="*/ 4 h 250"/>
                <a:gd name="T2" fmla="*/ 174 w 218"/>
                <a:gd name="T3" fmla="*/ 16 h 250"/>
                <a:gd name="T4" fmla="*/ 28 w 218"/>
                <a:gd name="T5" fmla="*/ 22 h 250"/>
                <a:gd name="T6" fmla="*/ 24 w 218"/>
                <a:gd name="T7" fmla="*/ 82 h 250"/>
                <a:gd name="T8" fmla="*/ 14 w 218"/>
                <a:gd name="T9" fmla="*/ 84 h 250"/>
                <a:gd name="T10" fmla="*/ 10 w 218"/>
                <a:gd name="T11" fmla="*/ 90 h 250"/>
                <a:gd name="T12" fmla="*/ 6 w 218"/>
                <a:gd name="T13" fmla="*/ 100 h 250"/>
                <a:gd name="T14" fmla="*/ 2 w 218"/>
                <a:gd name="T15" fmla="*/ 106 h 250"/>
                <a:gd name="T16" fmla="*/ 0 w 218"/>
                <a:gd name="T17" fmla="*/ 110 h 250"/>
                <a:gd name="T18" fmla="*/ 4 w 218"/>
                <a:gd name="T19" fmla="*/ 122 h 250"/>
                <a:gd name="T20" fmla="*/ 6 w 218"/>
                <a:gd name="T21" fmla="*/ 128 h 250"/>
                <a:gd name="T22" fmla="*/ 6 w 218"/>
                <a:gd name="T23" fmla="*/ 136 h 250"/>
                <a:gd name="T24" fmla="*/ 6 w 218"/>
                <a:gd name="T25" fmla="*/ 152 h 250"/>
                <a:gd name="T26" fmla="*/ 14 w 218"/>
                <a:gd name="T27" fmla="*/ 174 h 250"/>
                <a:gd name="T28" fmla="*/ 24 w 218"/>
                <a:gd name="T29" fmla="*/ 186 h 250"/>
                <a:gd name="T30" fmla="*/ 32 w 218"/>
                <a:gd name="T31" fmla="*/ 196 h 250"/>
                <a:gd name="T32" fmla="*/ 50 w 218"/>
                <a:gd name="T33" fmla="*/ 222 h 250"/>
                <a:gd name="T34" fmla="*/ 56 w 218"/>
                <a:gd name="T35" fmla="*/ 230 h 250"/>
                <a:gd name="T36" fmla="*/ 66 w 218"/>
                <a:gd name="T37" fmla="*/ 238 h 250"/>
                <a:gd name="T38" fmla="*/ 78 w 218"/>
                <a:gd name="T39" fmla="*/ 240 h 250"/>
                <a:gd name="T40" fmla="*/ 88 w 218"/>
                <a:gd name="T41" fmla="*/ 250 h 250"/>
                <a:gd name="T42" fmla="*/ 114 w 218"/>
                <a:gd name="T43" fmla="*/ 250 h 250"/>
                <a:gd name="T44" fmla="*/ 138 w 218"/>
                <a:gd name="T45" fmla="*/ 250 h 250"/>
                <a:gd name="T46" fmla="*/ 180 w 218"/>
                <a:gd name="T47" fmla="*/ 244 h 250"/>
                <a:gd name="T48" fmla="*/ 180 w 218"/>
                <a:gd name="T49" fmla="*/ 222 h 250"/>
                <a:gd name="T50" fmla="*/ 172 w 218"/>
                <a:gd name="T51" fmla="*/ 210 h 250"/>
                <a:gd name="T52" fmla="*/ 160 w 218"/>
                <a:gd name="T53" fmla="*/ 196 h 250"/>
                <a:gd name="T54" fmla="*/ 154 w 218"/>
                <a:gd name="T55" fmla="*/ 192 h 250"/>
                <a:gd name="T56" fmla="*/ 152 w 218"/>
                <a:gd name="T57" fmla="*/ 184 h 250"/>
                <a:gd name="T58" fmla="*/ 156 w 218"/>
                <a:gd name="T59" fmla="*/ 176 h 250"/>
                <a:gd name="T60" fmla="*/ 156 w 218"/>
                <a:gd name="T61" fmla="*/ 158 h 250"/>
                <a:gd name="T62" fmla="*/ 160 w 218"/>
                <a:gd name="T63" fmla="*/ 150 h 250"/>
                <a:gd name="T64" fmla="*/ 176 w 218"/>
                <a:gd name="T65" fmla="*/ 130 h 250"/>
                <a:gd name="T66" fmla="*/ 188 w 218"/>
                <a:gd name="T67" fmla="*/ 108 h 250"/>
                <a:gd name="T68" fmla="*/ 192 w 218"/>
                <a:gd name="T69" fmla="*/ 94 h 250"/>
                <a:gd name="T70" fmla="*/ 200 w 218"/>
                <a:gd name="T71" fmla="*/ 82 h 250"/>
                <a:gd name="T72" fmla="*/ 208 w 218"/>
                <a:gd name="T73" fmla="*/ 78 h 250"/>
                <a:gd name="T74" fmla="*/ 216 w 218"/>
                <a:gd name="T75" fmla="*/ 70 h 250"/>
                <a:gd name="T76" fmla="*/ 218 w 218"/>
                <a:gd name="T77" fmla="*/ 66 h 250"/>
                <a:gd name="T78" fmla="*/ 212 w 218"/>
                <a:gd name="T79" fmla="*/ 54 h 250"/>
                <a:gd name="T80" fmla="*/ 204 w 218"/>
                <a:gd name="T81" fmla="*/ 40 h 250"/>
                <a:gd name="T82" fmla="*/ 200 w 218"/>
                <a:gd name="T83" fmla="*/ 32 h 250"/>
                <a:gd name="T84" fmla="*/ 200 w 218"/>
                <a:gd name="T85" fmla="*/ 22 h 250"/>
                <a:gd name="T86" fmla="*/ 192 w 218"/>
                <a:gd name="T87" fmla="*/ 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8" h="250">
                  <a:moveTo>
                    <a:pt x="188" y="0"/>
                  </a:moveTo>
                  <a:lnTo>
                    <a:pt x="188" y="2"/>
                  </a:lnTo>
                  <a:lnTo>
                    <a:pt x="186" y="4"/>
                  </a:lnTo>
                  <a:lnTo>
                    <a:pt x="184" y="8"/>
                  </a:lnTo>
                  <a:lnTo>
                    <a:pt x="180" y="12"/>
                  </a:lnTo>
                  <a:lnTo>
                    <a:pt x="174" y="16"/>
                  </a:lnTo>
                  <a:lnTo>
                    <a:pt x="168" y="20"/>
                  </a:lnTo>
                  <a:lnTo>
                    <a:pt x="160" y="22"/>
                  </a:lnTo>
                  <a:lnTo>
                    <a:pt x="28" y="22"/>
                  </a:lnTo>
                  <a:lnTo>
                    <a:pt x="28" y="84"/>
                  </a:lnTo>
                  <a:lnTo>
                    <a:pt x="28" y="82"/>
                  </a:lnTo>
                  <a:lnTo>
                    <a:pt x="24" y="82"/>
                  </a:lnTo>
                  <a:lnTo>
                    <a:pt x="20" y="82"/>
                  </a:lnTo>
                  <a:lnTo>
                    <a:pt x="18" y="82"/>
                  </a:lnTo>
                  <a:lnTo>
                    <a:pt x="14" y="84"/>
                  </a:lnTo>
                  <a:lnTo>
                    <a:pt x="10" y="86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8" y="94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4" y="104"/>
                  </a:lnTo>
                  <a:lnTo>
                    <a:pt x="2" y="106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2" y="118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6" y="124"/>
                  </a:lnTo>
                  <a:lnTo>
                    <a:pt x="6" y="128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6" y="136"/>
                  </a:lnTo>
                  <a:lnTo>
                    <a:pt x="4" y="140"/>
                  </a:lnTo>
                  <a:lnTo>
                    <a:pt x="4" y="146"/>
                  </a:lnTo>
                  <a:lnTo>
                    <a:pt x="6" y="152"/>
                  </a:lnTo>
                  <a:lnTo>
                    <a:pt x="12" y="170"/>
                  </a:lnTo>
                  <a:lnTo>
                    <a:pt x="12" y="170"/>
                  </a:lnTo>
                  <a:lnTo>
                    <a:pt x="14" y="174"/>
                  </a:lnTo>
                  <a:lnTo>
                    <a:pt x="16" y="178"/>
                  </a:lnTo>
                  <a:lnTo>
                    <a:pt x="20" y="182"/>
                  </a:lnTo>
                  <a:lnTo>
                    <a:pt x="24" y="186"/>
                  </a:lnTo>
                  <a:lnTo>
                    <a:pt x="26" y="190"/>
                  </a:lnTo>
                  <a:lnTo>
                    <a:pt x="30" y="194"/>
                  </a:lnTo>
                  <a:lnTo>
                    <a:pt x="32" y="196"/>
                  </a:lnTo>
                  <a:lnTo>
                    <a:pt x="38" y="204"/>
                  </a:lnTo>
                  <a:lnTo>
                    <a:pt x="44" y="214"/>
                  </a:lnTo>
                  <a:lnTo>
                    <a:pt x="50" y="222"/>
                  </a:lnTo>
                  <a:lnTo>
                    <a:pt x="54" y="228"/>
                  </a:lnTo>
                  <a:lnTo>
                    <a:pt x="54" y="230"/>
                  </a:lnTo>
                  <a:lnTo>
                    <a:pt x="56" y="230"/>
                  </a:lnTo>
                  <a:lnTo>
                    <a:pt x="60" y="234"/>
                  </a:lnTo>
                  <a:lnTo>
                    <a:pt x="62" y="236"/>
                  </a:lnTo>
                  <a:lnTo>
                    <a:pt x="66" y="238"/>
                  </a:lnTo>
                  <a:lnTo>
                    <a:pt x="72" y="240"/>
                  </a:lnTo>
                  <a:lnTo>
                    <a:pt x="76" y="240"/>
                  </a:lnTo>
                  <a:lnTo>
                    <a:pt x="78" y="240"/>
                  </a:lnTo>
                  <a:lnTo>
                    <a:pt x="80" y="242"/>
                  </a:lnTo>
                  <a:lnTo>
                    <a:pt x="84" y="244"/>
                  </a:lnTo>
                  <a:lnTo>
                    <a:pt x="88" y="250"/>
                  </a:lnTo>
                  <a:lnTo>
                    <a:pt x="92" y="250"/>
                  </a:lnTo>
                  <a:lnTo>
                    <a:pt x="102" y="250"/>
                  </a:lnTo>
                  <a:lnTo>
                    <a:pt x="114" y="250"/>
                  </a:lnTo>
                  <a:lnTo>
                    <a:pt x="122" y="250"/>
                  </a:lnTo>
                  <a:lnTo>
                    <a:pt x="126" y="250"/>
                  </a:lnTo>
                  <a:lnTo>
                    <a:pt x="138" y="250"/>
                  </a:lnTo>
                  <a:lnTo>
                    <a:pt x="152" y="248"/>
                  </a:lnTo>
                  <a:lnTo>
                    <a:pt x="168" y="246"/>
                  </a:lnTo>
                  <a:lnTo>
                    <a:pt x="180" y="244"/>
                  </a:lnTo>
                  <a:lnTo>
                    <a:pt x="184" y="240"/>
                  </a:lnTo>
                  <a:lnTo>
                    <a:pt x="182" y="222"/>
                  </a:lnTo>
                  <a:lnTo>
                    <a:pt x="180" y="222"/>
                  </a:lnTo>
                  <a:lnTo>
                    <a:pt x="178" y="218"/>
                  </a:lnTo>
                  <a:lnTo>
                    <a:pt x="176" y="214"/>
                  </a:lnTo>
                  <a:lnTo>
                    <a:pt x="172" y="210"/>
                  </a:lnTo>
                  <a:lnTo>
                    <a:pt x="168" y="204"/>
                  </a:lnTo>
                  <a:lnTo>
                    <a:pt x="164" y="200"/>
                  </a:lnTo>
                  <a:lnTo>
                    <a:pt x="160" y="196"/>
                  </a:lnTo>
                  <a:lnTo>
                    <a:pt x="158" y="194"/>
                  </a:lnTo>
                  <a:lnTo>
                    <a:pt x="156" y="194"/>
                  </a:lnTo>
                  <a:lnTo>
                    <a:pt x="154" y="192"/>
                  </a:lnTo>
                  <a:lnTo>
                    <a:pt x="152" y="190"/>
                  </a:lnTo>
                  <a:lnTo>
                    <a:pt x="152" y="188"/>
                  </a:lnTo>
                  <a:lnTo>
                    <a:pt x="152" y="184"/>
                  </a:lnTo>
                  <a:lnTo>
                    <a:pt x="156" y="182"/>
                  </a:lnTo>
                  <a:lnTo>
                    <a:pt x="156" y="180"/>
                  </a:lnTo>
                  <a:lnTo>
                    <a:pt x="156" y="176"/>
                  </a:lnTo>
                  <a:lnTo>
                    <a:pt x="156" y="172"/>
                  </a:lnTo>
                  <a:lnTo>
                    <a:pt x="156" y="166"/>
                  </a:lnTo>
                  <a:lnTo>
                    <a:pt x="156" y="158"/>
                  </a:lnTo>
                  <a:lnTo>
                    <a:pt x="156" y="158"/>
                  </a:lnTo>
                  <a:lnTo>
                    <a:pt x="158" y="154"/>
                  </a:lnTo>
                  <a:lnTo>
                    <a:pt x="160" y="150"/>
                  </a:lnTo>
                  <a:lnTo>
                    <a:pt x="164" y="144"/>
                  </a:lnTo>
                  <a:lnTo>
                    <a:pt x="168" y="136"/>
                  </a:lnTo>
                  <a:lnTo>
                    <a:pt x="176" y="130"/>
                  </a:lnTo>
                  <a:lnTo>
                    <a:pt x="178" y="128"/>
                  </a:lnTo>
                  <a:lnTo>
                    <a:pt x="182" y="118"/>
                  </a:lnTo>
                  <a:lnTo>
                    <a:pt x="188" y="108"/>
                  </a:lnTo>
                  <a:lnTo>
                    <a:pt x="188" y="98"/>
                  </a:lnTo>
                  <a:lnTo>
                    <a:pt x="190" y="96"/>
                  </a:lnTo>
                  <a:lnTo>
                    <a:pt x="192" y="94"/>
                  </a:lnTo>
                  <a:lnTo>
                    <a:pt x="194" y="90"/>
                  </a:lnTo>
                  <a:lnTo>
                    <a:pt x="198" y="86"/>
                  </a:lnTo>
                  <a:lnTo>
                    <a:pt x="200" y="82"/>
                  </a:lnTo>
                  <a:lnTo>
                    <a:pt x="204" y="80"/>
                  </a:lnTo>
                  <a:lnTo>
                    <a:pt x="206" y="78"/>
                  </a:lnTo>
                  <a:lnTo>
                    <a:pt x="208" y="78"/>
                  </a:lnTo>
                  <a:lnTo>
                    <a:pt x="212" y="76"/>
                  </a:lnTo>
                  <a:lnTo>
                    <a:pt x="214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18" y="68"/>
                  </a:lnTo>
                  <a:lnTo>
                    <a:pt x="218" y="66"/>
                  </a:lnTo>
                  <a:lnTo>
                    <a:pt x="216" y="64"/>
                  </a:lnTo>
                  <a:lnTo>
                    <a:pt x="214" y="60"/>
                  </a:lnTo>
                  <a:lnTo>
                    <a:pt x="212" y="54"/>
                  </a:lnTo>
                  <a:lnTo>
                    <a:pt x="210" y="50"/>
                  </a:lnTo>
                  <a:lnTo>
                    <a:pt x="206" y="44"/>
                  </a:lnTo>
                  <a:lnTo>
                    <a:pt x="204" y="40"/>
                  </a:lnTo>
                  <a:lnTo>
                    <a:pt x="204" y="38"/>
                  </a:lnTo>
                  <a:lnTo>
                    <a:pt x="202" y="34"/>
                  </a:lnTo>
                  <a:lnTo>
                    <a:pt x="200" y="32"/>
                  </a:lnTo>
                  <a:lnTo>
                    <a:pt x="200" y="28"/>
                  </a:lnTo>
                  <a:lnTo>
                    <a:pt x="200" y="22"/>
                  </a:lnTo>
                  <a:lnTo>
                    <a:pt x="200" y="22"/>
                  </a:lnTo>
                  <a:lnTo>
                    <a:pt x="198" y="18"/>
                  </a:lnTo>
                  <a:lnTo>
                    <a:pt x="196" y="12"/>
                  </a:lnTo>
                  <a:lnTo>
                    <a:pt x="192" y="8"/>
                  </a:lnTo>
                  <a:lnTo>
                    <a:pt x="18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283"/>
            <p:cNvSpPr>
              <a:spLocks/>
            </p:cNvSpPr>
            <p:nvPr/>
          </p:nvSpPr>
          <p:spPr bwMode="gray">
            <a:xfrm>
              <a:off x="1023" y="2986"/>
              <a:ext cx="148" cy="84"/>
            </a:xfrm>
            <a:custGeom>
              <a:avLst/>
              <a:gdLst>
                <a:gd name="T0" fmla="*/ 106 w 148"/>
                <a:gd name="T1" fmla="*/ 0 h 84"/>
                <a:gd name="T2" fmla="*/ 98 w 148"/>
                <a:gd name="T3" fmla="*/ 2 h 84"/>
                <a:gd name="T4" fmla="*/ 90 w 148"/>
                <a:gd name="T5" fmla="*/ 6 h 84"/>
                <a:gd name="T6" fmla="*/ 84 w 148"/>
                <a:gd name="T7" fmla="*/ 12 h 84"/>
                <a:gd name="T8" fmla="*/ 82 w 148"/>
                <a:gd name="T9" fmla="*/ 22 h 84"/>
                <a:gd name="T10" fmla="*/ 76 w 148"/>
                <a:gd name="T11" fmla="*/ 28 h 84"/>
                <a:gd name="T12" fmla="*/ 70 w 148"/>
                <a:gd name="T13" fmla="*/ 28 h 84"/>
                <a:gd name="T14" fmla="*/ 64 w 148"/>
                <a:gd name="T15" fmla="*/ 26 h 84"/>
                <a:gd name="T16" fmla="*/ 60 w 148"/>
                <a:gd name="T17" fmla="*/ 26 h 84"/>
                <a:gd name="T18" fmla="*/ 58 w 148"/>
                <a:gd name="T19" fmla="*/ 26 h 84"/>
                <a:gd name="T20" fmla="*/ 54 w 148"/>
                <a:gd name="T21" fmla="*/ 28 h 84"/>
                <a:gd name="T22" fmla="*/ 48 w 148"/>
                <a:gd name="T23" fmla="*/ 30 h 84"/>
                <a:gd name="T24" fmla="*/ 36 w 148"/>
                <a:gd name="T25" fmla="*/ 34 h 84"/>
                <a:gd name="T26" fmla="*/ 26 w 148"/>
                <a:gd name="T27" fmla="*/ 36 h 84"/>
                <a:gd name="T28" fmla="*/ 10 w 148"/>
                <a:gd name="T29" fmla="*/ 38 h 84"/>
                <a:gd name="T30" fmla="*/ 6 w 148"/>
                <a:gd name="T31" fmla="*/ 46 h 84"/>
                <a:gd name="T32" fmla="*/ 4 w 148"/>
                <a:gd name="T33" fmla="*/ 50 h 84"/>
                <a:gd name="T34" fmla="*/ 0 w 148"/>
                <a:gd name="T35" fmla="*/ 50 h 84"/>
                <a:gd name="T36" fmla="*/ 2 w 148"/>
                <a:gd name="T37" fmla="*/ 52 h 84"/>
                <a:gd name="T38" fmla="*/ 4 w 148"/>
                <a:gd name="T39" fmla="*/ 54 h 84"/>
                <a:gd name="T40" fmla="*/ 6 w 148"/>
                <a:gd name="T41" fmla="*/ 60 h 84"/>
                <a:gd name="T42" fmla="*/ 10 w 148"/>
                <a:gd name="T43" fmla="*/ 70 h 84"/>
                <a:gd name="T44" fmla="*/ 26 w 148"/>
                <a:gd name="T45" fmla="*/ 84 h 84"/>
                <a:gd name="T46" fmla="*/ 38 w 148"/>
                <a:gd name="T47" fmla="*/ 74 h 84"/>
                <a:gd name="T48" fmla="*/ 42 w 148"/>
                <a:gd name="T49" fmla="*/ 68 h 84"/>
                <a:gd name="T50" fmla="*/ 48 w 148"/>
                <a:gd name="T51" fmla="*/ 62 h 84"/>
                <a:gd name="T52" fmla="*/ 58 w 148"/>
                <a:gd name="T53" fmla="*/ 60 h 84"/>
                <a:gd name="T54" fmla="*/ 60 w 148"/>
                <a:gd name="T55" fmla="*/ 62 h 84"/>
                <a:gd name="T56" fmla="*/ 62 w 148"/>
                <a:gd name="T57" fmla="*/ 68 h 84"/>
                <a:gd name="T58" fmla="*/ 64 w 148"/>
                <a:gd name="T59" fmla="*/ 70 h 84"/>
                <a:gd name="T60" fmla="*/ 74 w 148"/>
                <a:gd name="T61" fmla="*/ 68 h 84"/>
                <a:gd name="T62" fmla="*/ 86 w 148"/>
                <a:gd name="T63" fmla="*/ 68 h 84"/>
                <a:gd name="T64" fmla="*/ 118 w 148"/>
                <a:gd name="T65" fmla="*/ 62 h 84"/>
                <a:gd name="T66" fmla="*/ 146 w 148"/>
                <a:gd name="T67" fmla="*/ 52 h 84"/>
                <a:gd name="T68" fmla="*/ 132 w 148"/>
                <a:gd name="T69" fmla="*/ 34 h 84"/>
                <a:gd name="T70" fmla="*/ 122 w 148"/>
                <a:gd name="T71" fmla="*/ 22 h 84"/>
                <a:gd name="T72" fmla="*/ 118 w 148"/>
                <a:gd name="T73" fmla="*/ 16 h 84"/>
                <a:gd name="T74" fmla="*/ 112 w 148"/>
                <a:gd name="T75" fmla="*/ 8 h 84"/>
                <a:gd name="T76" fmla="*/ 106 w 148"/>
                <a:gd name="T7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84">
                  <a:moveTo>
                    <a:pt x="106" y="0"/>
                  </a:moveTo>
                  <a:lnTo>
                    <a:pt x="106" y="0"/>
                  </a:lnTo>
                  <a:lnTo>
                    <a:pt x="102" y="0"/>
                  </a:lnTo>
                  <a:lnTo>
                    <a:pt x="98" y="2"/>
                  </a:lnTo>
                  <a:lnTo>
                    <a:pt x="94" y="4"/>
                  </a:lnTo>
                  <a:lnTo>
                    <a:pt x="90" y="6"/>
                  </a:lnTo>
                  <a:lnTo>
                    <a:pt x="86" y="10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82" y="22"/>
                  </a:lnTo>
                  <a:lnTo>
                    <a:pt x="78" y="26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8" y="28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58" y="26"/>
                  </a:lnTo>
                  <a:lnTo>
                    <a:pt x="56" y="28"/>
                  </a:lnTo>
                  <a:lnTo>
                    <a:pt x="54" y="28"/>
                  </a:lnTo>
                  <a:lnTo>
                    <a:pt x="52" y="28"/>
                  </a:lnTo>
                  <a:lnTo>
                    <a:pt x="48" y="30"/>
                  </a:lnTo>
                  <a:lnTo>
                    <a:pt x="42" y="32"/>
                  </a:lnTo>
                  <a:lnTo>
                    <a:pt x="36" y="3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0" y="70"/>
                  </a:lnTo>
                  <a:lnTo>
                    <a:pt x="14" y="74"/>
                  </a:lnTo>
                  <a:lnTo>
                    <a:pt x="26" y="8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42" y="68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60" y="62"/>
                  </a:lnTo>
                  <a:lnTo>
                    <a:pt x="60" y="66"/>
                  </a:lnTo>
                  <a:lnTo>
                    <a:pt x="62" y="68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8" y="70"/>
                  </a:lnTo>
                  <a:lnTo>
                    <a:pt x="74" y="68"/>
                  </a:lnTo>
                  <a:lnTo>
                    <a:pt x="80" y="68"/>
                  </a:lnTo>
                  <a:lnTo>
                    <a:pt x="86" y="68"/>
                  </a:lnTo>
                  <a:lnTo>
                    <a:pt x="90" y="68"/>
                  </a:lnTo>
                  <a:lnTo>
                    <a:pt x="118" y="62"/>
                  </a:lnTo>
                  <a:lnTo>
                    <a:pt x="148" y="56"/>
                  </a:lnTo>
                  <a:lnTo>
                    <a:pt x="146" y="52"/>
                  </a:lnTo>
                  <a:lnTo>
                    <a:pt x="140" y="44"/>
                  </a:lnTo>
                  <a:lnTo>
                    <a:pt x="132" y="34"/>
                  </a:lnTo>
                  <a:lnTo>
                    <a:pt x="124" y="22"/>
                  </a:lnTo>
                  <a:lnTo>
                    <a:pt x="122" y="22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4" y="12"/>
                  </a:lnTo>
                  <a:lnTo>
                    <a:pt x="112" y="8"/>
                  </a:lnTo>
                  <a:lnTo>
                    <a:pt x="108" y="2"/>
                  </a:lnTo>
                  <a:lnTo>
                    <a:pt x="10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284"/>
            <p:cNvSpPr>
              <a:spLocks/>
            </p:cNvSpPr>
            <p:nvPr/>
          </p:nvSpPr>
          <p:spPr bwMode="gray">
            <a:xfrm>
              <a:off x="953" y="3082"/>
              <a:ext cx="74" cy="82"/>
            </a:xfrm>
            <a:custGeom>
              <a:avLst/>
              <a:gdLst>
                <a:gd name="T0" fmla="*/ 52 w 74"/>
                <a:gd name="T1" fmla="*/ 0 h 82"/>
                <a:gd name="T2" fmla="*/ 52 w 74"/>
                <a:gd name="T3" fmla="*/ 6 h 82"/>
                <a:gd name="T4" fmla="*/ 54 w 74"/>
                <a:gd name="T5" fmla="*/ 12 h 82"/>
                <a:gd name="T6" fmla="*/ 60 w 74"/>
                <a:gd name="T7" fmla="*/ 12 h 82"/>
                <a:gd name="T8" fmla="*/ 68 w 74"/>
                <a:gd name="T9" fmla="*/ 12 h 82"/>
                <a:gd name="T10" fmla="*/ 72 w 74"/>
                <a:gd name="T11" fmla="*/ 12 h 82"/>
                <a:gd name="T12" fmla="*/ 72 w 74"/>
                <a:gd name="T13" fmla="*/ 14 h 82"/>
                <a:gd name="T14" fmla="*/ 74 w 74"/>
                <a:gd name="T15" fmla="*/ 22 h 82"/>
                <a:gd name="T16" fmla="*/ 72 w 74"/>
                <a:gd name="T17" fmla="*/ 26 h 82"/>
                <a:gd name="T18" fmla="*/ 68 w 74"/>
                <a:gd name="T19" fmla="*/ 26 h 82"/>
                <a:gd name="T20" fmla="*/ 68 w 74"/>
                <a:gd name="T21" fmla="*/ 30 h 82"/>
                <a:gd name="T22" fmla="*/ 68 w 74"/>
                <a:gd name="T23" fmla="*/ 36 h 82"/>
                <a:gd name="T24" fmla="*/ 74 w 74"/>
                <a:gd name="T25" fmla="*/ 38 h 82"/>
                <a:gd name="T26" fmla="*/ 74 w 74"/>
                <a:gd name="T27" fmla="*/ 42 h 82"/>
                <a:gd name="T28" fmla="*/ 74 w 74"/>
                <a:gd name="T29" fmla="*/ 52 h 82"/>
                <a:gd name="T30" fmla="*/ 70 w 74"/>
                <a:gd name="T31" fmla="*/ 60 h 82"/>
                <a:gd name="T32" fmla="*/ 62 w 74"/>
                <a:gd name="T33" fmla="*/ 64 h 82"/>
                <a:gd name="T34" fmla="*/ 52 w 74"/>
                <a:gd name="T35" fmla="*/ 66 h 82"/>
                <a:gd name="T36" fmla="*/ 46 w 74"/>
                <a:gd name="T37" fmla="*/ 68 h 82"/>
                <a:gd name="T38" fmla="*/ 42 w 74"/>
                <a:gd name="T39" fmla="*/ 68 h 82"/>
                <a:gd name="T40" fmla="*/ 32 w 74"/>
                <a:gd name="T41" fmla="*/ 72 h 82"/>
                <a:gd name="T42" fmla="*/ 28 w 74"/>
                <a:gd name="T43" fmla="*/ 78 h 82"/>
                <a:gd name="T44" fmla="*/ 24 w 74"/>
                <a:gd name="T45" fmla="*/ 82 h 82"/>
                <a:gd name="T46" fmla="*/ 22 w 74"/>
                <a:gd name="T47" fmla="*/ 74 h 82"/>
                <a:gd name="T48" fmla="*/ 20 w 74"/>
                <a:gd name="T49" fmla="*/ 72 h 82"/>
                <a:gd name="T50" fmla="*/ 16 w 74"/>
                <a:gd name="T51" fmla="*/ 68 h 82"/>
                <a:gd name="T52" fmla="*/ 14 w 74"/>
                <a:gd name="T53" fmla="*/ 66 h 82"/>
                <a:gd name="T54" fmla="*/ 6 w 74"/>
                <a:gd name="T55" fmla="*/ 58 h 82"/>
                <a:gd name="T56" fmla="*/ 0 w 74"/>
                <a:gd name="T57" fmla="*/ 46 h 82"/>
                <a:gd name="T58" fmla="*/ 0 w 74"/>
                <a:gd name="T59" fmla="*/ 46 h 82"/>
                <a:gd name="T60" fmla="*/ 6 w 74"/>
                <a:gd name="T61" fmla="*/ 18 h 82"/>
                <a:gd name="T62" fmla="*/ 26 w 74"/>
                <a:gd name="T63" fmla="*/ 18 h 82"/>
                <a:gd name="T64" fmla="*/ 30 w 74"/>
                <a:gd name="T65" fmla="*/ 18 h 82"/>
                <a:gd name="T66" fmla="*/ 32 w 74"/>
                <a:gd name="T67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82">
                  <a:moveTo>
                    <a:pt x="32" y="2"/>
                  </a:moveTo>
                  <a:lnTo>
                    <a:pt x="52" y="0"/>
                  </a:lnTo>
                  <a:lnTo>
                    <a:pt x="52" y="2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4" y="18"/>
                  </a:lnTo>
                  <a:lnTo>
                    <a:pt x="74" y="22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0" y="26"/>
                  </a:lnTo>
                  <a:lnTo>
                    <a:pt x="68" y="26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42"/>
                  </a:lnTo>
                  <a:lnTo>
                    <a:pt x="74" y="46"/>
                  </a:lnTo>
                  <a:lnTo>
                    <a:pt x="74" y="52"/>
                  </a:lnTo>
                  <a:lnTo>
                    <a:pt x="72" y="56"/>
                  </a:lnTo>
                  <a:lnTo>
                    <a:pt x="70" y="60"/>
                  </a:lnTo>
                  <a:lnTo>
                    <a:pt x="68" y="62"/>
                  </a:lnTo>
                  <a:lnTo>
                    <a:pt x="62" y="64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48" y="68"/>
                  </a:lnTo>
                  <a:lnTo>
                    <a:pt x="46" y="68"/>
                  </a:lnTo>
                  <a:lnTo>
                    <a:pt x="44" y="62"/>
                  </a:lnTo>
                  <a:lnTo>
                    <a:pt x="42" y="68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0" y="74"/>
                  </a:lnTo>
                  <a:lnTo>
                    <a:pt x="28" y="78"/>
                  </a:lnTo>
                  <a:lnTo>
                    <a:pt x="26" y="80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0" y="72"/>
                  </a:lnTo>
                  <a:lnTo>
                    <a:pt x="20" y="68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4" y="66"/>
                  </a:lnTo>
                  <a:lnTo>
                    <a:pt x="10" y="62"/>
                  </a:lnTo>
                  <a:lnTo>
                    <a:pt x="6" y="58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3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285"/>
            <p:cNvSpPr>
              <a:spLocks/>
            </p:cNvSpPr>
            <p:nvPr/>
          </p:nvSpPr>
          <p:spPr bwMode="gray">
            <a:xfrm>
              <a:off x="959" y="3084"/>
              <a:ext cx="26" cy="16"/>
            </a:xfrm>
            <a:custGeom>
              <a:avLst/>
              <a:gdLst>
                <a:gd name="T0" fmla="*/ 20 w 26"/>
                <a:gd name="T1" fmla="*/ 0 h 16"/>
                <a:gd name="T2" fmla="*/ 20 w 26"/>
                <a:gd name="T3" fmla="*/ 0 h 16"/>
                <a:gd name="T4" fmla="*/ 18 w 26"/>
                <a:gd name="T5" fmla="*/ 0 h 16"/>
                <a:gd name="T6" fmla="*/ 14 w 26"/>
                <a:gd name="T7" fmla="*/ 0 h 16"/>
                <a:gd name="T8" fmla="*/ 10 w 26"/>
                <a:gd name="T9" fmla="*/ 2 h 16"/>
                <a:gd name="T10" fmla="*/ 6 w 26"/>
                <a:gd name="T11" fmla="*/ 4 h 16"/>
                <a:gd name="T12" fmla="*/ 4 w 26"/>
                <a:gd name="T13" fmla="*/ 8 h 16"/>
                <a:gd name="T14" fmla="*/ 0 w 26"/>
                <a:gd name="T15" fmla="*/ 16 h 16"/>
                <a:gd name="T16" fmla="*/ 22 w 26"/>
                <a:gd name="T17" fmla="*/ 16 h 16"/>
                <a:gd name="T18" fmla="*/ 22 w 26"/>
                <a:gd name="T19" fmla="*/ 16 h 16"/>
                <a:gd name="T20" fmla="*/ 24 w 26"/>
                <a:gd name="T21" fmla="*/ 14 h 16"/>
                <a:gd name="T22" fmla="*/ 24 w 26"/>
                <a:gd name="T23" fmla="*/ 12 h 16"/>
                <a:gd name="T24" fmla="*/ 24 w 26"/>
                <a:gd name="T25" fmla="*/ 10 h 16"/>
                <a:gd name="T26" fmla="*/ 26 w 26"/>
                <a:gd name="T27" fmla="*/ 6 h 16"/>
                <a:gd name="T28" fmla="*/ 26 w 26"/>
                <a:gd name="T29" fmla="*/ 2 h 16"/>
                <a:gd name="T30" fmla="*/ 26 w 26"/>
                <a:gd name="T31" fmla="*/ 0 h 16"/>
                <a:gd name="T32" fmla="*/ 20 w 2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6">
                  <a:moveTo>
                    <a:pt x="20" y="0"/>
                  </a:move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0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286"/>
            <p:cNvSpPr>
              <a:spLocks/>
            </p:cNvSpPr>
            <p:nvPr/>
          </p:nvSpPr>
          <p:spPr bwMode="gray">
            <a:xfrm>
              <a:off x="977" y="3060"/>
              <a:ext cx="88" cy="122"/>
            </a:xfrm>
            <a:custGeom>
              <a:avLst/>
              <a:gdLst>
                <a:gd name="T0" fmla="*/ 10 w 88"/>
                <a:gd name="T1" fmla="*/ 120 h 122"/>
                <a:gd name="T2" fmla="*/ 12 w 88"/>
                <a:gd name="T3" fmla="*/ 122 h 122"/>
                <a:gd name="T4" fmla="*/ 10 w 88"/>
                <a:gd name="T5" fmla="*/ 120 h 122"/>
                <a:gd name="T6" fmla="*/ 0 w 88"/>
                <a:gd name="T7" fmla="*/ 104 h 122"/>
                <a:gd name="T8" fmla="*/ 2 w 88"/>
                <a:gd name="T9" fmla="*/ 102 h 122"/>
                <a:gd name="T10" fmla="*/ 6 w 88"/>
                <a:gd name="T11" fmla="*/ 98 h 122"/>
                <a:gd name="T12" fmla="*/ 8 w 88"/>
                <a:gd name="T13" fmla="*/ 96 h 122"/>
                <a:gd name="T14" fmla="*/ 14 w 88"/>
                <a:gd name="T15" fmla="*/ 92 h 122"/>
                <a:gd name="T16" fmla="*/ 20 w 88"/>
                <a:gd name="T17" fmla="*/ 84 h 122"/>
                <a:gd name="T18" fmla="*/ 24 w 88"/>
                <a:gd name="T19" fmla="*/ 90 h 122"/>
                <a:gd name="T20" fmla="*/ 32 w 88"/>
                <a:gd name="T21" fmla="*/ 88 h 122"/>
                <a:gd name="T22" fmla="*/ 44 w 88"/>
                <a:gd name="T23" fmla="*/ 84 h 122"/>
                <a:gd name="T24" fmla="*/ 48 w 88"/>
                <a:gd name="T25" fmla="*/ 82 h 122"/>
                <a:gd name="T26" fmla="*/ 48 w 88"/>
                <a:gd name="T27" fmla="*/ 78 h 122"/>
                <a:gd name="T28" fmla="*/ 50 w 88"/>
                <a:gd name="T29" fmla="*/ 66 h 122"/>
                <a:gd name="T30" fmla="*/ 44 w 88"/>
                <a:gd name="T31" fmla="*/ 58 h 122"/>
                <a:gd name="T32" fmla="*/ 44 w 88"/>
                <a:gd name="T33" fmla="*/ 56 h 122"/>
                <a:gd name="T34" fmla="*/ 44 w 88"/>
                <a:gd name="T35" fmla="*/ 50 h 122"/>
                <a:gd name="T36" fmla="*/ 46 w 88"/>
                <a:gd name="T37" fmla="*/ 48 h 122"/>
                <a:gd name="T38" fmla="*/ 48 w 88"/>
                <a:gd name="T39" fmla="*/ 46 h 122"/>
                <a:gd name="T40" fmla="*/ 50 w 88"/>
                <a:gd name="T41" fmla="*/ 40 h 122"/>
                <a:gd name="T42" fmla="*/ 48 w 88"/>
                <a:gd name="T43" fmla="*/ 34 h 122"/>
                <a:gd name="T44" fmla="*/ 30 w 88"/>
                <a:gd name="T45" fmla="*/ 32 h 122"/>
                <a:gd name="T46" fmla="*/ 28 w 88"/>
                <a:gd name="T47" fmla="*/ 24 h 122"/>
                <a:gd name="T48" fmla="*/ 32 w 88"/>
                <a:gd name="T49" fmla="*/ 22 h 122"/>
                <a:gd name="T50" fmla="*/ 56 w 88"/>
                <a:gd name="T51" fmla="*/ 20 h 122"/>
                <a:gd name="T52" fmla="*/ 72 w 88"/>
                <a:gd name="T53" fmla="*/ 22 h 122"/>
                <a:gd name="T54" fmla="*/ 72 w 88"/>
                <a:gd name="T55" fmla="*/ 18 h 122"/>
                <a:gd name="T56" fmla="*/ 72 w 88"/>
                <a:gd name="T57" fmla="*/ 12 h 122"/>
                <a:gd name="T58" fmla="*/ 78 w 88"/>
                <a:gd name="T59" fmla="*/ 6 h 122"/>
                <a:gd name="T60" fmla="*/ 82 w 88"/>
                <a:gd name="T61" fmla="*/ 4 h 122"/>
                <a:gd name="T62" fmla="*/ 86 w 88"/>
                <a:gd name="T63" fmla="*/ 0 h 122"/>
                <a:gd name="T64" fmla="*/ 88 w 88"/>
                <a:gd name="T65" fmla="*/ 0 h 122"/>
                <a:gd name="T66" fmla="*/ 88 w 88"/>
                <a:gd name="T67" fmla="*/ 10 h 122"/>
                <a:gd name="T68" fmla="*/ 88 w 88"/>
                <a:gd name="T69" fmla="*/ 14 h 122"/>
                <a:gd name="T70" fmla="*/ 86 w 88"/>
                <a:gd name="T71" fmla="*/ 24 h 122"/>
                <a:gd name="T72" fmla="*/ 86 w 88"/>
                <a:gd name="T73" fmla="*/ 34 h 122"/>
                <a:gd name="T74" fmla="*/ 86 w 88"/>
                <a:gd name="T75" fmla="*/ 40 h 122"/>
                <a:gd name="T76" fmla="*/ 86 w 88"/>
                <a:gd name="T77" fmla="*/ 48 h 122"/>
                <a:gd name="T78" fmla="*/ 84 w 88"/>
                <a:gd name="T79" fmla="*/ 60 h 122"/>
                <a:gd name="T80" fmla="*/ 80 w 88"/>
                <a:gd name="T81" fmla="*/ 68 h 122"/>
                <a:gd name="T82" fmla="*/ 78 w 88"/>
                <a:gd name="T83" fmla="*/ 72 h 122"/>
                <a:gd name="T84" fmla="*/ 74 w 88"/>
                <a:gd name="T85" fmla="*/ 82 h 122"/>
                <a:gd name="T86" fmla="*/ 70 w 88"/>
                <a:gd name="T87" fmla="*/ 92 h 122"/>
                <a:gd name="T88" fmla="*/ 66 w 88"/>
                <a:gd name="T89" fmla="*/ 98 h 122"/>
                <a:gd name="T90" fmla="*/ 64 w 88"/>
                <a:gd name="T91" fmla="*/ 102 h 122"/>
                <a:gd name="T92" fmla="*/ 60 w 88"/>
                <a:gd name="T93" fmla="*/ 110 h 122"/>
                <a:gd name="T94" fmla="*/ 56 w 88"/>
                <a:gd name="T95" fmla="*/ 112 h 122"/>
                <a:gd name="T96" fmla="*/ 50 w 88"/>
                <a:gd name="T97" fmla="*/ 112 h 122"/>
                <a:gd name="T98" fmla="*/ 44 w 88"/>
                <a:gd name="T99" fmla="*/ 112 h 122"/>
                <a:gd name="T100" fmla="*/ 38 w 88"/>
                <a:gd name="T101" fmla="*/ 116 h 122"/>
                <a:gd name="T102" fmla="*/ 34 w 88"/>
                <a:gd name="T103" fmla="*/ 114 h 122"/>
                <a:gd name="T104" fmla="*/ 32 w 88"/>
                <a:gd name="T105" fmla="*/ 112 h 122"/>
                <a:gd name="T106" fmla="*/ 28 w 88"/>
                <a:gd name="T107" fmla="*/ 112 h 122"/>
                <a:gd name="T108" fmla="*/ 18 w 88"/>
                <a:gd name="T109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8" h="122">
                  <a:moveTo>
                    <a:pt x="10" y="120"/>
                  </a:moveTo>
                  <a:lnTo>
                    <a:pt x="10" y="120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0" y="120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102"/>
                  </a:lnTo>
                  <a:lnTo>
                    <a:pt x="4" y="100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0" y="92"/>
                  </a:lnTo>
                  <a:lnTo>
                    <a:pt x="14" y="92"/>
                  </a:lnTo>
                  <a:lnTo>
                    <a:pt x="18" y="90"/>
                  </a:lnTo>
                  <a:lnTo>
                    <a:pt x="20" y="84"/>
                  </a:lnTo>
                  <a:lnTo>
                    <a:pt x="22" y="90"/>
                  </a:lnTo>
                  <a:lnTo>
                    <a:pt x="24" y="90"/>
                  </a:lnTo>
                  <a:lnTo>
                    <a:pt x="28" y="90"/>
                  </a:lnTo>
                  <a:lnTo>
                    <a:pt x="32" y="88"/>
                  </a:lnTo>
                  <a:lnTo>
                    <a:pt x="38" y="86"/>
                  </a:lnTo>
                  <a:lnTo>
                    <a:pt x="44" y="84"/>
                  </a:lnTo>
                  <a:lnTo>
                    <a:pt x="46" y="82"/>
                  </a:lnTo>
                  <a:lnTo>
                    <a:pt x="48" y="82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50" y="74"/>
                  </a:lnTo>
                  <a:lnTo>
                    <a:pt x="50" y="66"/>
                  </a:lnTo>
                  <a:lnTo>
                    <a:pt x="50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0" y="36"/>
                  </a:lnTo>
                  <a:lnTo>
                    <a:pt x="48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32" y="22"/>
                  </a:lnTo>
                  <a:lnTo>
                    <a:pt x="42" y="22"/>
                  </a:lnTo>
                  <a:lnTo>
                    <a:pt x="56" y="20"/>
                  </a:lnTo>
                  <a:lnTo>
                    <a:pt x="66" y="20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2" y="4"/>
                  </a:lnTo>
                  <a:lnTo>
                    <a:pt x="84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8" y="4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88" y="18"/>
                  </a:lnTo>
                  <a:lnTo>
                    <a:pt x="86" y="24"/>
                  </a:lnTo>
                  <a:lnTo>
                    <a:pt x="86" y="28"/>
                  </a:lnTo>
                  <a:lnTo>
                    <a:pt x="86" y="34"/>
                  </a:lnTo>
                  <a:lnTo>
                    <a:pt x="86" y="38"/>
                  </a:lnTo>
                  <a:lnTo>
                    <a:pt x="86" y="40"/>
                  </a:lnTo>
                  <a:lnTo>
                    <a:pt x="86" y="44"/>
                  </a:lnTo>
                  <a:lnTo>
                    <a:pt x="86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2" y="66"/>
                  </a:lnTo>
                  <a:lnTo>
                    <a:pt x="80" y="68"/>
                  </a:lnTo>
                  <a:lnTo>
                    <a:pt x="80" y="70"/>
                  </a:lnTo>
                  <a:lnTo>
                    <a:pt x="78" y="72"/>
                  </a:lnTo>
                  <a:lnTo>
                    <a:pt x="76" y="78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92"/>
                  </a:lnTo>
                  <a:lnTo>
                    <a:pt x="68" y="96"/>
                  </a:lnTo>
                  <a:lnTo>
                    <a:pt x="66" y="98"/>
                  </a:lnTo>
                  <a:lnTo>
                    <a:pt x="66" y="100"/>
                  </a:lnTo>
                  <a:lnTo>
                    <a:pt x="64" y="102"/>
                  </a:lnTo>
                  <a:lnTo>
                    <a:pt x="62" y="106"/>
                  </a:lnTo>
                  <a:lnTo>
                    <a:pt x="60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4" y="112"/>
                  </a:lnTo>
                  <a:lnTo>
                    <a:pt x="50" y="112"/>
                  </a:lnTo>
                  <a:lnTo>
                    <a:pt x="46" y="110"/>
                  </a:lnTo>
                  <a:lnTo>
                    <a:pt x="44" y="112"/>
                  </a:lnTo>
                  <a:lnTo>
                    <a:pt x="42" y="112"/>
                  </a:lnTo>
                  <a:lnTo>
                    <a:pt x="38" y="116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2"/>
                  </a:lnTo>
                  <a:lnTo>
                    <a:pt x="32" y="112"/>
                  </a:lnTo>
                  <a:lnTo>
                    <a:pt x="30" y="112"/>
                  </a:lnTo>
                  <a:lnTo>
                    <a:pt x="28" y="112"/>
                  </a:lnTo>
                  <a:lnTo>
                    <a:pt x="24" y="114"/>
                  </a:lnTo>
                  <a:lnTo>
                    <a:pt x="18" y="116"/>
                  </a:lnTo>
                  <a:lnTo>
                    <a:pt x="10" y="1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287"/>
            <p:cNvSpPr>
              <a:spLocks/>
            </p:cNvSpPr>
            <p:nvPr/>
          </p:nvSpPr>
          <p:spPr bwMode="gray">
            <a:xfrm>
              <a:off x="987" y="3200"/>
              <a:ext cx="130" cy="156"/>
            </a:xfrm>
            <a:custGeom>
              <a:avLst/>
              <a:gdLst>
                <a:gd name="T0" fmla="*/ 24 w 130"/>
                <a:gd name="T1" fmla="*/ 2 h 156"/>
                <a:gd name="T2" fmla="*/ 42 w 130"/>
                <a:gd name="T3" fmla="*/ 0 h 156"/>
                <a:gd name="T4" fmla="*/ 56 w 130"/>
                <a:gd name="T5" fmla="*/ 0 h 156"/>
                <a:gd name="T6" fmla="*/ 86 w 130"/>
                <a:gd name="T7" fmla="*/ 26 h 156"/>
                <a:gd name="T8" fmla="*/ 86 w 130"/>
                <a:gd name="T9" fmla="*/ 18 h 156"/>
                <a:gd name="T10" fmla="*/ 88 w 130"/>
                <a:gd name="T11" fmla="*/ 14 h 156"/>
                <a:gd name="T12" fmla="*/ 102 w 130"/>
                <a:gd name="T13" fmla="*/ 18 h 156"/>
                <a:gd name="T14" fmla="*/ 112 w 130"/>
                <a:gd name="T15" fmla="*/ 24 h 156"/>
                <a:gd name="T16" fmla="*/ 112 w 130"/>
                <a:gd name="T17" fmla="*/ 34 h 156"/>
                <a:gd name="T18" fmla="*/ 114 w 130"/>
                <a:gd name="T19" fmla="*/ 38 h 156"/>
                <a:gd name="T20" fmla="*/ 116 w 130"/>
                <a:gd name="T21" fmla="*/ 48 h 156"/>
                <a:gd name="T22" fmla="*/ 114 w 130"/>
                <a:gd name="T23" fmla="*/ 56 h 156"/>
                <a:gd name="T24" fmla="*/ 114 w 130"/>
                <a:gd name="T25" fmla="*/ 60 h 156"/>
                <a:gd name="T26" fmla="*/ 128 w 130"/>
                <a:gd name="T27" fmla="*/ 62 h 156"/>
                <a:gd name="T28" fmla="*/ 128 w 130"/>
                <a:gd name="T29" fmla="*/ 70 h 156"/>
                <a:gd name="T30" fmla="*/ 128 w 130"/>
                <a:gd name="T31" fmla="*/ 82 h 156"/>
                <a:gd name="T32" fmla="*/ 128 w 130"/>
                <a:gd name="T33" fmla="*/ 88 h 156"/>
                <a:gd name="T34" fmla="*/ 112 w 130"/>
                <a:gd name="T35" fmla="*/ 136 h 156"/>
                <a:gd name="T36" fmla="*/ 114 w 130"/>
                <a:gd name="T37" fmla="*/ 138 h 156"/>
                <a:gd name="T38" fmla="*/ 118 w 130"/>
                <a:gd name="T39" fmla="*/ 144 h 156"/>
                <a:gd name="T40" fmla="*/ 130 w 130"/>
                <a:gd name="T41" fmla="*/ 152 h 156"/>
                <a:gd name="T42" fmla="*/ 126 w 130"/>
                <a:gd name="T43" fmla="*/ 152 h 156"/>
                <a:gd name="T44" fmla="*/ 116 w 130"/>
                <a:gd name="T45" fmla="*/ 154 h 156"/>
                <a:gd name="T46" fmla="*/ 106 w 130"/>
                <a:gd name="T47" fmla="*/ 156 h 156"/>
                <a:gd name="T48" fmla="*/ 100 w 130"/>
                <a:gd name="T49" fmla="*/ 156 h 156"/>
                <a:gd name="T50" fmla="*/ 92 w 130"/>
                <a:gd name="T51" fmla="*/ 156 h 156"/>
                <a:gd name="T52" fmla="*/ 82 w 130"/>
                <a:gd name="T53" fmla="*/ 154 h 156"/>
                <a:gd name="T54" fmla="*/ 76 w 130"/>
                <a:gd name="T55" fmla="*/ 150 h 156"/>
                <a:gd name="T56" fmla="*/ 30 w 130"/>
                <a:gd name="T57" fmla="*/ 150 h 156"/>
                <a:gd name="T58" fmla="*/ 24 w 130"/>
                <a:gd name="T59" fmla="*/ 150 h 156"/>
                <a:gd name="T60" fmla="*/ 20 w 130"/>
                <a:gd name="T61" fmla="*/ 144 h 156"/>
                <a:gd name="T62" fmla="*/ 16 w 130"/>
                <a:gd name="T63" fmla="*/ 142 h 156"/>
                <a:gd name="T64" fmla="*/ 6 w 130"/>
                <a:gd name="T65" fmla="*/ 142 h 156"/>
                <a:gd name="T66" fmla="*/ 2 w 130"/>
                <a:gd name="T67" fmla="*/ 140 h 156"/>
                <a:gd name="T68" fmla="*/ 6 w 130"/>
                <a:gd name="T69" fmla="*/ 118 h 156"/>
                <a:gd name="T70" fmla="*/ 10 w 130"/>
                <a:gd name="T71" fmla="*/ 100 h 156"/>
                <a:gd name="T72" fmla="*/ 12 w 130"/>
                <a:gd name="T73" fmla="*/ 94 h 156"/>
                <a:gd name="T74" fmla="*/ 16 w 130"/>
                <a:gd name="T75" fmla="*/ 82 h 156"/>
                <a:gd name="T76" fmla="*/ 24 w 130"/>
                <a:gd name="T77" fmla="*/ 68 h 156"/>
                <a:gd name="T78" fmla="*/ 26 w 130"/>
                <a:gd name="T79" fmla="*/ 68 h 156"/>
                <a:gd name="T80" fmla="*/ 28 w 130"/>
                <a:gd name="T81" fmla="*/ 66 h 156"/>
                <a:gd name="T82" fmla="*/ 28 w 130"/>
                <a:gd name="T83" fmla="*/ 58 h 156"/>
                <a:gd name="T84" fmla="*/ 26 w 130"/>
                <a:gd name="T85" fmla="*/ 46 h 156"/>
                <a:gd name="T86" fmla="*/ 14 w 130"/>
                <a:gd name="T87" fmla="*/ 16 h 156"/>
                <a:gd name="T88" fmla="*/ 6 w 130"/>
                <a:gd name="T89" fmla="*/ 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156">
                  <a:moveTo>
                    <a:pt x="6" y="4"/>
                  </a:moveTo>
                  <a:lnTo>
                    <a:pt x="24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4" y="24"/>
                  </a:lnTo>
                  <a:lnTo>
                    <a:pt x="86" y="26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102" y="12"/>
                  </a:lnTo>
                  <a:lnTo>
                    <a:pt x="102" y="18"/>
                  </a:lnTo>
                  <a:lnTo>
                    <a:pt x="112" y="18"/>
                  </a:lnTo>
                  <a:lnTo>
                    <a:pt x="112" y="24"/>
                  </a:lnTo>
                  <a:lnTo>
                    <a:pt x="112" y="28"/>
                  </a:lnTo>
                  <a:lnTo>
                    <a:pt x="112" y="34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6" y="42"/>
                  </a:lnTo>
                  <a:lnTo>
                    <a:pt x="116" y="48"/>
                  </a:lnTo>
                  <a:lnTo>
                    <a:pt x="116" y="52"/>
                  </a:lnTo>
                  <a:lnTo>
                    <a:pt x="114" y="56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6"/>
                  </a:lnTo>
                  <a:lnTo>
                    <a:pt x="128" y="70"/>
                  </a:lnTo>
                  <a:lnTo>
                    <a:pt x="128" y="76"/>
                  </a:lnTo>
                  <a:lnTo>
                    <a:pt x="128" y="82"/>
                  </a:lnTo>
                  <a:lnTo>
                    <a:pt x="128" y="86"/>
                  </a:lnTo>
                  <a:lnTo>
                    <a:pt x="128" y="88"/>
                  </a:lnTo>
                  <a:lnTo>
                    <a:pt x="112" y="90"/>
                  </a:lnTo>
                  <a:lnTo>
                    <a:pt x="112" y="136"/>
                  </a:lnTo>
                  <a:lnTo>
                    <a:pt x="112" y="136"/>
                  </a:lnTo>
                  <a:lnTo>
                    <a:pt x="114" y="138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24" y="148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26" y="152"/>
                  </a:lnTo>
                  <a:lnTo>
                    <a:pt x="122" y="152"/>
                  </a:lnTo>
                  <a:lnTo>
                    <a:pt x="116" y="154"/>
                  </a:lnTo>
                  <a:lnTo>
                    <a:pt x="110" y="154"/>
                  </a:lnTo>
                  <a:lnTo>
                    <a:pt x="106" y="156"/>
                  </a:lnTo>
                  <a:lnTo>
                    <a:pt x="102" y="156"/>
                  </a:lnTo>
                  <a:lnTo>
                    <a:pt x="100" y="156"/>
                  </a:lnTo>
                  <a:lnTo>
                    <a:pt x="98" y="156"/>
                  </a:lnTo>
                  <a:lnTo>
                    <a:pt x="92" y="156"/>
                  </a:lnTo>
                  <a:lnTo>
                    <a:pt x="88" y="154"/>
                  </a:lnTo>
                  <a:lnTo>
                    <a:pt x="82" y="154"/>
                  </a:lnTo>
                  <a:lnTo>
                    <a:pt x="78" y="152"/>
                  </a:lnTo>
                  <a:lnTo>
                    <a:pt x="76" y="150"/>
                  </a:lnTo>
                  <a:lnTo>
                    <a:pt x="32" y="150"/>
                  </a:lnTo>
                  <a:lnTo>
                    <a:pt x="30" y="150"/>
                  </a:lnTo>
                  <a:lnTo>
                    <a:pt x="28" y="150"/>
                  </a:lnTo>
                  <a:lnTo>
                    <a:pt x="24" y="150"/>
                  </a:lnTo>
                  <a:lnTo>
                    <a:pt x="22" y="148"/>
                  </a:lnTo>
                  <a:lnTo>
                    <a:pt x="20" y="144"/>
                  </a:lnTo>
                  <a:lnTo>
                    <a:pt x="18" y="144"/>
                  </a:lnTo>
                  <a:lnTo>
                    <a:pt x="16" y="142"/>
                  </a:lnTo>
                  <a:lnTo>
                    <a:pt x="12" y="142"/>
                  </a:lnTo>
                  <a:lnTo>
                    <a:pt x="6" y="142"/>
                  </a:lnTo>
                  <a:lnTo>
                    <a:pt x="0" y="144"/>
                  </a:lnTo>
                  <a:lnTo>
                    <a:pt x="2" y="140"/>
                  </a:lnTo>
                  <a:lnTo>
                    <a:pt x="4" y="130"/>
                  </a:lnTo>
                  <a:lnTo>
                    <a:pt x="6" y="118"/>
                  </a:lnTo>
                  <a:lnTo>
                    <a:pt x="10" y="108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12" y="94"/>
                  </a:lnTo>
                  <a:lnTo>
                    <a:pt x="14" y="90"/>
                  </a:lnTo>
                  <a:lnTo>
                    <a:pt x="16" y="82"/>
                  </a:lnTo>
                  <a:lnTo>
                    <a:pt x="20" y="76"/>
                  </a:lnTo>
                  <a:lnTo>
                    <a:pt x="24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28" y="58"/>
                  </a:lnTo>
                  <a:lnTo>
                    <a:pt x="28" y="54"/>
                  </a:lnTo>
                  <a:lnTo>
                    <a:pt x="26" y="46"/>
                  </a:lnTo>
                  <a:lnTo>
                    <a:pt x="24" y="38"/>
                  </a:lnTo>
                  <a:lnTo>
                    <a:pt x="14" y="16"/>
                  </a:lnTo>
                  <a:lnTo>
                    <a:pt x="6" y="10"/>
                  </a:lnTo>
                  <a:lnTo>
                    <a:pt x="6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288"/>
            <p:cNvSpPr>
              <a:spLocks/>
            </p:cNvSpPr>
            <p:nvPr/>
          </p:nvSpPr>
          <p:spPr bwMode="gray">
            <a:xfrm>
              <a:off x="991" y="3042"/>
              <a:ext cx="254" cy="258"/>
            </a:xfrm>
            <a:custGeom>
              <a:avLst/>
              <a:gdLst>
                <a:gd name="T0" fmla="*/ 24 w 254"/>
                <a:gd name="T1" fmla="*/ 132 h 258"/>
                <a:gd name="T2" fmla="*/ 32 w 254"/>
                <a:gd name="T3" fmla="*/ 128 h 258"/>
                <a:gd name="T4" fmla="*/ 40 w 254"/>
                <a:gd name="T5" fmla="*/ 130 h 258"/>
                <a:gd name="T6" fmla="*/ 46 w 254"/>
                <a:gd name="T7" fmla="*/ 128 h 258"/>
                <a:gd name="T8" fmla="*/ 50 w 254"/>
                <a:gd name="T9" fmla="*/ 120 h 258"/>
                <a:gd name="T10" fmla="*/ 66 w 254"/>
                <a:gd name="T11" fmla="*/ 86 h 258"/>
                <a:gd name="T12" fmla="*/ 68 w 254"/>
                <a:gd name="T13" fmla="*/ 80 h 258"/>
                <a:gd name="T14" fmla="*/ 72 w 254"/>
                <a:gd name="T15" fmla="*/ 70 h 258"/>
                <a:gd name="T16" fmla="*/ 72 w 254"/>
                <a:gd name="T17" fmla="*/ 52 h 258"/>
                <a:gd name="T18" fmla="*/ 72 w 254"/>
                <a:gd name="T19" fmla="*/ 40 h 258"/>
                <a:gd name="T20" fmla="*/ 76 w 254"/>
                <a:gd name="T21" fmla="*/ 30 h 258"/>
                <a:gd name="T22" fmla="*/ 72 w 254"/>
                <a:gd name="T23" fmla="*/ 18 h 258"/>
                <a:gd name="T24" fmla="*/ 74 w 254"/>
                <a:gd name="T25" fmla="*/ 12 h 258"/>
                <a:gd name="T26" fmla="*/ 84 w 254"/>
                <a:gd name="T27" fmla="*/ 6 h 258"/>
                <a:gd name="T28" fmla="*/ 92 w 254"/>
                <a:gd name="T29" fmla="*/ 8 h 258"/>
                <a:gd name="T30" fmla="*/ 96 w 254"/>
                <a:gd name="T31" fmla="*/ 16 h 258"/>
                <a:gd name="T32" fmla="*/ 104 w 254"/>
                <a:gd name="T33" fmla="*/ 14 h 258"/>
                <a:gd name="T34" fmla="*/ 122 w 254"/>
                <a:gd name="T35" fmla="*/ 12 h 258"/>
                <a:gd name="T36" fmla="*/ 130 w 254"/>
                <a:gd name="T37" fmla="*/ 12 h 258"/>
                <a:gd name="T38" fmla="*/ 180 w 254"/>
                <a:gd name="T39" fmla="*/ 2 h 258"/>
                <a:gd name="T40" fmla="*/ 188 w 254"/>
                <a:gd name="T41" fmla="*/ 10 h 258"/>
                <a:gd name="T42" fmla="*/ 202 w 254"/>
                <a:gd name="T43" fmla="*/ 14 h 258"/>
                <a:gd name="T44" fmla="*/ 212 w 254"/>
                <a:gd name="T45" fmla="*/ 18 h 258"/>
                <a:gd name="T46" fmla="*/ 222 w 254"/>
                <a:gd name="T47" fmla="*/ 24 h 258"/>
                <a:gd name="T48" fmla="*/ 244 w 254"/>
                <a:gd name="T49" fmla="*/ 26 h 258"/>
                <a:gd name="T50" fmla="*/ 242 w 254"/>
                <a:gd name="T51" fmla="*/ 32 h 258"/>
                <a:gd name="T52" fmla="*/ 240 w 254"/>
                <a:gd name="T53" fmla="*/ 40 h 258"/>
                <a:gd name="T54" fmla="*/ 238 w 254"/>
                <a:gd name="T55" fmla="*/ 50 h 258"/>
                <a:gd name="T56" fmla="*/ 236 w 254"/>
                <a:gd name="T57" fmla="*/ 60 h 258"/>
                <a:gd name="T58" fmla="*/ 230 w 254"/>
                <a:gd name="T59" fmla="*/ 74 h 258"/>
                <a:gd name="T60" fmla="*/ 234 w 254"/>
                <a:gd name="T61" fmla="*/ 118 h 258"/>
                <a:gd name="T62" fmla="*/ 244 w 254"/>
                <a:gd name="T63" fmla="*/ 170 h 258"/>
                <a:gd name="T64" fmla="*/ 250 w 254"/>
                <a:gd name="T65" fmla="*/ 194 h 258"/>
                <a:gd name="T66" fmla="*/ 242 w 254"/>
                <a:gd name="T67" fmla="*/ 194 h 258"/>
                <a:gd name="T68" fmla="*/ 232 w 254"/>
                <a:gd name="T69" fmla="*/ 196 h 258"/>
                <a:gd name="T70" fmla="*/ 226 w 254"/>
                <a:gd name="T71" fmla="*/ 204 h 258"/>
                <a:gd name="T72" fmla="*/ 228 w 254"/>
                <a:gd name="T73" fmla="*/ 214 h 258"/>
                <a:gd name="T74" fmla="*/ 234 w 254"/>
                <a:gd name="T75" fmla="*/ 228 h 258"/>
                <a:gd name="T76" fmla="*/ 240 w 254"/>
                <a:gd name="T77" fmla="*/ 240 h 258"/>
                <a:gd name="T78" fmla="*/ 250 w 254"/>
                <a:gd name="T79" fmla="*/ 258 h 258"/>
                <a:gd name="T80" fmla="*/ 214 w 254"/>
                <a:gd name="T81" fmla="*/ 230 h 258"/>
                <a:gd name="T82" fmla="*/ 210 w 254"/>
                <a:gd name="T83" fmla="*/ 230 h 258"/>
                <a:gd name="T84" fmla="*/ 206 w 254"/>
                <a:gd name="T85" fmla="*/ 224 h 258"/>
                <a:gd name="T86" fmla="*/ 204 w 254"/>
                <a:gd name="T87" fmla="*/ 230 h 258"/>
                <a:gd name="T88" fmla="*/ 192 w 254"/>
                <a:gd name="T89" fmla="*/ 230 h 258"/>
                <a:gd name="T90" fmla="*/ 164 w 254"/>
                <a:gd name="T91" fmla="*/ 224 h 258"/>
                <a:gd name="T92" fmla="*/ 158 w 254"/>
                <a:gd name="T93" fmla="*/ 222 h 258"/>
                <a:gd name="T94" fmla="*/ 156 w 254"/>
                <a:gd name="T95" fmla="*/ 220 h 258"/>
                <a:gd name="T96" fmla="*/ 146 w 254"/>
                <a:gd name="T97" fmla="*/ 218 h 258"/>
                <a:gd name="T98" fmla="*/ 136 w 254"/>
                <a:gd name="T99" fmla="*/ 218 h 258"/>
                <a:gd name="T100" fmla="*/ 110 w 254"/>
                <a:gd name="T101" fmla="*/ 218 h 258"/>
                <a:gd name="T102" fmla="*/ 112 w 254"/>
                <a:gd name="T103" fmla="*/ 210 h 258"/>
                <a:gd name="T104" fmla="*/ 110 w 254"/>
                <a:gd name="T105" fmla="*/ 196 h 258"/>
                <a:gd name="T106" fmla="*/ 108 w 254"/>
                <a:gd name="T107" fmla="*/ 186 h 258"/>
                <a:gd name="T108" fmla="*/ 98 w 254"/>
                <a:gd name="T109" fmla="*/ 176 h 258"/>
                <a:gd name="T110" fmla="*/ 84 w 254"/>
                <a:gd name="T111" fmla="*/ 172 h 258"/>
                <a:gd name="T112" fmla="*/ 82 w 254"/>
                <a:gd name="T113" fmla="*/ 184 h 258"/>
                <a:gd name="T114" fmla="*/ 48 w 254"/>
                <a:gd name="T115" fmla="*/ 158 h 258"/>
                <a:gd name="T116" fmla="*/ 20 w 254"/>
                <a:gd name="T117" fmla="*/ 16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4" h="258">
                  <a:moveTo>
                    <a:pt x="0" y="152"/>
                  </a:moveTo>
                  <a:lnTo>
                    <a:pt x="24" y="134"/>
                  </a:lnTo>
                  <a:lnTo>
                    <a:pt x="24" y="132"/>
                  </a:lnTo>
                  <a:lnTo>
                    <a:pt x="26" y="132"/>
                  </a:lnTo>
                  <a:lnTo>
                    <a:pt x="28" y="130"/>
                  </a:lnTo>
                  <a:lnTo>
                    <a:pt x="32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40" y="130"/>
                  </a:lnTo>
                  <a:lnTo>
                    <a:pt x="42" y="130"/>
                  </a:lnTo>
                  <a:lnTo>
                    <a:pt x="44" y="130"/>
                  </a:lnTo>
                  <a:lnTo>
                    <a:pt x="46" y="128"/>
                  </a:lnTo>
                  <a:lnTo>
                    <a:pt x="48" y="124"/>
                  </a:lnTo>
                  <a:lnTo>
                    <a:pt x="50" y="124"/>
                  </a:lnTo>
                  <a:lnTo>
                    <a:pt x="50" y="120"/>
                  </a:lnTo>
                  <a:lnTo>
                    <a:pt x="54" y="114"/>
                  </a:lnTo>
                  <a:lnTo>
                    <a:pt x="58" y="106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70" y="74"/>
                  </a:lnTo>
                  <a:lnTo>
                    <a:pt x="70" y="72"/>
                  </a:lnTo>
                  <a:lnTo>
                    <a:pt x="72" y="70"/>
                  </a:lnTo>
                  <a:lnTo>
                    <a:pt x="72" y="64"/>
                  </a:lnTo>
                  <a:lnTo>
                    <a:pt x="72" y="58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46"/>
                  </a:lnTo>
                  <a:lnTo>
                    <a:pt x="72" y="40"/>
                  </a:lnTo>
                  <a:lnTo>
                    <a:pt x="74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6" y="24"/>
                  </a:lnTo>
                  <a:lnTo>
                    <a:pt x="74" y="20"/>
                  </a:lnTo>
                  <a:lnTo>
                    <a:pt x="72" y="18"/>
                  </a:lnTo>
                  <a:lnTo>
                    <a:pt x="72" y="16"/>
                  </a:lnTo>
                  <a:lnTo>
                    <a:pt x="72" y="14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80" y="6"/>
                  </a:lnTo>
                  <a:lnTo>
                    <a:pt x="84" y="6"/>
                  </a:lnTo>
                  <a:lnTo>
                    <a:pt x="90" y="4"/>
                  </a:lnTo>
                  <a:lnTo>
                    <a:pt x="90" y="6"/>
                  </a:lnTo>
                  <a:lnTo>
                    <a:pt x="92" y="8"/>
                  </a:lnTo>
                  <a:lnTo>
                    <a:pt x="94" y="10"/>
                  </a:lnTo>
                  <a:lnTo>
                    <a:pt x="96" y="14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100" y="14"/>
                  </a:lnTo>
                  <a:lnTo>
                    <a:pt x="104" y="14"/>
                  </a:lnTo>
                  <a:lnTo>
                    <a:pt x="110" y="12"/>
                  </a:lnTo>
                  <a:lnTo>
                    <a:pt x="116" y="12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26" y="12"/>
                  </a:lnTo>
                  <a:lnTo>
                    <a:pt x="130" y="12"/>
                  </a:lnTo>
                  <a:lnTo>
                    <a:pt x="134" y="10"/>
                  </a:lnTo>
                  <a:lnTo>
                    <a:pt x="180" y="0"/>
                  </a:lnTo>
                  <a:lnTo>
                    <a:pt x="180" y="2"/>
                  </a:lnTo>
                  <a:lnTo>
                    <a:pt x="182" y="4"/>
                  </a:lnTo>
                  <a:lnTo>
                    <a:pt x="184" y="6"/>
                  </a:lnTo>
                  <a:lnTo>
                    <a:pt x="188" y="10"/>
                  </a:lnTo>
                  <a:lnTo>
                    <a:pt x="194" y="12"/>
                  </a:lnTo>
                  <a:lnTo>
                    <a:pt x="200" y="14"/>
                  </a:lnTo>
                  <a:lnTo>
                    <a:pt x="202" y="14"/>
                  </a:lnTo>
                  <a:lnTo>
                    <a:pt x="204" y="16"/>
                  </a:lnTo>
                  <a:lnTo>
                    <a:pt x="208" y="16"/>
                  </a:lnTo>
                  <a:lnTo>
                    <a:pt x="212" y="18"/>
                  </a:lnTo>
                  <a:lnTo>
                    <a:pt x="216" y="24"/>
                  </a:lnTo>
                  <a:lnTo>
                    <a:pt x="218" y="24"/>
                  </a:lnTo>
                  <a:lnTo>
                    <a:pt x="222" y="24"/>
                  </a:lnTo>
                  <a:lnTo>
                    <a:pt x="228" y="24"/>
                  </a:lnTo>
                  <a:lnTo>
                    <a:pt x="236" y="26"/>
                  </a:lnTo>
                  <a:lnTo>
                    <a:pt x="244" y="26"/>
                  </a:lnTo>
                  <a:lnTo>
                    <a:pt x="244" y="26"/>
                  </a:lnTo>
                  <a:lnTo>
                    <a:pt x="244" y="28"/>
                  </a:lnTo>
                  <a:lnTo>
                    <a:pt x="242" y="32"/>
                  </a:lnTo>
                  <a:lnTo>
                    <a:pt x="242" y="36"/>
                  </a:lnTo>
                  <a:lnTo>
                    <a:pt x="242" y="38"/>
                  </a:lnTo>
                  <a:lnTo>
                    <a:pt x="240" y="40"/>
                  </a:lnTo>
                  <a:lnTo>
                    <a:pt x="238" y="42"/>
                  </a:lnTo>
                  <a:lnTo>
                    <a:pt x="238" y="46"/>
                  </a:lnTo>
                  <a:lnTo>
                    <a:pt x="238" y="50"/>
                  </a:lnTo>
                  <a:lnTo>
                    <a:pt x="238" y="52"/>
                  </a:lnTo>
                  <a:lnTo>
                    <a:pt x="238" y="56"/>
                  </a:lnTo>
                  <a:lnTo>
                    <a:pt x="236" y="60"/>
                  </a:lnTo>
                  <a:lnTo>
                    <a:pt x="234" y="64"/>
                  </a:lnTo>
                  <a:lnTo>
                    <a:pt x="232" y="70"/>
                  </a:lnTo>
                  <a:lnTo>
                    <a:pt x="230" y="74"/>
                  </a:lnTo>
                  <a:lnTo>
                    <a:pt x="230" y="102"/>
                  </a:lnTo>
                  <a:lnTo>
                    <a:pt x="230" y="106"/>
                  </a:lnTo>
                  <a:lnTo>
                    <a:pt x="234" y="118"/>
                  </a:lnTo>
                  <a:lnTo>
                    <a:pt x="238" y="134"/>
                  </a:lnTo>
                  <a:lnTo>
                    <a:pt x="240" y="152"/>
                  </a:lnTo>
                  <a:lnTo>
                    <a:pt x="244" y="170"/>
                  </a:lnTo>
                  <a:lnTo>
                    <a:pt x="248" y="184"/>
                  </a:lnTo>
                  <a:lnTo>
                    <a:pt x="250" y="192"/>
                  </a:lnTo>
                  <a:lnTo>
                    <a:pt x="250" y="194"/>
                  </a:lnTo>
                  <a:lnTo>
                    <a:pt x="248" y="194"/>
                  </a:lnTo>
                  <a:lnTo>
                    <a:pt x="246" y="194"/>
                  </a:lnTo>
                  <a:lnTo>
                    <a:pt x="242" y="194"/>
                  </a:lnTo>
                  <a:lnTo>
                    <a:pt x="240" y="194"/>
                  </a:lnTo>
                  <a:lnTo>
                    <a:pt x="236" y="194"/>
                  </a:lnTo>
                  <a:lnTo>
                    <a:pt x="232" y="196"/>
                  </a:lnTo>
                  <a:lnTo>
                    <a:pt x="230" y="198"/>
                  </a:lnTo>
                  <a:lnTo>
                    <a:pt x="228" y="200"/>
                  </a:lnTo>
                  <a:lnTo>
                    <a:pt x="226" y="204"/>
                  </a:lnTo>
                  <a:lnTo>
                    <a:pt x="226" y="210"/>
                  </a:lnTo>
                  <a:lnTo>
                    <a:pt x="226" y="210"/>
                  </a:lnTo>
                  <a:lnTo>
                    <a:pt x="228" y="214"/>
                  </a:lnTo>
                  <a:lnTo>
                    <a:pt x="230" y="218"/>
                  </a:lnTo>
                  <a:lnTo>
                    <a:pt x="232" y="224"/>
                  </a:lnTo>
                  <a:lnTo>
                    <a:pt x="234" y="228"/>
                  </a:lnTo>
                  <a:lnTo>
                    <a:pt x="236" y="234"/>
                  </a:lnTo>
                  <a:lnTo>
                    <a:pt x="238" y="238"/>
                  </a:lnTo>
                  <a:lnTo>
                    <a:pt x="240" y="240"/>
                  </a:lnTo>
                  <a:lnTo>
                    <a:pt x="254" y="242"/>
                  </a:lnTo>
                  <a:lnTo>
                    <a:pt x="254" y="256"/>
                  </a:lnTo>
                  <a:lnTo>
                    <a:pt x="250" y="258"/>
                  </a:lnTo>
                  <a:lnTo>
                    <a:pt x="238" y="254"/>
                  </a:lnTo>
                  <a:lnTo>
                    <a:pt x="222" y="244"/>
                  </a:lnTo>
                  <a:lnTo>
                    <a:pt x="214" y="230"/>
                  </a:lnTo>
                  <a:lnTo>
                    <a:pt x="214" y="232"/>
                  </a:lnTo>
                  <a:lnTo>
                    <a:pt x="212" y="232"/>
                  </a:lnTo>
                  <a:lnTo>
                    <a:pt x="210" y="230"/>
                  </a:lnTo>
                  <a:lnTo>
                    <a:pt x="208" y="230"/>
                  </a:lnTo>
                  <a:lnTo>
                    <a:pt x="206" y="228"/>
                  </a:lnTo>
                  <a:lnTo>
                    <a:pt x="206" y="224"/>
                  </a:lnTo>
                  <a:lnTo>
                    <a:pt x="206" y="226"/>
                  </a:lnTo>
                  <a:lnTo>
                    <a:pt x="204" y="228"/>
                  </a:lnTo>
                  <a:lnTo>
                    <a:pt x="204" y="230"/>
                  </a:lnTo>
                  <a:lnTo>
                    <a:pt x="200" y="230"/>
                  </a:lnTo>
                  <a:lnTo>
                    <a:pt x="198" y="230"/>
                  </a:lnTo>
                  <a:lnTo>
                    <a:pt x="192" y="230"/>
                  </a:lnTo>
                  <a:lnTo>
                    <a:pt x="182" y="228"/>
                  </a:lnTo>
                  <a:lnTo>
                    <a:pt x="170" y="226"/>
                  </a:lnTo>
                  <a:lnTo>
                    <a:pt x="164" y="224"/>
                  </a:lnTo>
                  <a:lnTo>
                    <a:pt x="162" y="224"/>
                  </a:lnTo>
                  <a:lnTo>
                    <a:pt x="160" y="222"/>
                  </a:lnTo>
                  <a:lnTo>
                    <a:pt x="158" y="222"/>
                  </a:lnTo>
                  <a:lnTo>
                    <a:pt x="158" y="220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4" y="218"/>
                  </a:lnTo>
                  <a:lnTo>
                    <a:pt x="150" y="218"/>
                  </a:lnTo>
                  <a:lnTo>
                    <a:pt x="146" y="218"/>
                  </a:lnTo>
                  <a:lnTo>
                    <a:pt x="144" y="218"/>
                  </a:lnTo>
                  <a:lnTo>
                    <a:pt x="140" y="218"/>
                  </a:lnTo>
                  <a:lnTo>
                    <a:pt x="136" y="218"/>
                  </a:lnTo>
                  <a:lnTo>
                    <a:pt x="130" y="218"/>
                  </a:lnTo>
                  <a:lnTo>
                    <a:pt x="124" y="220"/>
                  </a:lnTo>
                  <a:lnTo>
                    <a:pt x="110" y="218"/>
                  </a:lnTo>
                  <a:lnTo>
                    <a:pt x="110" y="218"/>
                  </a:lnTo>
                  <a:lnTo>
                    <a:pt x="110" y="214"/>
                  </a:lnTo>
                  <a:lnTo>
                    <a:pt x="112" y="210"/>
                  </a:lnTo>
                  <a:lnTo>
                    <a:pt x="112" y="206"/>
                  </a:lnTo>
                  <a:lnTo>
                    <a:pt x="112" y="200"/>
                  </a:lnTo>
                  <a:lnTo>
                    <a:pt x="110" y="196"/>
                  </a:lnTo>
                  <a:lnTo>
                    <a:pt x="110" y="196"/>
                  </a:lnTo>
                  <a:lnTo>
                    <a:pt x="108" y="192"/>
                  </a:lnTo>
                  <a:lnTo>
                    <a:pt x="108" y="186"/>
                  </a:lnTo>
                  <a:lnTo>
                    <a:pt x="108" y="182"/>
                  </a:lnTo>
                  <a:lnTo>
                    <a:pt x="108" y="176"/>
                  </a:lnTo>
                  <a:lnTo>
                    <a:pt x="98" y="176"/>
                  </a:lnTo>
                  <a:lnTo>
                    <a:pt x="98" y="170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2" y="176"/>
                  </a:lnTo>
                  <a:lnTo>
                    <a:pt x="82" y="180"/>
                  </a:lnTo>
                  <a:lnTo>
                    <a:pt x="82" y="184"/>
                  </a:lnTo>
                  <a:lnTo>
                    <a:pt x="60" y="182"/>
                  </a:lnTo>
                  <a:lnTo>
                    <a:pt x="52" y="158"/>
                  </a:lnTo>
                  <a:lnTo>
                    <a:pt x="48" y="158"/>
                  </a:lnTo>
                  <a:lnTo>
                    <a:pt x="38" y="158"/>
                  </a:lnTo>
                  <a:lnTo>
                    <a:pt x="28" y="158"/>
                  </a:lnTo>
                  <a:lnTo>
                    <a:pt x="20" y="160"/>
                  </a:lnTo>
                  <a:lnTo>
                    <a:pt x="2" y="162"/>
                  </a:lnTo>
                  <a:lnTo>
                    <a:pt x="0" y="1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289"/>
            <p:cNvSpPr>
              <a:spLocks/>
            </p:cNvSpPr>
            <p:nvPr/>
          </p:nvSpPr>
          <p:spPr bwMode="gray">
            <a:xfrm>
              <a:off x="1099" y="3234"/>
              <a:ext cx="194" cy="120"/>
            </a:xfrm>
            <a:custGeom>
              <a:avLst/>
              <a:gdLst>
                <a:gd name="T0" fmla="*/ 142 w 194"/>
                <a:gd name="T1" fmla="*/ 2 h 120"/>
                <a:gd name="T2" fmla="*/ 138 w 194"/>
                <a:gd name="T3" fmla="*/ 2 h 120"/>
                <a:gd name="T4" fmla="*/ 132 w 194"/>
                <a:gd name="T5" fmla="*/ 2 h 120"/>
                <a:gd name="T6" fmla="*/ 124 w 194"/>
                <a:gd name="T7" fmla="*/ 4 h 120"/>
                <a:gd name="T8" fmla="*/ 120 w 194"/>
                <a:gd name="T9" fmla="*/ 8 h 120"/>
                <a:gd name="T10" fmla="*/ 118 w 194"/>
                <a:gd name="T11" fmla="*/ 18 h 120"/>
                <a:gd name="T12" fmla="*/ 120 w 194"/>
                <a:gd name="T13" fmla="*/ 22 h 120"/>
                <a:gd name="T14" fmla="*/ 124 w 194"/>
                <a:gd name="T15" fmla="*/ 32 h 120"/>
                <a:gd name="T16" fmla="*/ 128 w 194"/>
                <a:gd name="T17" fmla="*/ 42 h 120"/>
                <a:gd name="T18" fmla="*/ 132 w 194"/>
                <a:gd name="T19" fmla="*/ 48 h 120"/>
                <a:gd name="T20" fmla="*/ 146 w 194"/>
                <a:gd name="T21" fmla="*/ 64 h 120"/>
                <a:gd name="T22" fmla="*/ 130 w 194"/>
                <a:gd name="T23" fmla="*/ 62 h 120"/>
                <a:gd name="T24" fmla="*/ 106 w 194"/>
                <a:gd name="T25" fmla="*/ 38 h 120"/>
                <a:gd name="T26" fmla="*/ 104 w 194"/>
                <a:gd name="T27" fmla="*/ 40 h 120"/>
                <a:gd name="T28" fmla="*/ 100 w 194"/>
                <a:gd name="T29" fmla="*/ 38 h 120"/>
                <a:gd name="T30" fmla="*/ 98 w 194"/>
                <a:gd name="T31" fmla="*/ 32 h 120"/>
                <a:gd name="T32" fmla="*/ 96 w 194"/>
                <a:gd name="T33" fmla="*/ 36 h 120"/>
                <a:gd name="T34" fmla="*/ 92 w 194"/>
                <a:gd name="T35" fmla="*/ 38 h 120"/>
                <a:gd name="T36" fmla="*/ 84 w 194"/>
                <a:gd name="T37" fmla="*/ 38 h 120"/>
                <a:gd name="T38" fmla="*/ 62 w 194"/>
                <a:gd name="T39" fmla="*/ 34 h 120"/>
                <a:gd name="T40" fmla="*/ 54 w 194"/>
                <a:gd name="T41" fmla="*/ 32 h 120"/>
                <a:gd name="T42" fmla="*/ 50 w 194"/>
                <a:gd name="T43" fmla="*/ 30 h 120"/>
                <a:gd name="T44" fmla="*/ 48 w 194"/>
                <a:gd name="T45" fmla="*/ 28 h 120"/>
                <a:gd name="T46" fmla="*/ 46 w 194"/>
                <a:gd name="T47" fmla="*/ 26 h 120"/>
                <a:gd name="T48" fmla="*/ 38 w 194"/>
                <a:gd name="T49" fmla="*/ 26 h 120"/>
                <a:gd name="T50" fmla="*/ 32 w 194"/>
                <a:gd name="T51" fmla="*/ 26 h 120"/>
                <a:gd name="T52" fmla="*/ 22 w 194"/>
                <a:gd name="T53" fmla="*/ 26 h 120"/>
                <a:gd name="T54" fmla="*/ 16 w 194"/>
                <a:gd name="T55" fmla="*/ 28 h 120"/>
                <a:gd name="T56" fmla="*/ 16 w 194"/>
                <a:gd name="T57" fmla="*/ 38 h 120"/>
                <a:gd name="T58" fmla="*/ 14 w 194"/>
                <a:gd name="T59" fmla="*/ 48 h 120"/>
                <a:gd name="T60" fmla="*/ 16 w 194"/>
                <a:gd name="T61" fmla="*/ 54 h 120"/>
                <a:gd name="T62" fmla="*/ 0 w 194"/>
                <a:gd name="T63" fmla="*/ 102 h 120"/>
                <a:gd name="T64" fmla="*/ 2 w 194"/>
                <a:gd name="T65" fmla="*/ 104 h 120"/>
                <a:gd name="T66" fmla="*/ 8 w 194"/>
                <a:gd name="T67" fmla="*/ 112 h 120"/>
                <a:gd name="T68" fmla="*/ 18 w 194"/>
                <a:gd name="T69" fmla="*/ 118 h 120"/>
                <a:gd name="T70" fmla="*/ 24 w 194"/>
                <a:gd name="T71" fmla="*/ 116 h 120"/>
                <a:gd name="T72" fmla="*/ 36 w 194"/>
                <a:gd name="T73" fmla="*/ 116 h 120"/>
                <a:gd name="T74" fmla="*/ 48 w 194"/>
                <a:gd name="T75" fmla="*/ 116 h 120"/>
                <a:gd name="T76" fmla="*/ 60 w 194"/>
                <a:gd name="T77" fmla="*/ 118 h 120"/>
                <a:gd name="T78" fmla="*/ 72 w 194"/>
                <a:gd name="T79" fmla="*/ 120 h 120"/>
                <a:gd name="T80" fmla="*/ 82 w 194"/>
                <a:gd name="T81" fmla="*/ 120 h 120"/>
                <a:gd name="T82" fmla="*/ 102 w 194"/>
                <a:gd name="T83" fmla="*/ 118 h 120"/>
                <a:gd name="T84" fmla="*/ 114 w 194"/>
                <a:gd name="T85" fmla="*/ 104 h 120"/>
                <a:gd name="T86" fmla="*/ 192 w 194"/>
                <a:gd name="T87" fmla="*/ 64 h 120"/>
                <a:gd name="T88" fmla="*/ 194 w 194"/>
                <a:gd name="T89" fmla="*/ 50 h 120"/>
                <a:gd name="T90" fmla="*/ 190 w 194"/>
                <a:gd name="T91" fmla="*/ 34 h 120"/>
                <a:gd name="T92" fmla="*/ 174 w 194"/>
                <a:gd name="T93" fmla="*/ 10 h 120"/>
                <a:gd name="T94" fmla="*/ 142 w 194"/>
                <a:gd name="T9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20">
                  <a:moveTo>
                    <a:pt x="142" y="0"/>
                  </a:moveTo>
                  <a:lnTo>
                    <a:pt x="142" y="2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28" y="2"/>
                  </a:lnTo>
                  <a:lnTo>
                    <a:pt x="124" y="4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20" y="22"/>
                  </a:lnTo>
                  <a:lnTo>
                    <a:pt x="122" y="26"/>
                  </a:lnTo>
                  <a:lnTo>
                    <a:pt x="124" y="32"/>
                  </a:lnTo>
                  <a:lnTo>
                    <a:pt x="126" y="36"/>
                  </a:lnTo>
                  <a:lnTo>
                    <a:pt x="128" y="42"/>
                  </a:lnTo>
                  <a:lnTo>
                    <a:pt x="130" y="46"/>
                  </a:lnTo>
                  <a:lnTo>
                    <a:pt x="132" y="48"/>
                  </a:lnTo>
                  <a:lnTo>
                    <a:pt x="146" y="50"/>
                  </a:lnTo>
                  <a:lnTo>
                    <a:pt x="146" y="64"/>
                  </a:lnTo>
                  <a:lnTo>
                    <a:pt x="142" y="66"/>
                  </a:lnTo>
                  <a:lnTo>
                    <a:pt x="130" y="62"/>
                  </a:lnTo>
                  <a:lnTo>
                    <a:pt x="114" y="52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4" y="40"/>
                  </a:lnTo>
                  <a:lnTo>
                    <a:pt x="102" y="38"/>
                  </a:lnTo>
                  <a:lnTo>
                    <a:pt x="100" y="38"/>
                  </a:lnTo>
                  <a:lnTo>
                    <a:pt x="98" y="36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84" y="38"/>
                  </a:lnTo>
                  <a:lnTo>
                    <a:pt x="74" y="36"/>
                  </a:lnTo>
                  <a:lnTo>
                    <a:pt x="62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2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8"/>
                  </a:lnTo>
                  <a:lnTo>
                    <a:pt x="14" y="42"/>
                  </a:lnTo>
                  <a:lnTo>
                    <a:pt x="14" y="48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0" y="56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4" y="108"/>
                  </a:lnTo>
                  <a:lnTo>
                    <a:pt x="8" y="112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0" y="118"/>
                  </a:lnTo>
                  <a:lnTo>
                    <a:pt x="24" y="116"/>
                  </a:lnTo>
                  <a:lnTo>
                    <a:pt x="30" y="116"/>
                  </a:lnTo>
                  <a:lnTo>
                    <a:pt x="36" y="116"/>
                  </a:lnTo>
                  <a:lnTo>
                    <a:pt x="46" y="116"/>
                  </a:lnTo>
                  <a:lnTo>
                    <a:pt x="48" y="116"/>
                  </a:lnTo>
                  <a:lnTo>
                    <a:pt x="54" y="116"/>
                  </a:lnTo>
                  <a:lnTo>
                    <a:pt x="60" y="118"/>
                  </a:lnTo>
                  <a:lnTo>
                    <a:pt x="66" y="118"/>
                  </a:lnTo>
                  <a:lnTo>
                    <a:pt x="72" y="120"/>
                  </a:lnTo>
                  <a:lnTo>
                    <a:pt x="78" y="120"/>
                  </a:lnTo>
                  <a:lnTo>
                    <a:pt x="82" y="120"/>
                  </a:lnTo>
                  <a:lnTo>
                    <a:pt x="90" y="120"/>
                  </a:lnTo>
                  <a:lnTo>
                    <a:pt x="102" y="118"/>
                  </a:lnTo>
                  <a:lnTo>
                    <a:pt x="110" y="114"/>
                  </a:lnTo>
                  <a:lnTo>
                    <a:pt x="114" y="104"/>
                  </a:lnTo>
                  <a:lnTo>
                    <a:pt x="192" y="88"/>
                  </a:lnTo>
                  <a:lnTo>
                    <a:pt x="192" y="64"/>
                  </a:lnTo>
                  <a:lnTo>
                    <a:pt x="190" y="56"/>
                  </a:lnTo>
                  <a:lnTo>
                    <a:pt x="194" y="50"/>
                  </a:lnTo>
                  <a:lnTo>
                    <a:pt x="194" y="46"/>
                  </a:lnTo>
                  <a:lnTo>
                    <a:pt x="190" y="34"/>
                  </a:lnTo>
                  <a:lnTo>
                    <a:pt x="184" y="20"/>
                  </a:lnTo>
                  <a:lnTo>
                    <a:pt x="174" y="10"/>
                  </a:lnTo>
                  <a:lnTo>
                    <a:pt x="160" y="4"/>
                  </a:lnTo>
                  <a:lnTo>
                    <a:pt x="14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290"/>
            <p:cNvSpPr>
              <a:spLocks/>
            </p:cNvSpPr>
            <p:nvPr/>
          </p:nvSpPr>
          <p:spPr bwMode="gray">
            <a:xfrm>
              <a:off x="985" y="3342"/>
              <a:ext cx="192" cy="166"/>
            </a:xfrm>
            <a:custGeom>
              <a:avLst/>
              <a:gdLst>
                <a:gd name="T0" fmla="*/ 130 w 192"/>
                <a:gd name="T1" fmla="*/ 10 h 166"/>
                <a:gd name="T2" fmla="*/ 122 w 192"/>
                <a:gd name="T3" fmla="*/ 10 h 166"/>
                <a:gd name="T4" fmla="*/ 112 w 192"/>
                <a:gd name="T5" fmla="*/ 12 h 166"/>
                <a:gd name="T6" fmla="*/ 104 w 192"/>
                <a:gd name="T7" fmla="*/ 14 h 166"/>
                <a:gd name="T8" fmla="*/ 98 w 192"/>
                <a:gd name="T9" fmla="*/ 14 h 166"/>
                <a:gd name="T10" fmla="*/ 88 w 192"/>
                <a:gd name="T11" fmla="*/ 12 h 166"/>
                <a:gd name="T12" fmla="*/ 80 w 192"/>
                <a:gd name="T13" fmla="*/ 10 h 166"/>
                <a:gd name="T14" fmla="*/ 34 w 192"/>
                <a:gd name="T15" fmla="*/ 8 h 166"/>
                <a:gd name="T16" fmla="*/ 30 w 192"/>
                <a:gd name="T17" fmla="*/ 8 h 166"/>
                <a:gd name="T18" fmla="*/ 24 w 192"/>
                <a:gd name="T19" fmla="*/ 6 h 166"/>
                <a:gd name="T20" fmla="*/ 20 w 192"/>
                <a:gd name="T21" fmla="*/ 2 h 166"/>
                <a:gd name="T22" fmla="*/ 14 w 192"/>
                <a:gd name="T23" fmla="*/ 0 h 166"/>
                <a:gd name="T24" fmla="*/ 2 w 192"/>
                <a:gd name="T25" fmla="*/ 2 h 166"/>
                <a:gd name="T26" fmla="*/ 2 w 192"/>
                <a:gd name="T27" fmla="*/ 12 h 166"/>
                <a:gd name="T28" fmla="*/ 12 w 192"/>
                <a:gd name="T29" fmla="*/ 32 h 166"/>
                <a:gd name="T30" fmla="*/ 18 w 192"/>
                <a:gd name="T31" fmla="*/ 54 h 166"/>
                <a:gd name="T32" fmla="*/ 24 w 192"/>
                <a:gd name="T33" fmla="*/ 72 h 166"/>
                <a:gd name="T34" fmla="*/ 34 w 192"/>
                <a:gd name="T35" fmla="*/ 110 h 166"/>
                <a:gd name="T36" fmla="*/ 46 w 192"/>
                <a:gd name="T37" fmla="*/ 136 h 166"/>
                <a:gd name="T38" fmla="*/ 48 w 192"/>
                <a:gd name="T39" fmla="*/ 140 h 166"/>
                <a:gd name="T40" fmla="*/ 52 w 192"/>
                <a:gd name="T41" fmla="*/ 148 h 166"/>
                <a:gd name="T42" fmla="*/ 58 w 192"/>
                <a:gd name="T43" fmla="*/ 158 h 166"/>
                <a:gd name="T44" fmla="*/ 60 w 192"/>
                <a:gd name="T45" fmla="*/ 164 h 166"/>
                <a:gd name="T46" fmla="*/ 72 w 192"/>
                <a:gd name="T47" fmla="*/ 160 h 166"/>
                <a:gd name="T48" fmla="*/ 74 w 192"/>
                <a:gd name="T49" fmla="*/ 156 h 166"/>
                <a:gd name="T50" fmla="*/ 76 w 192"/>
                <a:gd name="T51" fmla="*/ 152 h 166"/>
                <a:gd name="T52" fmla="*/ 78 w 192"/>
                <a:gd name="T53" fmla="*/ 150 h 166"/>
                <a:gd name="T54" fmla="*/ 82 w 192"/>
                <a:gd name="T55" fmla="*/ 152 h 166"/>
                <a:gd name="T56" fmla="*/ 82 w 192"/>
                <a:gd name="T57" fmla="*/ 156 h 166"/>
                <a:gd name="T58" fmla="*/ 82 w 192"/>
                <a:gd name="T59" fmla="*/ 162 h 166"/>
                <a:gd name="T60" fmla="*/ 86 w 192"/>
                <a:gd name="T61" fmla="*/ 164 h 166"/>
                <a:gd name="T62" fmla="*/ 94 w 192"/>
                <a:gd name="T63" fmla="*/ 164 h 166"/>
                <a:gd name="T64" fmla="*/ 104 w 192"/>
                <a:gd name="T65" fmla="*/ 166 h 166"/>
                <a:gd name="T66" fmla="*/ 112 w 192"/>
                <a:gd name="T67" fmla="*/ 162 h 166"/>
                <a:gd name="T68" fmla="*/ 114 w 192"/>
                <a:gd name="T69" fmla="*/ 60 h 166"/>
                <a:gd name="T70" fmla="*/ 128 w 192"/>
                <a:gd name="T71" fmla="*/ 16 h 166"/>
                <a:gd name="T72" fmla="*/ 144 w 192"/>
                <a:gd name="T73" fmla="*/ 16 h 166"/>
                <a:gd name="T74" fmla="*/ 164 w 192"/>
                <a:gd name="T75" fmla="*/ 16 h 166"/>
                <a:gd name="T76" fmla="*/ 168 w 192"/>
                <a:gd name="T77" fmla="*/ 18 h 166"/>
                <a:gd name="T78" fmla="*/ 170 w 192"/>
                <a:gd name="T79" fmla="*/ 22 h 166"/>
                <a:gd name="T80" fmla="*/ 172 w 192"/>
                <a:gd name="T81" fmla="*/ 20 h 166"/>
                <a:gd name="T82" fmla="*/ 182 w 192"/>
                <a:gd name="T83" fmla="*/ 16 h 166"/>
                <a:gd name="T84" fmla="*/ 190 w 192"/>
                <a:gd name="T85" fmla="*/ 12 h 166"/>
                <a:gd name="T86" fmla="*/ 188 w 192"/>
                <a:gd name="T87" fmla="*/ 12 h 166"/>
                <a:gd name="T88" fmla="*/ 166 w 192"/>
                <a:gd name="T89" fmla="*/ 8 h 166"/>
                <a:gd name="T90" fmla="*/ 132 w 192"/>
                <a:gd name="T91" fmla="*/ 1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2" h="166">
                  <a:moveTo>
                    <a:pt x="132" y="10"/>
                  </a:moveTo>
                  <a:lnTo>
                    <a:pt x="130" y="10"/>
                  </a:lnTo>
                  <a:lnTo>
                    <a:pt x="128" y="10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2" y="12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98" y="14"/>
                  </a:lnTo>
                  <a:lnTo>
                    <a:pt x="94" y="14"/>
                  </a:lnTo>
                  <a:lnTo>
                    <a:pt x="88" y="12"/>
                  </a:lnTo>
                  <a:lnTo>
                    <a:pt x="84" y="12"/>
                  </a:lnTo>
                  <a:lnTo>
                    <a:pt x="80" y="10"/>
                  </a:lnTo>
                  <a:lnTo>
                    <a:pt x="7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6" y="20"/>
                  </a:lnTo>
                  <a:lnTo>
                    <a:pt x="12" y="32"/>
                  </a:lnTo>
                  <a:lnTo>
                    <a:pt x="16" y="42"/>
                  </a:lnTo>
                  <a:lnTo>
                    <a:pt x="18" y="54"/>
                  </a:lnTo>
                  <a:lnTo>
                    <a:pt x="20" y="58"/>
                  </a:lnTo>
                  <a:lnTo>
                    <a:pt x="24" y="72"/>
                  </a:lnTo>
                  <a:lnTo>
                    <a:pt x="28" y="90"/>
                  </a:lnTo>
                  <a:lnTo>
                    <a:pt x="34" y="110"/>
                  </a:lnTo>
                  <a:lnTo>
                    <a:pt x="42" y="126"/>
                  </a:lnTo>
                  <a:lnTo>
                    <a:pt x="46" y="136"/>
                  </a:lnTo>
                  <a:lnTo>
                    <a:pt x="48" y="136"/>
                  </a:lnTo>
                  <a:lnTo>
                    <a:pt x="48" y="140"/>
                  </a:lnTo>
                  <a:lnTo>
                    <a:pt x="50" y="144"/>
                  </a:lnTo>
                  <a:lnTo>
                    <a:pt x="52" y="148"/>
                  </a:lnTo>
                  <a:lnTo>
                    <a:pt x="56" y="152"/>
                  </a:lnTo>
                  <a:lnTo>
                    <a:pt x="58" y="158"/>
                  </a:lnTo>
                  <a:lnTo>
                    <a:pt x="60" y="162"/>
                  </a:lnTo>
                  <a:lnTo>
                    <a:pt x="60" y="164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74" y="158"/>
                  </a:lnTo>
                  <a:lnTo>
                    <a:pt x="74" y="156"/>
                  </a:lnTo>
                  <a:lnTo>
                    <a:pt x="76" y="154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8" y="150"/>
                  </a:lnTo>
                  <a:lnTo>
                    <a:pt x="80" y="152"/>
                  </a:lnTo>
                  <a:lnTo>
                    <a:pt x="82" y="152"/>
                  </a:lnTo>
                  <a:lnTo>
                    <a:pt x="82" y="154"/>
                  </a:lnTo>
                  <a:lnTo>
                    <a:pt x="82" y="156"/>
                  </a:lnTo>
                  <a:lnTo>
                    <a:pt x="82" y="160"/>
                  </a:lnTo>
                  <a:lnTo>
                    <a:pt x="82" y="162"/>
                  </a:lnTo>
                  <a:lnTo>
                    <a:pt x="84" y="164"/>
                  </a:lnTo>
                  <a:lnTo>
                    <a:pt x="86" y="164"/>
                  </a:lnTo>
                  <a:lnTo>
                    <a:pt x="88" y="164"/>
                  </a:lnTo>
                  <a:lnTo>
                    <a:pt x="94" y="164"/>
                  </a:lnTo>
                  <a:lnTo>
                    <a:pt x="98" y="166"/>
                  </a:lnTo>
                  <a:lnTo>
                    <a:pt x="104" y="166"/>
                  </a:lnTo>
                  <a:lnTo>
                    <a:pt x="108" y="164"/>
                  </a:lnTo>
                  <a:lnTo>
                    <a:pt x="112" y="162"/>
                  </a:lnTo>
                  <a:lnTo>
                    <a:pt x="114" y="160"/>
                  </a:lnTo>
                  <a:lnTo>
                    <a:pt x="114" y="60"/>
                  </a:lnTo>
                  <a:lnTo>
                    <a:pt x="128" y="60"/>
                  </a:lnTo>
                  <a:lnTo>
                    <a:pt x="128" y="16"/>
                  </a:lnTo>
                  <a:lnTo>
                    <a:pt x="132" y="16"/>
                  </a:lnTo>
                  <a:lnTo>
                    <a:pt x="144" y="16"/>
                  </a:lnTo>
                  <a:lnTo>
                    <a:pt x="156" y="14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8" y="18"/>
                  </a:lnTo>
                  <a:lnTo>
                    <a:pt x="168" y="20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2" y="20"/>
                  </a:lnTo>
                  <a:lnTo>
                    <a:pt x="176" y="18"/>
                  </a:lnTo>
                  <a:lnTo>
                    <a:pt x="182" y="16"/>
                  </a:lnTo>
                  <a:lnTo>
                    <a:pt x="186" y="14"/>
                  </a:lnTo>
                  <a:lnTo>
                    <a:pt x="190" y="12"/>
                  </a:lnTo>
                  <a:lnTo>
                    <a:pt x="192" y="12"/>
                  </a:lnTo>
                  <a:lnTo>
                    <a:pt x="188" y="12"/>
                  </a:lnTo>
                  <a:lnTo>
                    <a:pt x="178" y="10"/>
                  </a:lnTo>
                  <a:lnTo>
                    <a:pt x="166" y="8"/>
                  </a:lnTo>
                  <a:lnTo>
                    <a:pt x="156" y="8"/>
                  </a:lnTo>
                  <a:lnTo>
                    <a:pt x="132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291"/>
            <p:cNvSpPr>
              <a:spLocks/>
            </p:cNvSpPr>
            <p:nvPr/>
          </p:nvSpPr>
          <p:spPr bwMode="gray">
            <a:xfrm>
              <a:off x="1099" y="3356"/>
              <a:ext cx="120" cy="138"/>
            </a:xfrm>
            <a:custGeom>
              <a:avLst/>
              <a:gdLst>
                <a:gd name="T0" fmla="*/ 98 w 120"/>
                <a:gd name="T1" fmla="*/ 48 h 138"/>
                <a:gd name="T2" fmla="*/ 98 w 120"/>
                <a:gd name="T3" fmla="*/ 44 h 138"/>
                <a:gd name="T4" fmla="*/ 96 w 120"/>
                <a:gd name="T5" fmla="*/ 38 h 138"/>
                <a:gd name="T6" fmla="*/ 90 w 120"/>
                <a:gd name="T7" fmla="*/ 32 h 138"/>
                <a:gd name="T8" fmla="*/ 88 w 120"/>
                <a:gd name="T9" fmla="*/ 28 h 138"/>
                <a:gd name="T10" fmla="*/ 84 w 120"/>
                <a:gd name="T11" fmla="*/ 22 h 138"/>
                <a:gd name="T12" fmla="*/ 80 w 120"/>
                <a:gd name="T13" fmla="*/ 10 h 138"/>
                <a:gd name="T14" fmla="*/ 78 w 120"/>
                <a:gd name="T15" fmla="*/ 0 h 138"/>
                <a:gd name="T16" fmla="*/ 76 w 120"/>
                <a:gd name="T17" fmla="*/ 0 h 138"/>
                <a:gd name="T18" fmla="*/ 68 w 120"/>
                <a:gd name="T19" fmla="*/ 2 h 138"/>
                <a:gd name="T20" fmla="*/ 60 w 120"/>
                <a:gd name="T21" fmla="*/ 6 h 138"/>
                <a:gd name="T22" fmla="*/ 56 w 120"/>
                <a:gd name="T23" fmla="*/ 10 h 138"/>
                <a:gd name="T24" fmla="*/ 46 w 120"/>
                <a:gd name="T25" fmla="*/ 2 h 138"/>
                <a:gd name="T26" fmla="*/ 26 w 120"/>
                <a:gd name="T27" fmla="*/ 2 h 138"/>
                <a:gd name="T28" fmla="*/ 14 w 120"/>
                <a:gd name="T29" fmla="*/ 4 h 138"/>
                <a:gd name="T30" fmla="*/ 0 w 120"/>
                <a:gd name="T31" fmla="*/ 48 h 138"/>
                <a:gd name="T32" fmla="*/ 2 w 120"/>
                <a:gd name="T33" fmla="*/ 102 h 138"/>
                <a:gd name="T34" fmla="*/ 6 w 120"/>
                <a:gd name="T35" fmla="*/ 104 h 138"/>
                <a:gd name="T36" fmla="*/ 12 w 120"/>
                <a:gd name="T37" fmla="*/ 112 h 138"/>
                <a:gd name="T38" fmla="*/ 12 w 120"/>
                <a:gd name="T39" fmla="*/ 126 h 138"/>
                <a:gd name="T40" fmla="*/ 10 w 120"/>
                <a:gd name="T41" fmla="*/ 128 h 138"/>
                <a:gd name="T42" fmla="*/ 8 w 120"/>
                <a:gd name="T43" fmla="*/ 134 h 138"/>
                <a:gd name="T44" fmla="*/ 12 w 120"/>
                <a:gd name="T45" fmla="*/ 138 h 138"/>
                <a:gd name="T46" fmla="*/ 20 w 120"/>
                <a:gd name="T47" fmla="*/ 136 h 138"/>
                <a:gd name="T48" fmla="*/ 32 w 120"/>
                <a:gd name="T49" fmla="*/ 130 h 138"/>
                <a:gd name="T50" fmla="*/ 40 w 120"/>
                <a:gd name="T51" fmla="*/ 124 h 138"/>
                <a:gd name="T52" fmla="*/ 42 w 120"/>
                <a:gd name="T53" fmla="*/ 118 h 138"/>
                <a:gd name="T54" fmla="*/ 44 w 120"/>
                <a:gd name="T55" fmla="*/ 112 h 138"/>
                <a:gd name="T56" fmla="*/ 46 w 120"/>
                <a:gd name="T57" fmla="*/ 110 h 138"/>
                <a:gd name="T58" fmla="*/ 52 w 120"/>
                <a:gd name="T59" fmla="*/ 108 h 138"/>
                <a:gd name="T60" fmla="*/ 60 w 120"/>
                <a:gd name="T61" fmla="*/ 110 h 138"/>
                <a:gd name="T62" fmla="*/ 64 w 120"/>
                <a:gd name="T63" fmla="*/ 114 h 138"/>
                <a:gd name="T64" fmla="*/ 70 w 120"/>
                <a:gd name="T65" fmla="*/ 116 h 138"/>
                <a:gd name="T66" fmla="*/ 74 w 120"/>
                <a:gd name="T67" fmla="*/ 114 h 138"/>
                <a:gd name="T68" fmla="*/ 76 w 120"/>
                <a:gd name="T69" fmla="*/ 106 h 138"/>
                <a:gd name="T70" fmla="*/ 82 w 120"/>
                <a:gd name="T71" fmla="*/ 98 h 138"/>
                <a:gd name="T72" fmla="*/ 90 w 120"/>
                <a:gd name="T73" fmla="*/ 90 h 138"/>
                <a:gd name="T74" fmla="*/ 94 w 120"/>
                <a:gd name="T75" fmla="*/ 88 h 138"/>
                <a:gd name="T76" fmla="*/ 104 w 120"/>
                <a:gd name="T77" fmla="*/ 84 h 138"/>
                <a:gd name="T78" fmla="*/ 108 w 120"/>
                <a:gd name="T79" fmla="*/ 80 h 138"/>
                <a:gd name="T80" fmla="*/ 112 w 120"/>
                <a:gd name="T81" fmla="*/ 78 h 138"/>
                <a:gd name="T82" fmla="*/ 118 w 120"/>
                <a:gd name="T83" fmla="*/ 72 h 138"/>
                <a:gd name="T84" fmla="*/ 120 w 120"/>
                <a:gd name="T85" fmla="*/ 68 h 138"/>
                <a:gd name="T86" fmla="*/ 116 w 120"/>
                <a:gd name="T87" fmla="*/ 62 h 138"/>
                <a:gd name="T88" fmla="*/ 112 w 120"/>
                <a:gd name="T89" fmla="*/ 60 h 138"/>
                <a:gd name="T90" fmla="*/ 110 w 120"/>
                <a:gd name="T91" fmla="*/ 60 h 138"/>
                <a:gd name="T92" fmla="*/ 106 w 120"/>
                <a:gd name="T93" fmla="*/ 56 h 138"/>
                <a:gd name="T94" fmla="*/ 102 w 120"/>
                <a:gd name="T95" fmla="*/ 4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" h="138">
                  <a:moveTo>
                    <a:pt x="102" y="48"/>
                  </a:moveTo>
                  <a:lnTo>
                    <a:pt x="98" y="48"/>
                  </a:lnTo>
                  <a:lnTo>
                    <a:pt x="100" y="46"/>
                  </a:lnTo>
                  <a:lnTo>
                    <a:pt x="98" y="44"/>
                  </a:lnTo>
                  <a:lnTo>
                    <a:pt x="98" y="40"/>
                  </a:lnTo>
                  <a:lnTo>
                    <a:pt x="96" y="38"/>
                  </a:lnTo>
                  <a:lnTo>
                    <a:pt x="92" y="34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6"/>
                  </a:lnTo>
                  <a:lnTo>
                    <a:pt x="84" y="22"/>
                  </a:lnTo>
                  <a:lnTo>
                    <a:pt x="82" y="16"/>
                  </a:lnTo>
                  <a:lnTo>
                    <a:pt x="80" y="10"/>
                  </a:lnTo>
                  <a:lnTo>
                    <a:pt x="80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8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4" y="46"/>
                  </a:lnTo>
                  <a:lnTo>
                    <a:pt x="0" y="48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4" y="102"/>
                  </a:lnTo>
                  <a:lnTo>
                    <a:pt x="6" y="104"/>
                  </a:lnTo>
                  <a:lnTo>
                    <a:pt x="10" y="108"/>
                  </a:lnTo>
                  <a:lnTo>
                    <a:pt x="12" y="112"/>
                  </a:lnTo>
                  <a:lnTo>
                    <a:pt x="14" y="118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0" y="128"/>
                  </a:lnTo>
                  <a:lnTo>
                    <a:pt x="8" y="130"/>
                  </a:lnTo>
                  <a:lnTo>
                    <a:pt x="8" y="134"/>
                  </a:lnTo>
                  <a:lnTo>
                    <a:pt x="10" y="136"/>
                  </a:lnTo>
                  <a:lnTo>
                    <a:pt x="12" y="138"/>
                  </a:lnTo>
                  <a:lnTo>
                    <a:pt x="16" y="138"/>
                  </a:lnTo>
                  <a:lnTo>
                    <a:pt x="20" y="136"/>
                  </a:lnTo>
                  <a:lnTo>
                    <a:pt x="26" y="134"/>
                  </a:lnTo>
                  <a:lnTo>
                    <a:pt x="32" y="130"/>
                  </a:lnTo>
                  <a:lnTo>
                    <a:pt x="38" y="124"/>
                  </a:lnTo>
                  <a:lnTo>
                    <a:pt x="40" y="124"/>
                  </a:lnTo>
                  <a:lnTo>
                    <a:pt x="40" y="122"/>
                  </a:lnTo>
                  <a:lnTo>
                    <a:pt x="42" y="118"/>
                  </a:lnTo>
                  <a:lnTo>
                    <a:pt x="44" y="116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6" y="110"/>
                  </a:lnTo>
                  <a:lnTo>
                    <a:pt x="50" y="110"/>
                  </a:lnTo>
                  <a:lnTo>
                    <a:pt x="52" y="108"/>
                  </a:lnTo>
                  <a:lnTo>
                    <a:pt x="56" y="108"/>
                  </a:lnTo>
                  <a:lnTo>
                    <a:pt x="60" y="110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68" y="116"/>
                  </a:lnTo>
                  <a:lnTo>
                    <a:pt x="70" y="116"/>
                  </a:lnTo>
                  <a:lnTo>
                    <a:pt x="74" y="116"/>
                  </a:lnTo>
                  <a:lnTo>
                    <a:pt x="74" y="114"/>
                  </a:lnTo>
                  <a:lnTo>
                    <a:pt x="74" y="112"/>
                  </a:lnTo>
                  <a:lnTo>
                    <a:pt x="76" y="106"/>
                  </a:lnTo>
                  <a:lnTo>
                    <a:pt x="80" y="102"/>
                  </a:lnTo>
                  <a:lnTo>
                    <a:pt x="82" y="98"/>
                  </a:lnTo>
                  <a:lnTo>
                    <a:pt x="86" y="94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4" y="88"/>
                  </a:lnTo>
                  <a:lnTo>
                    <a:pt x="98" y="86"/>
                  </a:lnTo>
                  <a:lnTo>
                    <a:pt x="104" y="84"/>
                  </a:lnTo>
                  <a:lnTo>
                    <a:pt x="106" y="82"/>
                  </a:lnTo>
                  <a:lnTo>
                    <a:pt x="108" y="80"/>
                  </a:lnTo>
                  <a:lnTo>
                    <a:pt x="110" y="78"/>
                  </a:lnTo>
                  <a:lnTo>
                    <a:pt x="112" y="78"/>
                  </a:lnTo>
                  <a:lnTo>
                    <a:pt x="116" y="76"/>
                  </a:lnTo>
                  <a:lnTo>
                    <a:pt x="118" y="72"/>
                  </a:lnTo>
                  <a:lnTo>
                    <a:pt x="120" y="70"/>
                  </a:lnTo>
                  <a:lnTo>
                    <a:pt x="120" y="68"/>
                  </a:lnTo>
                  <a:lnTo>
                    <a:pt x="120" y="66"/>
                  </a:lnTo>
                  <a:lnTo>
                    <a:pt x="116" y="62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08" y="58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292"/>
            <p:cNvSpPr>
              <a:spLocks/>
            </p:cNvSpPr>
            <p:nvPr/>
          </p:nvSpPr>
          <p:spPr bwMode="gray">
            <a:xfrm>
              <a:off x="1377" y="2960"/>
              <a:ext cx="116" cy="164"/>
            </a:xfrm>
            <a:custGeom>
              <a:avLst/>
              <a:gdLst>
                <a:gd name="T0" fmla="*/ 4 w 116"/>
                <a:gd name="T1" fmla="*/ 164 h 164"/>
                <a:gd name="T2" fmla="*/ 28 w 116"/>
                <a:gd name="T3" fmla="*/ 148 h 164"/>
                <a:gd name="T4" fmla="*/ 32 w 116"/>
                <a:gd name="T5" fmla="*/ 144 h 164"/>
                <a:gd name="T6" fmla="*/ 38 w 116"/>
                <a:gd name="T7" fmla="*/ 136 h 164"/>
                <a:gd name="T8" fmla="*/ 50 w 116"/>
                <a:gd name="T9" fmla="*/ 126 h 164"/>
                <a:gd name="T10" fmla="*/ 62 w 116"/>
                <a:gd name="T11" fmla="*/ 112 h 164"/>
                <a:gd name="T12" fmla="*/ 72 w 116"/>
                <a:gd name="T13" fmla="*/ 98 h 164"/>
                <a:gd name="T14" fmla="*/ 82 w 116"/>
                <a:gd name="T15" fmla="*/ 84 h 164"/>
                <a:gd name="T16" fmla="*/ 92 w 116"/>
                <a:gd name="T17" fmla="*/ 66 h 164"/>
                <a:gd name="T18" fmla="*/ 100 w 116"/>
                <a:gd name="T19" fmla="*/ 50 h 164"/>
                <a:gd name="T20" fmla="*/ 106 w 116"/>
                <a:gd name="T21" fmla="*/ 36 h 164"/>
                <a:gd name="T22" fmla="*/ 108 w 116"/>
                <a:gd name="T23" fmla="*/ 32 h 164"/>
                <a:gd name="T24" fmla="*/ 116 w 116"/>
                <a:gd name="T25" fmla="*/ 18 h 164"/>
                <a:gd name="T26" fmla="*/ 116 w 116"/>
                <a:gd name="T27" fmla="*/ 0 h 164"/>
                <a:gd name="T28" fmla="*/ 108 w 116"/>
                <a:gd name="T29" fmla="*/ 0 h 164"/>
                <a:gd name="T30" fmla="*/ 108 w 116"/>
                <a:gd name="T31" fmla="*/ 0 h 164"/>
                <a:gd name="T32" fmla="*/ 106 w 116"/>
                <a:gd name="T33" fmla="*/ 2 h 164"/>
                <a:gd name="T34" fmla="*/ 102 w 116"/>
                <a:gd name="T35" fmla="*/ 2 h 164"/>
                <a:gd name="T36" fmla="*/ 98 w 116"/>
                <a:gd name="T37" fmla="*/ 4 h 164"/>
                <a:gd name="T38" fmla="*/ 92 w 116"/>
                <a:gd name="T39" fmla="*/ 4 h 164"/>
                <a:gd name="T40" fmla="*/ 80 w 116"/>
                <a:gd name="T41" fmla="*/ 6 h 164"/>
                <a:gd name="T42" fmla="*/ 66 w 116"/>
                <a:gd name="T43" fmla="*/ 8 h 164"/>
                <a:gd name="T44" fmla="*/ 54 w 116"/>
                <a:gd name="T45" fmla="*/ 10 h 164"/>
                <a:gd name="T46" fmla="*/ 50 w 116"/>
                <a:gd name="T47" fmla="*/ 10 h 164"/>
                <a:gd name="T48" fmla="*/ 28 w 116"/>
                <a:gd name="T49" fmla="*/ 14 h 164"/>
                <a:gd name="T50" fmla="*/ 28 w 116"/>
                <a:gd name="T51" fmla="*/ 14 h 164"/>
                <a:gd name="T52" fmla="*/ 26 w 116"/>
                <a:gd name="T53" fmla="*/ 12 h 164"/>
                <a:gd name="T54" fmla="*/ 24 w 116"/>
                <a:gd name="T55" fmla="*/ 12 h 164"/>
                <a:gd name="T56" fmla="*/ 20 w 116"/>
                <a:gd name="T57" fmla="*/ 10 h 164"/>
                <a:gd name="T58" fmla="*/ 14 w 116"/>
                <a:gd name="T59" fmla="*/ 20 h 164"/>
                <a:gd name="T60" fmla="*/ 16 w 116"/>
                <a:gd name="T61" fmla="*/ 22 h 164"/>
                <a:gd name="T62" fmla="*/ 14 w 116"/>
                <a:gd name="T63" fmla="*/ 28 h 164"/>
                <a:gd name="T64" fmla="*/ 24 w 116"/>
                <a:gd name="T65" fmla="*/ 34 h 164"/>
                <a:gd name="T66" fmla="*/ 56 w 116"/>
                <a:gd name="T67" fmla="*/ 52 h 164"/>
                <a:gd name="T68" fmla="*/ 70 w 116"/>
                <a:gd name="T69" fmla="*/ 54 h 164"/>
                <a:gd name="T70" fmla="*/ 40 w 116"/>
                <a:gd name="T71" fmla="*/ 96 h 164"/>
                <a:gd name="T72" fmla="*/ 24 w 116"/>
                <a:gd name="T73" fmla="*/ 102 h 164"/>
                <a:gd name="T74" fmla="*/ 22 w 116"/>
                <a:gd name="T75" fmla="*/ 108 h 164"/>
                <a:gd name="T76" fmla="*/ 6 w 116"/>
                <a:gd name="T77" fmla="*/ 108 h 164"/>
                <a:gd name="T78" fmla="*/ 0 w 116"/>
                <a:gd name="T79" fmla="*/ 122 h 164"/>
                <a:gd name="T80" fmla="*/ 0 w 116"/>
                <a:gd name="T81" fmla="*/ 156 h 164"/>
                <a:gd name="T82" fmla="*/ 4 w 116"/>
                <a:gd name="T8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6" h="164">
                  <a:moveTo>
                    <a:pt x="4" y="164"/>
                  </a:moveTo>
                  <a:lnTo>
                    <a:pt x="28" y="148"/>
                  </a:lnTo>
                  <a:lnTo>
                    <a:pt x="32" y="144"/>
                  </a:lnTo>
                  <a:lnTo>
                    <a:pt x="38" y="136"/>
                  </a:lnTo>
                  <a:lnTo>
                    <a:pt x="50" y="126"/>
                  </a:lnTo>
                  <a:lnTo>
                    <a:pt x="62" y="112"/>
                  </a:lnTo>
                  <a:lnTo>
                    <a:pt x="72" y="98"/>
                  </a:lnTo>
                  <a:lnTo>
                    <a:pt x="82" y="84"/>
                  </a:lnTo>
                  <a:lnTo>
                    <a:pt x="92" y="66"/>
                  </a:lnTo>
                  <a:lnTo>
                    <a:pt x="100" y="50"/>
                  </a:lnTo>
                  <a:lnTo>
                    <a:pt x="106" y="36"/>
                  </a:lnTo>
                  <a:lnTo>
                    <a:pt x="108" y="32"/>
                  </a:lnTo>
                  <a:lnTo>
                    <a:pt x="116" y="18"/>
                  </a:lnTo>
                  <a:lnTo>
                    <a:pt x="116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6" y="2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2" y="4"/>
                  </a:lnTo>
                  <a:lnTo>
                    <a:pt x="80" y="6"/>
                  </a:lnTo>
                  <a:lnTo>
                    <a:pt x="66" y="8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24" y="34"/>
                  </a:lnTo>
                  <a:lnTo>
                    <a:pt x="56" y="52"/>
                  </a:lnTo>
                  <a:lnTo>
                    <a:pt x="70" y="54"/>
                  </a:lnTo>
                  <a:lnTo>
                    <a:pt x="40" y="96"/>
                  </a:lnTo>
                  <a:lnTo>
                    <a:pt x="24" y="102"/>
                  </a:lnTo>
                  <a:lnTo>
                    <a:pt x="22" y="108"/>
                  </a:lnTo>
                  <a:lnTo>
                    <a:pt x="6" y="108"/>
                  </a:lnTo>
                  <a:lnTo>
                    <a:pt x="0" y="122"/>
                  </a:lnTo>
                  <a:lnTo>
                    <a:pt x="0" y="156"/>
                  </a:lnTo>
                  <a:lnTo>
                    <a:pt x="4" y="16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293"/>
            <p:cNvSpPr>
              <a:spLocks/>
            </p:cNvSpPr>
            <p:nvPr/>
          </p:nvSpPr>
          <p:spPr bwMode="gray">
            <a:xfrm>
              <a:off x="1277" y="3056"/>
              <a:ext cx="106" cy="124"/>
            </a:xfrm>
            <a:custGeom>
              <a:avLst/>
              <a:gdLst>
                <a:gd name="T0" fmla="*/ 66 w 106"/>
                <a:gd name="T1" fmla="*/ 116 h 124"/>
                <a:gd name="T2" fmla="*/ 82 w 106"/>
                <a:gd name="T3" fmla="*/ 100 h 124"/>
                <a:gd name="T4" fmla="*/ 102 w 106"/>
                <a:gd name="T5" fmla="*/ 68 h 124"/>
                <a:gd name="T6" fmla="*/ 104 w 106"/>
                <a:gd name="T7" fmla="*/ 68 h 124"/>
                <a:gd name="T8" fmla="*/ 100 w 106"/>
                <a:gd name="T9" fmla="*/ 60 h 124"/>
                <a:gd name="T10" fmla="*/ 100 w 106"/>
                <a:gd name="T11" fmla="*/ 26 h 124"/>
                <a:gd name="T12" fmla="*/ 106 w 106"/>
                <a:gd name="T13" fmla="*/ 12 h 124"/>
                <a:gd name="T14" fmla="*/ 104 w 106"/>
                <a:gd name="T15" fmla="*/ 6 h 124"/>
                <a:gd name="T16" fmla="*/ 84 w 106"/>
                <a:gd name="T17" fmla="*/ 10 h 124"/>
                <a:gd name="T18" fmla="*/ 76 w 106"/>
                <a:gd name="T19" fmla="*/ 18 h 124"/>
                <a:gd name="T20" fmla="*/ 58 w 106"/>
                <a:gd name="T21" fmla="*/ 16 h 124"/>
                <a:gd name="T22" fmla="*/ 40 w 106"/>
                <a:gd name="T23" fmla="*/ 0 h 124"/>
                <a:gd name="T24" fmla="*/ 26 w 106"/>
                <a:gd name="T25" fmla="*/ 0 h 124"/>
                <a:gd name="T26" fmla="*/ 26 w 106"/>
                <a:gd name="T27" fmla="*/ 0 h 124"/>
                <a:gd name="T28" fmla="*/ 26 w 106"/>
                <a:gd name="T29" fmla="*/ 0 h 124"/>
                <a:gd name="T30" fmla="*/ 24 w 106"/>
                <a:gd name="T31" fmla="*/ 2 h 124"/>
                <a:gd name="T32" fmla="*/ 22 w 106"/>
                <a:gd name="T33" fmla="*/ 4 h 124"/>
                <a:gd name="T34" fmla="*/ 16 w 106"/>
                <a:gd name="T35" fmla="*/ 4 h 124"/>
                <a:gd name="T36" fmla="*/ 8 w 106"/>
                <a:gd name="T37" fmla="*/ 6 h 124"/>
                <a:gd name="T38" fmla="*/ 10 w 106"/>
                <a:gd name="T39" fmla="*/ 12 h 124"/>
                <a:gd name="T40" fmla="*/ 14 w 106"/>
                <a:gd name="T41" fmla="*/ 40 h 124"/>
                <a:gd name="T42" fmla="*/ 0 w 106"/>
                <a:gd name="T43" fmla="*/ 56 h 124"/>
                <a:gd name="T44" fmla="*/ 0 w 106"/>
                <a:gd name="T45" fmla="*/ 56 h 124"/>
                <a:gd name="T46" fmla="*/ 2 w 106"/>
                <a:gd name="T47" fmla="*/ 58 h 124"/>
                <a:gd name="T48" fmla="*/ 4 w 106"/>
                <a:gd name="T49" fmla="*/ 62 h 124"/>
                <a:gd name="T50" fmla="*/ 4 w 106"/>
                <a:gd name="T51" fmla="*/ 66 h 124"/>
                <a:gd name="T52" fmla="*/ 6 w 106"/>
                <a:gd name="T53" fmla="*/ 70 h 124"/>
                <a:gd name="T54" fmla="*/ 4 w 106"/>
                <a:gd name="T55" fmla="*/ 74 h 124"/>
                <a:gd name="T56" fmla="*/ 2 w 106"/>
                <a:gd name="T57" fmla="*/ 78 h 124"/>
                <a:gd name="T58" fmla="*/ 46 w 106"/>
                <a:gd name="T59" fmla="*/ 110 h 124"/>
                <a:gd name="T60" fmla="*/ 46 w 106"/>
                <a:gd name="T61" fmla="*/ 110 h 124"/>
                <a:gd name="T62" fmla="*/ 48 w 106"/>
                <a:gd name="T63" fmla="*/ 112 h 124"/>
                <a:gd name="T64" fmla="*/ 48 w 106"/>
                <a:gd name="T65" fmla="*/ 114 h 124"/>
                <a:gd name="T66" fmla="*/ 50 w 106"/>
                <a:gd name="T67" fmla="*/ 116 h 124"/>
                <a:gd name="T68" fmla="*/ 62 w 106"/>
                <a:gd name="T6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124">
                  <a:moveTo>
                    <a:pt x="66" y="116"/>
                  </a:moveTo>
                  <a:lnTo>
                    <a:pt x="82" y="100"/>
                  </a:lnTo>
                  <a:lnTo>
                    <a:pt x="102" y="68"/>
                  </a:lnTo>
                  <a:lnTo>
                    <a:pt x="104" y="68"/>
                  </a:lnTo>
                  <a:lnTo>
                    <a:pt x="100" y="60"/>
                  </a:lnTo>
                  <a:lnTo>
                    <a:pt x="100" y="26"/>
                  </a:lnTo>
                  <a:lnTo>
                    <a:pt x="106" y="12"/>
                  </a:lnTo>
                  <a:lnTo>
                    <a:pt x="104" y="6"/>
                  </a:lnTo>
                  <a:lnTo>
                    <a:pt x="84" y="10"/>
                  </a:lnTo>
                  <a:lnTo>
                    <a:pt x="76" y="18"/>
                  </a:lnTo>
                  <a:lnTo>
                    <a:pt x="58" y="16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8" y="6"/>
                  </a:lnTo>
                  <a:lnTo>
                    <a:pt x="10" y="12"/>
                  </a:lnTo>
                  <a:lnTo>
                    <a:pt x="14" y="4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4" y="66"/>
                  </a:lnTo>
                  <a:lnTo>
                    <a:pt x="6" y="70"/>
                  </a:lnTo>
                  <a:lnTo>
                    <a:pt x="4" y="74"/>
                  </a:lnTo>
                  <a:lnTo>
                    <a:pt x="2" y="78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50" y="116"/>
                  </a:lnTo>
                  <a:lnTo>
                    <a:pt x="62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294"/>
            <p:cNvSpPr>
              <a:spLocks/>
            </p:cNvSpPr>
            <p:nvPr/>
          </p:nvSpPr>
          <p:spPr bwMode="gray">
            <a:xfrm>
              <a:off x="1219" y="3062"/>
              <a:ext cx="72" cy="76"/>
            </a:xfrm>
            <a:custGeom>
              <a:avLst/>
              <a:gdLst>
                <a:gd name="T0" fmla="*/ 16 w 72"/>
                <a:gd name="T1" fmla="*/ 6 h 76"/>
                <a:gd name="T2" fmla="*/ 16 w 72"/>
                <a:gd name="T3" fmla="*/ 6 h 76"/>
                <a:gd name="T4" fmla="*/ 14 w 72"/>
                <a:gd name="T5" fmla="*/ 8 h 76"/>
                <a:gd name="T6" fmla="*/ 14 w 72"/>
                <a:gd name="T7" fmla="*/ 12 h 76"/>
                <a:gd name="T8" fmla="*/ 14 w 72"/>
                <a:gd name="T9" fmla="*/ 16 h 76"/>
                <a:gd name="T10" fmla="*/ 14 w 72"/>
                <a:gd name="T11" fmla="*/ 18 h 76"/>
                <a:gd name="T12" fmla="*/ 12 w 72"/>
                <a:gd name="T13" fmla="*/ 20 h 76"/>
                <a:gd name="T14" fmla="*/ 10 w 72"/>
                <a:gd name="T15" fmla="*/ 22 h 76"/>
                <a:gd name="T16" fmla="*/ 10 w 72"/>
                <a:gd name="T17" fmla="*/ 26 h 76"/>
                <a:gd name="T18" fmla="*/ 10 w 72"/>
                <a:gd name="T19" fmla="*/ 30 h 76"/>
                <a:gd name="T20" fmla="*/ 10 w 72"/>
                <a:gd name="T21" fmla="*/ 32 h 76"/>
                <a:gd name="T22" fmla="*/ 8 w 72"/>
                <a:gd name="T23" fmla="*/ 34 h 76"/>
                <a:gd name="T24" fmla="*/ 8 w 72"/>
                <a:gd name="T25" fmla="*/ 38 h 76"/>
                <a:gd name="T26" fmla="*/ 6 w 72"/>
                <a:gd name="T27" fmla="*/ 44 h 76"/>
                <a:gd name="T28" fmla="*/ 4 w 72"/>
                <a:gd name="T29" fmla="*/ 48 h 76"/>
                <a:gd name="T30" fmla="*/ 2 w 72"/>
                <a:gd name="T31" fmla="*/ 52 h 76"/>
                <a:gd name="T32" fmla="*/ 2 w 72"/>
                <a:gd name="T33" fmla="*/ 54 h 76"/>
                <a:gd name="T34" fmla="*/ 0 w 72"/>
                <a:gd name="T35" fmla="*/ 58 h 76"/>
                <a:gd name="T36" fmla="*/ 0 w 72"/>
                <a:gd name="T37" fmla="*/ 62 h 76"/>
                <a:gd name="T38" fmla="*/ 0 w 72"/>
                <a:gd name="T39" fmla="*/ 68 h 76"/>
                <a:gd name="T40" fmla="*/ 2 w 72"/>
                <a:gd name="T41" fmla="*/ 72 h 76"/>
                <a:gd name="T42" fmla="*/ 2 w 72"/>
                <a:gd name="T43" fmla="*/ 76 h 76"/>
                <a:gd name="T44" fmla="*/ 4 w 72"/>
                <a:gd name="T45" fmla="*/ 76 h 76"/>
                <a:gd name="T46" fmla="*/ 8 w 72"/>
                <a:gd name="T47" fmla="*/ 74 h 76"/>
                <a:gd name="T48" fmla="*/ 12 w 72"/>
                <a:gd name="T49" fmla="*/ 74 h 76"/>
                <a:gd name="T50" fmla="*/ 18 w 72"/>
                <a:gd name="T51" fmla="*/ 72 h 76"/>
                <a:gd name="T52" fmla="*/ 24 w 72"/>
                <a:gd name="T53" fmla="*/ 70 h 76"/>
                <a:gd name="T54" fmla="*/ 28 w 72"/>
                <a:gd name="T55" fmla="*/ 68 h 76"/>
                <a:gd name="T56" fmla="*/ 44 w 72"/>
                <a:gd name="T57" fmla="*/ 56 h 76"/>
                <a:gd name="T58" fmla="*/ 44 w 72"/>
                <a:gd name="T59" fmla="*/ 54 h 76"/>
                <a:gd name="T60" fmla="*/ 44 w 72"/>
                <a:gd name="T61" fmla="*/ 54 h 76"/>
                <a:gd name="T62" fmla="*/ 44 w 72"/>
                <a:gd name="T63" fmla="*/ 52 h 76"/>
                <a:gd name="T64" fmla="*/ 46 w 72"/>
                <a:gd name="T65" fmla="*/ 50 h 76"/>
                <a:gd name="T66" fmla="*/ 50 w 72"/>
                <a:gd name="T67" fmla="*/ 50 h 76"/>
                <a:gd name="T68" fmla="*/ 56 w 72"/>
                <a:gd name="T69" fmla="*/ 50 h 76"/>
                <a:gd name="T70" fmla="*/ 72 w 72"/>
                <a:gd name="T71" fmla="*/ 34 h 76"/>
                <a:gd name="T72" fmla="*/ 68 w 72"/>
                <a:gd name="T73" fmla="*/ 10 h 76"/>
                <a:gd name="T74" fmla="*/ 68 w 72"/>
                <a:gd name="T75" fmla="*/ 8 h 76"/>
                <a:gd name="T76" fmla="*/ 68 w 72"/>
                <a:gd name="T77" fmla="*/ 6 h 76"/>
                <a:gd name="T78" fmla="*/ 68 w 72"/>
                <a:gd name="T79" fmla="*/ 4 h 76"/>
                <a:gd name="T80" fmla="*/ 66 w 72"/>
                <a:gd name="T81" fmla="*/ 2 h 76"/>
                <a:gd name="T82" fmla="*/ 64 w 72"/>
                <a:gd name="T83" fmla="*/ 0 h 76"/>
                <a:gd name="T84" fmla="*/ 64 w 72"/>
                <a:gd name="T85" fmla="*/ 0 h 76"/>
                <a:gd name="T86" fmla="*/ 60 w 72"/>
                <a:gd name="T87" fmla="*/ 2 h 76"/>
                <a:gd name="T88" fmla="*/ 54 w 72"/>
                <a:gd name="T89" fmla="*/ 2 h 76"/>
                <a:gd name="T90" fmla="*/ 48 w 72"/>
                <a:gd name="T91" fmla="*/ 2 h 76"/>
                <a:gd name="T92" fmla="*/ 44 w 72"/>
                <a:gd name="T93" fmla="*/ 4 h 76"/>
                <a:gd name="T94" fmla="*/ 42 w 72"/>
                <a:gd name="T95" fmla="*/ 4 h 76"/>
                <a:gd name="T96" fmla="*/ 22 w 72"/>
                <a:gd name="T97" fmla="*/ 4 h 76"/>
                <a:gd name="T98" fmla="*/ 16 w 72"/>
                <a:gd name="T9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" h="76">
                  <a:moveTo>
                    <a:pt x="16" y="6"/>
                  </a:moveTo>
                  <a:lnTo>
                    <a:pt x="16" y="6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2" y="76"/>
                  </a:lnTo>
                  <a:lnTo>
                    <a:pt x="4" y="76"/>
                  </a:lnTo>
                  <a:lnTo>
                    <a:pt x="8" y="74"/>
                  </a:lnTo>
                  <a:lnTo>
                    <a:pt x="12" y="74"/>
                  </a:lnTo>
                  <a:lnTo>
                    <a:pt x="18" y="72"/>
                  </a:lnTo>
                  <a:lnTo>
                    <a:pt x="24" y="70"/>
                  </a:lnTo>
                  <a:lnTo>
                    <a:pt x="28" y="68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72" y="34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22" y="4"/>
                  </a:lnTo>
                  <a:lnTo>
                    <a:pt x="16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295"/>
            <p:cNvSpPr>
              <a:spLocks/>
            </p:cNvSpPr>
            <p:nvPr/>
          </p:nvSpPr>
          <p:spPr bwMode="gray">
            <a:xfrm>
              <a:off x="1271" y="2884"/>
              <a:ext cx="178" cy="190"/>
            </a:xfrm>
            <a:custGeom>
              <a:avLst/>
              <a:gdLst>
                <a:gd name="T0" fmla="*/ 66 w 178"/>
                <a:gd name="T1" fmla="*/ 0 h 190"/>
                <a:gd name="T2" fmla="*/ 62 w 178"/>
                <a:gd name="T3" fmla="*/ 4 h 190"/>
                <a:gd name="T4" fmla="*/ 56 w 178"/>
                <a:gd name="T5" fmla="*/ 10 h 190"/>
                <a:gd name="T6" fmla="*/ 52 w 178"/>
                <a:gd name="T7" fmla="*/ 12 h 190"/>
                <a:gd name="T8" fmla="*/ 46 w 178"/>
                <a:gd name="T9" fmla="*/ 18 h 190"/>
                <a:gd name="T10" fmla="*/ 40 w 178"/>
                <a:gd name="T11" fmla="*/ 26 h 190"/>
                <a:gd name="T12" fmla="*/ 36 w 178"/>
                <a:gd name="T13" fmla="*/ 30 h 190"/>
                <a:gd name="T14" fmla="*/ 30 w 178"/>
                <a:gd name="T15" fmla="*/ 50 h 190"/>
                <a:gd name="T16" fmla="*/ 24 w 178"/>
                <a:gd name="T17" fmla="*/ 62 h 190"/>
                <a:gd name="T18" fmla="*/ 12 w 178"/>
                <a:gd name="T19" fmla="*/ 76 h 190"/>
                <a:gd name="T20" fmla="*/ 6 w 178"/>
                <a:gd name="T21" fmla="*/ 86 h 190"/>
                <a:gd name="T22" fmla="*/ 4 w 178"/>
                <a:gd name="T23" fmla="*/ 90 h 190"/>
                <a:gd name="T24" fmla="*/ 4 w 178"/>
                <a:gd name="T25" fmla="*/ 104 h 190"/>
                <a:gd name="T26" fmla="*/ 4 w 178"/>
                <a:gd name="T27" fmla="*/ 112 h 190"/>
                <a:gd name="T28" fmla="*/ 0 w 178"/>
                <a:gd name="T29" fmla="*/ 116 h 190"/>
                <a:gd name="T30" fmla="*/ 0 w 178"/>
                <a:gd name="T31" fmla="*/ 122 h 190"/>
                <a:gd name="T32" fmla="*/ 4 w 178"/>
                <a:gd name="T33" fmla="*/ 126 h 190"/>
                <a:gd name="T34" fmla="*/ 8 w 178"/>
                <a:gd name="T35" fmla="*/ 128 h 190"/>
                <a:gd name="T36" fmla="*/ 14 w 178"/>
                <a:gd name="T37" fmla="*/ 134 h 190"/>
                <a:gd name="T38" fmla="*/ 22 w 178"/>
                <a:gd name="T39" fmla="*/ 144 h 190"/>
                <a:gd name="T40" fmla="*/ 28 w 178"/>
                <a:gd name="T41" fmla="*/ 152 h 190"/>
                <a:gd name="T42" fmla="*/ 30 w 178"/>
                <a:gd name="T43" fmla="*/ 154 h 190"/>
                <a:gd name="T44" fmla="*/ 46 w 178"/>
                <a:gd name="T45" fmla="*/ 172 h 190"/>
                <a:gd name="T46" fmla="*/ 82 w 178"/>
                <a:gd name="T47" fmla="*/ 190 h 190"/>
                <a:gd name="T48" fmla="*/ 110 w 178"/>
                <a:gd name="T49" fmla="*/ 178 h 190"/>
                <a:gd name="T50" fmla="*/ 128 w 178"/>
                <a:gd name="T51" fmla="*/ 184 h 190"/>
                <a:gd name="T52" fmla="*/ 146 w 178"/>
                <a:gd name="T53" fmla="*/ 172 h 190"/>
                <a:gd name="T54" fmla="*/ 162 w 178"/>
                <a:gd name="T55" fmla="*/ 128 h 190"/>
                <a:gd name="T56" fmla="*/ 120 w 178"/>
                <a:gd name="T57" fmla="*/ 104 h 190"/>
                <a:gd name="T58" fmla="*/ 120 w 178"/>
                <a:gd name="T59" fmla="*/ 96 h 190"/>
                <a:gd name="T60" fmla="*/ 104 w 178"/>
                <a:gd name="T61" fmla="*/ 80 h 190"/>
                <a:gd name="T62" fmla="*/ 114 w 178"/>
                <a:gd name="T63" fmla="*/ 74 h 190"/>
                <a:gd name="T64" fmla="*/ 118 w 178"/>
                <a:gd name="T65" fmla="*/ 68 h 190"/>
                <a:gd name="T66" fmla="*/ 118 w 178"/>
                <a:gd name="T67" fmla="*/ 66 h 190"/>
                <a:gd name="T68" fmla="*/ 114 w 178"/>
                <a:gd name="T69" fmla="*/ 60 h 190"/>
                <a:gd name="T70" fmla="*/ 104 w 178"/>
                <a:gd name="T71" fmla="*/ 50 h 190"/>
                <a:gd name="T72" fmla="*/ 96 w 178"/>
                <a:gd name="T73" fmla="*/ 42 h 190"/>
                <a:gd name="T74" fmla="*/ 90 w 178"/>
                <a:gd name="T75" fmla="*/ 38 h 190"/>
                <a:gd name="T76" fmla="*/ 82 w 178"/>
                <a:gd name="T77" fmla="*/ 30 h 190"/>
                <a:gd name="T78" fmla="*/ 76 w 178"/>
                <a:gd name="T79" fmla="*/ 20 h 190"/>
                <a:gd name="T80" fmla="*/ 72 w 178"/>
                <a:gd name="T81" fmla="*/ 14 h 190"/>
                <a:gd name="T82" fmla="*/ 70 w 178"/>
                <a:gd name="T83" fmla="*/ 10 h 190"/>
                <a:gd name="T84" fmla="*/ 66 w 178"/>
                <a:gd name="T8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190">
                  <a:moveTo>
                    <a:pt x="66" y="0"/>
                  </a:moveTo>
                  <a:lnTo>
                    <a:pt x="66" y="0"/>
                  </a:lnTo>
                  <a:lnTo>
                    <a:pt x="64" y="2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2" y="12"/>
                  </a:lnTo>
                  <a:lnTo>
                    <a:pt x="48" y="14"/>
                  </a:lnTo>
                  <a:lnTo>
                    <a:pt x="46" y="18"/>
                  </a:lnTo>
                  <a:lnTo>
                    <a:pt x="42" y="22"/>
                  </a:lnTo>
                  <a:lnTo>
                    <a:pt x="40" y="26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40"/>
                  </a:lnTo>
                  <a:lnTo>
                    <a:pt x="30" y="50"/>
                  </a:lnTo>
                  <a:lnTo>
                    <a:pt x="26" y="60"/>
                  </a:lnTo>
                  <a:lnTo>
                    <a:pt x="24" y="62"/>
                  </a:lnTo>
                  <a:lnTo>
                    <a:pt x="16" y="68"/>
                  </a:lnTo>
                  <a:lnTo>
                    <a:pt x="12" y="76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4" y="98"/>
                  </a:lnTo>
                  <a:lnTo>
                    <a:pt x="4" y="104"/>
                  </a:lnTo>
                  <a:lnTo>
                    <a:pt x="4" y="108"/>
                  </a:lnTo>
                  <a:lnTo>
                    <a:pt x="4" y="112"/>
                  </a:lnTo>
                  <a:lnTo>
                    <a:pt x="4" y="114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2" y="124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8" y="128"/>
                  </a:lnTo>
                  <a:lnTo>
                    <a:pt x="10" y="130"/>
                  </a:lnTo>
                  <a:lnTo>
                    <a:pt x="14" y="134"/>
                  </a:lnTo>
                  <a:lnTo>
                    <a:pt x="18" y="140"/>
                  </a:lnTo>
                  <a:lnTo>
                    <a:pt x="22" y="144"/>
                  </a:lnTo>
                  <a:lnTo>
                    <a:pt x="24" y="148"/>
                  </a:lnTo>
                  <a:lnTo>
                    <a:pt x="28" y="152"/>
                  </a:lnTo>
                  <a:lnTo>
                    <a:pt x="28" y="154"/>
                  </a:lnTo>
                  <a:lnTo>
                    <a:pt x="30" y="154"/>
                  </a:lnTo>
                  <a:lnTo>
                    <a:pt x="32" y="172"/>
                  </a:lnTo>
                  <a:lnTo>
                    <a:pt x="46" y="172"/>
                  </a:lnTo>
                  <a:lnTo>
                    <a:pt x="64" y="188"/>
                  </a:lnTo>
                  <a:lnTo>
                    <a:pt x="82" y="190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12" y="184"/>
                  </a:lnTo>
                  <a:lnTo>
                    <a:pt x="128" y="184"/>
                  </a:lnTo>
                  <a:lnTo>
                    <a:pt x="130" y="178"/>
                  </a:lnTo>
                  <a:lnTo>
                    <a:pt x="146" y="172"/>
                  </a:lnTo>
                  <a:lnTo>
                    <a:pt x="178" y="130"/>
                  </a:lnTo>
                  <a:lnTo>
                    <a:pt x="162" y="128"/>
                  </a:lnTo>
                  <a:lnTo>
                    <a:pt x="130" y="110"/>
                  </a:lnTo>
                  <a:lnTo>
                    <a:pt x="120" y="104"/>
                  </a:lnTo>
                  <a:lnTo>
                    <a:pt x="122" y="98"/>
                  </a:lnTo>
                  <a:lnTo>
                    <a:pt x="120" y="96"/>
                  </a:lnTo>
                  <a:lnTo>
                    <a:pt x="106" y="92"/>
                  </a:lnTo>
                  <a:lnTo>
                    <a:pt x="104" y="8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8" y="70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8" y="66"/>
                  </a:lnTo>
                  <a:lnTo>
                    <a:pt x="116" y="64"/>
                  </a:lnTo>
                  <a:lnTo>
                    <a:pt x="114" y="60"/>
                  </a:lnTo>
                  <a:lnTo>
                    <a:pt x="110" y="56"/>
                  </a:lnTo>
                  <a:lnTo>
                    <a:pt x="104" y="50"/>
                  </a:lnTo>
                  <a:lnTo>
                    <a:pt x="96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0" y="38"/>
                  </a:lnTo>
                  <a:lnTo>
                    <a:pt x="86" y="34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6" y="20"/>
                  </a:lnTo>
                  <a:lnTo>
                    <a:pt x="74" y="16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6"/>
                  </a:lnTo>
                  <a:lnTo>
                    <a:pt x="6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296"/>
            <p:cNvSpPr>
              <a:spLocks/>
            </p:cNvSpPr>
            <p:nvPr/>
          </p:nvSpPr>
          <p:spPr bwMode="gray">
            <a:xfrm>
              <a:off x="1221" y="3132"/>
              <a:ext cx="22" cy="26"/>
            </a:xfrm>
            <a:custGeom>
              <a:avLst/>
              <a:gdLst>
                <a:gd name="T0" fmla="*/ 0 w 22"/>
                <a:gd name="T1" fmla="*/ 6 h 26"/>
                <a:gd name="T2" fmla="*/ 18 w 22"/>
                <a:gd name="T3" fmla="*/ 0 h 26"/>
                <a:gd name="T4" fmla="*/ 20 w 22"/>
                <a:gd name="T5" fmla="*/ 0 h 26"/>
                <a:gd name="T6" fmla="*/ 20 w 22"/>
                <a:gd name="T7" fmla="*/ 2 h 26"/>
                <a:gd name="T8" fmla="*/ 22 w 22"/>
                <a:gd name="T9" fmla="*/ 4 h 26"/>
                <a:gd name="T10" fmla="*/ 22 w 22"/>
                <a:gd name="T11" fmla="*/ 6 h 26"/>
                <a:gd name="T12" fmla="*/ 22 w 22"/>
                <a:gd name="T13" fmla="*/ 6 h 26"/>
                <a:gd name="T14" fmla="*/ 22 w 22"/>
                <a:gd name="T15" fmla="*/ 8 h 26"/>
                <a:gd name="T16" fmla="*/ 22 w 22"/>
                <a:gd name="T17" fmla="*/ 12 h 26"/>
                <a:gd name="T18" fmla="*/ 22 w 22"/>
                <a:gd name="T19" fmla="*/ 16 h 26"/>
                <a:gd name="T20" fmla="*/ 22 w 22"/>
                <a:gd name="T21" fmla="*/ 20 h 26"/>
                <a:gd name="T22" fmla="*/ 18 w 22"/>
                <a:gd name="T23" fmla="*/ 22 h 26"/>
                <a:gd name="T24" fmla="*/ 18 w 22"/>
                <a:gd name="T25" fmla="*/ 22 h 26"/>
                <a:gd name="T26" fmla="*/ 16 w 22"/>
                <a:gd name="T27" fmla="*/ 22 h 26"/>
                <a:gd name="T28" fmla="*/ 12 w 22"/>
                <a:gd name="T29" fmla="*/ 24 h 26"/>
                <a:gd name="T30" fmla="*/ 12 w 22"/>
                <a:gd name="T31" fmla="*/ 26 h 26"/>
                <a:gd name="T32" fmla="*/ 12 w 22"/>
                <a:gd name="T33" fmla="*/ 26 h 26"/>
                <a:gd name="T34" fmla="*/ 10 w 22"/>
                <a:gd name="T35" fmla="*/ 26 h 26"/>
                <a:gd name="T36" fmla="*/ 8 w 22"/>
                <a:gd name="T37" fmla="*/ 26 h 26"/>
                <a:gd name="T38" fmla="*/ 2 w 22"/>
                <a:gd name="T39" fmla="*/ 24 h 26"/>
                <a:gd name="T40" fmla="*/ 2 w 22"/>
                <a:gd name="T41" fmla="*/ 24 h 26"/>
                <a:gd name="T42" fmla="*/ 2 w 22"/>
                <a:gd name="T43" fmla="*/ 22 h 26"/>
                <a:gd name="T44" fmla="*/ 0 w 22"/>
                <a:gd name="T45" fmla="*/ 18 h 26"/>
                <a:gd name="T46" fmla="*/ 0 w 22"/>
                <a:gd name="T47" fmla="*/ 14 h 26"/>
                <a:gd name="T48" fmla="*/ 0 w 22"/>
                <a:gd name="T49" fmla="*/ 10 h 26"/>
                <a:gd name="T50" fmla="*/ 0 w 22"/>
                <a:gd name="T51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26">
                  <a:moveTo>
                    <a:pt x="0" y="6"/>
                  </a:moveTo>
                  <a:lnTo>
                    <a:pt x="18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297"/>
            <p:cNvSpPr>
              <a:spLocks/>
            </p:cNvSpPr>
            <p:nvPr/>
          </p:nvSpPr>
          <p:spPr bwMode="gray">
            <a:xfrm>
              <a:off x="1223" y="3150"/>
              <a:ext cx="24" cy="32"/>
            </a:xfrm>
            <a:custGeom>
              <a:avLst/>
              <a:gdLst>
                <a:gd name="T0" fmla="*/ 18 w 24"/>
                <a:gd name="T1" fmla="*/ 0 h 32"/>
                <a:gd name="T2" fmla="*/ 18 w 24"/>
                <a:gd name="T3" fmla="*/ 2 h 32"/>
                <a:gd name="T4" fmla="*/ 16 w 24"/>
                <a:gd name="T5" fmla="*/ 2 h 32"/>
                <a:gd name="T6" fmla="*/ 12 w 24"/>
                <a:gd name="T7" fmla="*/ 6 h 32"/>
                <a:gd name="T8" fmla="*/ 12 w 24"/>
                <a:gd name="T9" fmla="*/ 6 h 32"/>
                <a:gd name="T10" fmla="*/ 12 w 24"/>
                <a:gd name="T11" fmla="*/ 6 h 32"/>
                <a:gd name="T12" fmla="*/ 10 w 24"/>
                <a:gd name="T13" fmla="*/ 6 h 32"/>
                <a:gd name="T14" fmla="*/ 10 w 24"/>
                <a:gd name="T15" fmla="*/ 8 h 32"/>
                <a:gd name="T16" fmla="*/ 8 w 24"/>
                <a:gd name="T17" fmla="*/ 8 h 32"/>
                <a:gd name="T18" fmla="*/ 6 w 24"/>
                <a:gd name="T19" fmla="*/ 8 h 32"/>
                <a:gd name="T20" fmla="*/ 2 w 24"/>
                <a:gd name="T21" fmla="*/ 6 h 32"/>
                <a:gd name="T22" fmla="*/ 0 w 24"/>
                <a:gd name="T23" fmla="*/ 6 h 32"/>
                <a:gd name="T24" fmla="*/ 8 w 24"/>
                <a:gd name="T25" fmla="*/ 32 h 32"/>
                <a:gd name="T26" fmla="*/ 8 w 24"/>
                <a:gd name="T27" fmla="*/ 32 h 32"/>
                <a:gd name="T28" fmla="*/ 10 w 24"/>
                <a:gd name="T29" fmla="*/ 30 h 32"/>
                <a:gd name="T30" fmla="*/ 14 w 24"/>
                <a:gd name="T31" fmla="*/ 28 h 32"/>
                <a:gd name="T32" fmla="*/ 16 w 24"/>
                <a:gd name="T33" fmla="*/ 24 h 32"/>
                <a:gd name="T34" fmla="*/ 20 w 24"/>
                <a:gd name="T35" fmla="*/ 20 h 32"/>
                <a:gd name="T36" fmla="*/ 22 w 24"/>
                <a:gd name="T37" fmla="*/ 16 h 32"/>
                <a:gd name="T38" fmla="*/ 24 w 24"/>
                <a:gd name="T39" fmla="*/ 12 h 32"/>
                <a:gd name="T40" fmla="*/ 24 w 24"/>
                <a:gd name="T41" fmla="*/ 10 h 32"/>
                <a:gd name="T42" fmla="*/ 22 w 24"/>
                <a:gd name="T43" fmla="*/ 8 h 32"/>
                <a:gd name="T44" fmla="*/ 20 w 24"/>
                <a:gd name="T45" fmla="*/ 6 h 32"/>
                <a:gd name="T46" fmla="*/ 20 w 24"/>
                <a:gd name="T47" fmla="*/ 4 h 32"/>
                <a:gd name="T48" fmla="*/ 18 w 24"/>
                <a:gd name="T4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32">
                  <a:moveTo>
                    <a:pt x="18" y="0"/>
                  </a:moveTo>
                  <a:lnTo>
                    <a:pt x="18" y="2"/>
                  </a:lnTo>
                  <a:lnTo>
                    <a:pt x="16" y="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4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298"/>
            <p:cNvSpPr>
              <a:spLocks/>
            </p:cNvSpPr>
            <p:nvPr/>
          </p:nvSpPr>
          <p:spPr bwMode="gray">
            <a:xfrm>
              <a:off x="1231" y="3130"/>
              <a:ext cx="126" cy="142"/>
            </a:xfrm>
            <a:custGeom>
              <a:avLst/>
              <a:gdLst>
                <a:gd name="T0" fmla="*/ 40 w 126"/>
                <a:gd name="T1" fmla="*/ 4 h 142"/>
                <a:gd name="T2" fmla="*/ 40 w 126"/>
                <a:gd name="T3" fmla="*/ 6 h 142"/>
                <a:gd name="T4" fmla="*/ 38 w 126"/>
                <a:gd name="T5" fmla="*/ 12 h 142"/>
                <a:gd name="T6" fmla="*/ 32 w 126"/>
                <a:gd name="T7" fmla="*/ 18 h 142"/>
                <a:gd name="T8" fmla="*/ 28 w 126"/>
                <a:gd name="T9" fmla="*/ 18 h 142"/>
                <a:gd name="T10" fmla="*/ 22 w 126"/>
                <a:gd name="T11" fmla="*/ 12 h 142"/>
                <a:gd name="T12" fmla="*/ 18 w 126"/>
                <a:gd name="T13" fmla="*/ 6 h 142"/>
                <a:gd name="T14" fmla="*/ 10 w 126"/>
                <a:gd name="T15" fmla="*/ 2 h 142"/>
                <a:gd name="T16" fmla="*/ 10 w 126"/>
                <a:gd name="T17" fmla="*/ 6 h 142"/>
                <a:gd name="T18" fmla="*/ 12 w 126"/>
                <a:gd name="T19" fmla="*/ 14 h 142"/>
                <a:gd name="T20" fmla="*/ 14 w 126"/>
                <a:gd name="T21" fmla="*/ 16 h 142"/>
                <a:gd name="T22" fmla="*/ 12 w 126"/>
                <a:gd name="T23" fmla="*/ 22 h 142"/>
                <a:gd name="T24" fmla="*/ 12 w 126"/>
                <a:gd name="T25" fmla="*/ 26 h 142"/>
                <a:gd name="T26" fmla="*/ 16 w 126"/>
                <a:gd name="T27" fmla="*/ 32 h 142"/>
                <a:gd name="T28" fmla="*/ 16 w 126"/>
                <a:gd name="T29" fmla="*/ 34 h 142"/>
                <a:gd name="T30" fmla="*/ 14 w 126"/>
                <a:gd name="T31" fmla="*/ 38 h 142"/>
                <a:gd name="T32" fmla="*/ 6 w 126"/>
                <a:gd name="T33" fmla="*/ 48 h 142"/>
                <a:gd name="T34" fmla="*/ 10 w 126"/>
                <a:gd name="T35" fmla="*/ 104 h 142"/>
                <a:gd name="T36" fmla="*/ 14 w 126"/>
                <a:gd name="T37" fmla="*/ 104 h 142"/>
                <a:gd name="T38" fmla="*/ 22 w 126"/>
                <a:gd name="T39" fmla="*/ 106 h 142"/>
                <a:gd name="T40" fmla="*/ 30 w 126"/>
                <a:gd name="T41" fmla="*/ 108 h 142"/>
                <a:gd name="T42" fmla="*/ 34 w 126"/>
                <a:gd name="T43" fmla="*/ 108 h 142"/>
                <a:gd name="T44" fmla="*/ 40 w 126"/>
                <a:gd name="T45" fmla="*/ 108 h 142"/>
                <a:gd name="T46" fmla="*/ 48 w 126"/>
                <a:gd name="T47" fmla="*/ 108 h 142"/>
                <a:gd name="T48" fmla="*/ 56 w 126"/>
                <a:gd name="T49" fmla="*/ 116 h 142"/>
                <a:gd name="T50" fmla="*/ 60 w 126"/>
                <a:gd name="T51" fmla="*/ 126 h 142"/>
                <a:gd name="T52" fmla="*/ 62 w 126"/>
                <a:gd name="T53" fmla="*/ 132 h 142"/>
                <a:gd name="T54" fmla="*/ 68 w 126"/>
                <a:gd name="T55" fmla="*/ 142 h 142"/>
                <a:gd name="T56" fmla="*/ 84 w 126"/>
                <a:gd name="T57" fmla="*/ 140 h 142"/>
                <a:gd name="T58" fmla="*/ 106 w 126"/>
                <a:gd name="T59" fmla="*/ 142 h 142"/>
                <a:gd name="T60" fmla="*/ 110 w 126"/>
                <a:gd name="T61" fmla="*/ 108 h 142"/>
                <a:gd name="T62" fmla="*/ 106 w 126"/>
                <a:gd name="T63" fmla="*/ 90 h 142"/>
                <a:gd name="T64" fmla="*/ 102 w 126"/>
                <a:gd name="T65" fmla="*/ 84 h 142"/>
                <a:gd name="T66" fmla="*/ 100 w 126"/>
                <a:gd name="T67" fmla="*/ 76 h 142"/>
                <a:gd name="T68" fmla="*/ 110 w 126"/>
                <a:gd name="T69" fmla="*/ 50 h 142"/>
                <a:gd name="T70" fmla="*/ 96 w 126"/>
                <a:gd name="T71" fmla="*/ 42 h 142"/>
                <a:gd name="T72" fmla="*/ 94 w 126"/>
                <a:gd name="T73" fmla="*/ 38 h 142"/>
                <a:gd name="T74" fmla="*/ 48 w 126"/>
                <a:gd name="T75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" h="142">
                  <a:moveTo>
                    <a:pt x="48" y="4"/>
                  </a:moveTo>
                  <a:lnTo>
                    <a:pt x="40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2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4" y="104"/>
                  </a:lnTo>
                  <a:lnTo>
                    <a:pt x="16" y="106"/>
                  </a:lnTo>
                  <a:lnTo>
                    <a:pt x="22" y="106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6" y="108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2" y="112"/>
                  </a:lnTo>
                  <a:lnTo>
                    <a:pt x="56" y="116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2" y="132"/>
                  </a:lnTo>
                  <a:lnTo>
                    <a:pt x="64" y="138"/>
                  </a:lnTo>
                  <a:lnTo>
                    <a:pt x="68" y="142"/>
                  </a:lnTo>
                  <a:lnTo>
                    <a:pt x="80" y="142"/>
                  </a:lnTo>
                  <a:lnTo>
                    <a:pt x="84" y="140"/>
                  </a:lnTo>
                  <a:lnTo>
                    <a:pt x="86" y="142"/>
                  </a:lnTo>
                  <a:lnTo>
                    <a:pt x="106" y="142"/>
                  </a:lnTo>
                  <a:lnTo>
                    <a:pt x="126" y="134"/>
                  </a:lnTo>
                  <a:lnTo>
                    <a:pt x="110" y="108"/>
                  </a:lnTo>
                  <a:lnTo>
                    <a:pt x="108" y="90"/>
                  </a:lnTo>
                  <a:lnTo>
                    <a:pt x="106" y="90"/>
                  </a:lnTo>
                  <a:lnTo>
                    <a:pt x="104" y="88"/>
                  </a:lnTo>
                  <a:lnTo>
                    <a:pt x="102" y="84"/>
                  </a:lnTo>
                  <a:lnTo>
                    <a:pt x="102" y="80"/>
                  </a:lnTo>
                  <a:lnTo>
                    <a:pt x="100" y="76"/>
                  </a:lnTo>
                  <a:lnTo>
                    <a:pt x="102" y="70"/>
                  </a:lnTo>
                  <a:lnTo>
                    <a:pt x="110" y="50"/>
                  </a:lnTo>
                  <a:lnTo>
                    <a:pt x="98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4" y="36"/>
                  </a:lnTo>
                  <a:lnTo>
                    <a:pt x="48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299"/>
            <p:cNvSpPr>
              <a:spLocks/>
            </p:cNvSpPr>
            <p:nvPr/>
          </p:nvSpPr>
          <p:spPr bwMode="gray">
            <a:xfrm>
              <a:off x="1247" y="3264"/>
              <a:ext cx="112" cy="212"/>
            </a:xfrm>
            <a:custGeom>
              <a:avLst/>
              <a:gdLst>
                <a:gd name="T0" fmla="*/ 8 w 112"/>
                <a:gd name="T1" fmla="*/ 148 h 212"/>
                <a:gd name="T2" fmla="*/ 28 w 112"/>
                <a:gd name="T3" fmla="*/ 128 h 212"/>
                <a:gd name="T4" fmla="*/ 28 w 112"/>
                <a:gd name="T5" fmla="*/ 96 h 212"/>
                <a:gd name="T6" fmla="*/ 18 w 112"/>
                <a:gd name="T7" fmla="*/ 76 h 212"/>
                <a:gd name="T8" fmla="*/ 8 w 112"/>
                <a:gd name="T9" fmla="*/ 66 h 212"/>
                <a:gd name="T10" fmla="*/ 44 w 112"/>
                <a:gd name="T11" fmla="*/ 34 h 212"/>
                <a:gd name="T12" fmla="*/ 46 w 112"/>
                <a:gd name="T13" fmla="*/ 20 h 212"/>
                <a:gd name="T14" fmla="*/ 54 w 112"/>
                <a:gd name="T15" fmla="*/ 28 h 212"/>
                <a:gd name="T16" fmla="*/ 58 w 112"/>
                <a:gd name="T17" fmla="*/ 36 h 212"/>
                <a:gd name="T18" fmla="*/ 62 w 112"/>
                <a:gd name="T19" fmla="*/ 40 h 212"/>
                <a:gd name="T20" fmla="*/ 64 w 112"/>
                <a:gd name="T21" fmla="*/ 40 h 212"/>
                <a:gd name="T22" fmla="*/ 62 w 112"/>
                <a:gd name="T23" fmla="*/ 26 h 212"/>
                <a:gd name="T24" fmla="*/ 58 w 112"/>
                <a:gd name="T25" fmla="*/ 24 h 212"/>
                <a:gd name="T26" fmla="*/ 56 w 112"/>
                <a:gd name="T27" fmla="*/ 20 h 212"/>
                <a:gd name="T28" fmla="*/ 64 w 112"/>
                <a:gd name="T29" fmla="*/ 8 h 212"/>
                <a:gd name="T30" fmla="*/ 70 w 112"/>
                <a:gd name="T31" fmla="*/ 8 h 212"/>
                <a:gd name="T32" fmla="*/ 110 w 112"/>
                <a:gd name="T33" fmla="*/ 0 h 212"/>
                <a:gd name="T34" fmla="*/ 110 w 112"/>
                <a:gd name="T35" fmla="*/ 10 h 212"/>
                <a:gd name="T36" fmla="*/ 110 w 112"/>
                <a:gd name="T37" fmla="*/ 24 h 212"/>
                <a:gd name="T38" fmla="*/ 110 w 112"/>
                <a:gd name="T39" fmla="*/ 36 h 212"/>
                <a:gd name="T40" fmla="*/ 112 w 112"/>
                <a:gd name="T41" fmla="*/ 42 h 212"/>
                <a:gd name="T42" fmla="*/ 108 w 112"/>
                <a:gd name="T43" fmla="*/ 70 h 212"/>
                <a:gd name="T44" fmla="*/ 96 w 112"/>
                <a:gd name="T45" fmla="*/ 80 h 212"/>
                <a:gd name="T46" fmla="*/ 88 w 112"/>
                <a:gd name="T47" fmla="*/ 82 h 212"/>
                <a:gd name="T48" fmla="*/ 78 w 112"/>
                <a:gd name="T49" fmla="*/ 88 h 212"/>
                <a:gd name="T50" fmla="*/ 72 w 112"/>
                <a:gd name="T51" fmla="*/ 94 h 212"/>
                <a:gd name="T52" fmla="*/ 68 w 112"/>
                <a:gd name="T53" fmla="*/ 100 h 212"/>
                <a:gd name="T54" fmla="*/ 60 w 112"/>
                <a:gd name="T55" fmla="*/ 108 h 212"/>
                <a:gd name="T56" fmla="*/ 56 w 112"/>
                <a:gd name="T57" fmla="*/ 110 h 212"/>
                <a:gd name="T58" fmla="*/ 48 w 112"/>
                <a:gd name="T59" fmla="*/ 118 h 212"/>
                <a:gd name="T60" fmla="*/ 44 w 112"/>
                <a:gd name="T61" fmla="*/ 126 h 212"/>
                <a:gd name="T62" fmla="*/ 44 w 112"/>
                <a:gd name="T63" fmla="*/ 142 h 212"/>
                <a:gd name="T64" fmla="*/ 46 w 112"/>
                <a:gd name="T65" fmla="*/ 168 h 212"/>
                <a:gd name="T66" fmla="*/ 46 w 112"/>
                <a:gd name="T67" fmla="*/ 176 h 212"/>
                <a:gd name="T68" fmla="*/ 46 w 112"/>
                <a:gd name="T69" fmla="*/ 184 h 212"/>
                <a:gd name="T70" fmla="*/ 42 w 112"/>
                <a:gd name="T71" fmla="*/ 188 h 212"/>
                <a:gd name="T72" fmla="*/ 34 w 112"/>
                <a:gd name="T73" fmla="*/ 192 h 212"/>
                <a:gd name="T74" fmla="*/ 30 w 112"/>
                <a:gd name="T75" fmla="*/ 194 h 212"/>
                <a:gd name="T76" fmla="*/ 22 w 112"/>
                <a:gd name="T77" fmla="*/ 198 h 212"/>
                <a:gd name="T78" fmla="*/ 20 w 112"/>
                <a:gd name="T79" fmla="*/ 202 h 212"/>
                <a:gd name="T80" fmla="*/ 20 w 112"/>
                <a:gd name="T81" fmla="*/ 206 h 212"/>
                <a:gd name="T82" fmla="*/ 22 w 112"/>
                <a:gd name="T83" fmla="*/ 208 h 212"/>
                <a:gd name="T84" fmla="*/ 20 w 112"/>
                <a:gd name="T85" fmla="*/ 212 h 212"/>
                <a:gd name="T86" fmla="*/ 18 w 112"/>
                <a:gd name="T87" fmla="*/ 212 h 212"/>
                <a:gd name="T88" fmla="*/ 12 w 112"/>
                <a:gd name="T89" fmla="*/ 204 h 212"/>
                <a:gd name="T90" fmla="*/ 10 w 112"/>
                <a:gd name="T91" fmla="*/ 194 h 212"/>
                <a:gd name="T92" fmla="*/ 8 w 112"/>
                <a:gd name="T93" fmla="*/ 192 h 212"/>
                <a:gd name="T94" fmla="*/ 6 w 112"/>
                <a:gd name="T95" fmla="*/ 192 h 212"/>
                <a:gd name="T96" fmla="*/ 6 w 112"/>
                <a:gd name="T97" fmla="*/ 174 h 212"/>
                <a:gd name="T98" fmla="*/ 2 w 112"/>
                <a:gd name="T99" fmla="*/ 164 h 212"/>
                <a:gd name="T100" fmla="*/ 0 w 112"/>
                <a:gd name="T101" fmla="*/ 16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" h="212">
                  <a:moveTo>
                    <a:pt x="2" y="156"/>
                  </a:moveTo>
                  <a:lnTo>
                    <a:pt x="8" y="148"/>
                  </a:lnTo>
                  <a:lnTo>
                    <a:pt x="20" y="140"/>
                  </a:lnTo>
                  <a:lnTo>
                    <a:pt x="28" y="128"/>
                  </a:lnTo>
                  <a:lnTo>
                    <a:pt x="30" y="112"/>
                  </a:lnTo>
                  <a:lnTo>
                    <a:pt x="28" y="96"/>
                  </a:lnTo>
                  <a:lnTo>
                    <a:pt x="30" y="82"/>
                  </a:lnTo>
                  <a:lnTo>
                    <a:pt x="18" y="76"/>
                  </a:lnTo>
                  <a:lnTo>
                    <a:pt x="8" y="72"/>
                  </a:lnTo>
                  <a:lnTo>
                    <a:pt x="8" y="66"/>
                  </a:lnTo>
                  <a:lnTo>
                    <a:pt x="44" y="58"/>
                  </a:lnTo>
                  <a:lnTo>
                    <a:pt x="44" y="34"/>
                  </a:lnTo>
                  <a:lnTo>
                    <a:pt x="42" y="26"/>
                  </a:lnTo>
                  <a:lnTo>
                    <a:pt x="46" y="2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60" y="38"/>
                  </a:lnTo>
                  <a:lnTo>
                    <a:pt x="62" y="4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2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2" y="8"/>
                  </a:lnTo>
                  <a:lnTo>
                    <a:pt x="64" y="8"/>
                  </a:lnTo>
                  <a:lnTo>
                    <a:pt x="68" y="6"/>
                  </a:lnTo>
                  <a:lnTo>
                    <a:pt x="70" y="8"/>
                  </a:lnTo>
                  <a:lnTo>
                    <a:pt x="92" y="8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10" y="10"/>
                  </a:lnTo>
                  <a:lnTo>
                    <a:pt x="110" y="18"/>
                  </a:lnTo>
                  <a:lnTo>
                    <a:pt x="110" y="24"/>
                  </a:lnTo>
                  <a:lnTo>
                    <a:pt x="110" y="32"/>
                  </a:lnTo>
                  <a:lnTo>
                    <a:pt x="110" y="36"/>
                  </a:lnTo>
                  <a:lnTo>
                    <a:pt x="112" y="40"/>
                  </a:lnTo>
                  <a:lnTo>
                    <a:pt x="112" y="42"/>
                  </a:lnTo>
                  <a:lnTo>
                    <a:pt x="112" y="58"/>
                  </a:lnTo>
                  <a:lnTo>
                    <a:pt x="108" y="70"/>
                  </a:lnTo>
                  <a:lnTo>
                    <a:pt x="102" y="76"/>
                  </a:lnTo>
                  <a:lnTo>
                    <a:pt x="96" y="80"/>
                  </a:lnTo>
                  <a:lnTo>
                    <a:pt x="90" y="82"/>
                  </a:lnTo>
                  <a:lnTo>
                    <a:pt x="88" y="82"/>
                  </a:lnTo>
                  <a:lnTo>
                    <a:pt x="82" y="86"/>
                  </a:lnTo>
                  <a:lnTo>
                    <a:pt x="78" y="88"/>
                  </a:lnTo>
                  <a:lnTo>
                    <a:pt x="74" y="92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0" y="114"/>
                  </a:lnTo>
                  <a:lnTo>
                    <a:pt x="48" y="118"/>
                  </a:lnTo>
                  <a:lnTo>
                    <a:pt x="46" y="122"/>
                  </a:lnTo>
                  <a:lnTo>
                    <a:pt x="44" y="126"/>
                  </a:lnTo>
                  <a:lnTo>
                    <a:pt x="44" y="126"/>
                  </a:lnTo>
                  <a:lnTo>
                    <a:pt x="44" y="142"/>
                  </a:lnTo>
                  <a:lnTo>
                    <a:pt x="44" y="158"/>
                  </a:lnTo>
                  <a:lnTo>
                    <a:pt x="46" y="168"/>
                  </a:lnTo>
                  <a:lnTo>
                    <a:pt x="46" y="172"/>
                  </a:lnTo>
                  <a:lnTo>
                    <a:pt x="46" y="176"/>
                  </a:lnTo>
                  <a:lnTo>
                    <a:pt x="46" y="180"/>
                  </a:lnTo>
                  <a:lnTo>
                    <a:pt x="46" y="184"/>
                  </a:lnTo>
                  <a:lnTo>
                    <a:pt x="46" y="184"/>
                  </a:lnTo>
                  <a:lnTo>
                    <a:pt x="42" y="188"/>
                  </a:lnTo>
                  <a:lnTo>
                    <a:pt x="38" y="190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30" y="194"/>
                  </a:lnTo>
                  <a:lnTo>
                    <a:pt x="24" y="196"/>
                  </a:lnTo>
                  <a:lnTo>
                    <a:pt x="22" y="198"/>
                  </a:lnTo>
                  <a:lnTo>
                    <a:pt x="20" y="200"/>
                  </a:lnTo>
                  <a:lnTo>
                    <a:pt x="20" y="202"/>
                  </a:lnTo>
                  <a:lnTo>
                    <a:pt x="20" y="202"/>
                  </a:lnTo>
                  <a:lnTo>
                    <a:pt x="20" y="206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22" y="210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18" y="212"/>
                  </a:lnTo>
                  <a:lnTo>
                    <a:pt x="14" y="212"/>
                  </a:lnTo>
                  <a:lnTo>
                    <a:pt x="12" y="204"/>
                  </a:lnTo>
                  <a:lnTo>
                    <a:pt x="10" y="198"/>
                  </a:lnTo>
                  <a:lnTo>
                    <a:pt x="10" y="194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6" y="192"/>
                  </a:lnTo>
                  <a:lnTo>
                    <a:pt x="6" y="192"/>
                  </a:lnTo>
                  <a:lnTo>
                    <a:pt x="8" y="182"/>
                  </a:lnTo>
                  <a:lnTo>
                    <a:pt x="6" y="174"/>
                  </a:lnTo>
                  <a:lnTo>
                    <a:pt x="4" y="168"/>
                  </a:lnTo>
                  <a:lnTo>
                    <a:pt x="2" y="164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2" y="1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300"/>
            <p:cNvSpPr>
              <a:spLocks/>
            </p:cNvSpPr>
            <p:nvPr/>
          </p:nvSpPr>
          <p:spPr bwMode="gray">
            <a:xfrm>
              <a:off x="1045" y="3424"/>
              <a:ext cx="224" cy="176"/>
            </a:xfrm>
            <a:custGeom>
              <a:avLst/>
              <a:gdLst>
                <a:gd name="T0" fmla="*/ 170 w 224"/>
                <a:gd name="T1" fmla="*/ 6 h 176"/>
                <a:gd name="T2" fmla="*/ 162 w 224"/>
                <a:gd name="T3" fmla="*/ 10 h 176"/>
                <a:gd name="T4" fmla="*/ 152 w 224"/>
                <a:gd name="T5" fmla="*/ 18 h 176"/>
                <a:gd name="T6" fmla="*/ 144 w 224"/>
                <a:gd name="T7" fmla="*/ 22 h 176"/>
                <a:gd name="T8" fmla="*/ 134 w 224"/>
                <a:gd name="T9" fmla="*/ 34 h 176"/>
                <a:gd name="T10" fmla="*/ 128 w 224"/>
                <a:gd name="T11" fmla="*/ 46 h 176"/>
                <a:gd name="T12" fmla="*/ 122 w 224"/>
                <a:gd name="T13" fmla="*/ 46 h 176"/>
                <a:gd name="T14" fmla="*/ 114 w 224"/>
                <a:gd name="T15" fmla="*/ 40 h 176"/>
                <a:gd name="T16" fmla="*/ 102 w 224"/>
                <a:gd name="T17" fmla="*/ 42 h 176"/>
                <a:gd name="T18" fmla="*/ 98 w 224"/>
                <a:gd name="T19" fmla="*/ 46 h 176"/>
                <a:gd name="T20" fmla="*/ 94 w 224"/>
                <a:gd name="T21" fmla="*/ 54 h 176"/>
                <a:gd name="T22" fmla="*/ 80 w 224"/>
                <a:gd name="T23" fmla="*/ 66 h 176"/>
                <a:gd name="T24" fmla="*/ 66 w 224"/>
                <a:gd name="T25" fmla="*/ 68 h 176"/>
                <a:gd name="T26" fmla="*/ 64 w 224"/>
                <a:gd name="T27" fmla="*/ 62 h 176"/>
                <a:gd name="T28" fmla="*/ 68 w 224"/>
                <a:gd name="T29" fmla="*/ 56 h 176"/>
                <a:gd name="T30" fmla="*/ 64 w 224"/>
                <a:gd name="T31" fmla="*/ 38 h 176"/>
                <a:gd name="T32" fmla="*/ 56 w 224"/>
                <a:gd name="T33" fmla="*/ 32 h 176"/>
                <a:gd name="T34" fmla="*/ 54 w 224"/>
                <a:gd name="T35" fmla="*/ 78 h 176"/>
                <a:gd name="T36" fmla="*/ 50 w 224"/>
                <a:gd name="T37" fmla="*/ 82 h 176"/>
                <a:gd name="T38" fmla="*/ 28 w 224"/>
                <a:gd name="T39" fmla="*/ 82 h 176"/>
                <a:gd name="T40" fmla="*/ 24 w 224"/>
                <a:gd name="T41" fmla="*/ 80 h 176"/>
                <a:gd name="T42" fmla="*/ 22 w 224"/>
                <a:gd name="T43" fmla="*/ 70 h 176"/>
                <a:gd name="T44" fmla="*/ 18 w 224"/>
                <a:gd name="T45" fmla="*/ 68 h 176"/>
                <a:gd name="T46" fmla="*/ 0 w 224"/>
                <a:gd name="T47" fmla="*/ 82 h 176"/>
                <a:gd name="T48" fmla="*/ 20 w 224"/>
                <a:gd name="T49" fmla="*/ 160 h 176"/>
                <a:gd name="T50" fmla="*/ 38 w 224"/>
                <a:gd name="T51" fmla="*/ 172 h 176"/>
                <a:gd name="T52" fmla="*/ 70 w 224"/>
                <a:gd name="T53" fmla="*/ 172 h 176"/>
                <a:gd name="T54" fmla="*/ 100 w 224"/>
                <a:gd name="T55" fmla="*/ 164 h 176"/>
                <a:gd name="T56" fmla="*/ 128 w 224"/>
                <a:gd name="T57" fmla="*/ 160 h 176"/>
                <a:gd name="T58" fmla="*/ 146 w 224"/>
                <a:gd name="T59" fmla="*/ 150 h 176"/>
                <a:gd name="T60" fmla="*/ 154 w 224"/>
                <a:gd name="T61" fmla="*/ 142 h 176"/>
                <a:gd name="T62" fmla="*/ 166 w 224"/>
                <a:gd name="T63" fmla="*/ 126 h 176"/>
                <a:gd name="T64" fmla="*/ 186 w 224"/>
                <a:gd name="T65" fmla="*/ 104 h 176"/>
                <a:gd name="T66" fmla="*/ 190 w 224"/>
                <a:gd name="T67" fmla="*/ 96 h 176"/>
                <a:gd name="T68" fmla="*/ 198 w 224"/>
                <a:gd name="T69" fmla="*/ 88 h 176"/>
                <a:gd name="T70" fmla="*/ 202 w 224"/>
                <a:gd name="T71" fmla="*/ 84 h 176"/>
                <a:gd name="T72" fmla="*/ 212 w 224"/>
                <a:gd name="T73" fmla="*/ 76 h 176"/>
                <a:gd name="T74" fmla="*/ 216 w 224"/>
                <a:gd name="T75" fmla="*/ 70 h 176"/>
                <a:gd name="T76" fmla="*/ 222 w 224"/>
                <a:gd name="T77" fmla="*/ 58 h 176"/>
                <a:gd name="T78" fmla="*/ 216 w 224"/>
                <a:gd name="T79" fmla="*/ 52 h 176"/>
                <a:gd name="T80" fmla="*/ 214 w 224"/>
                <a:gd name="T81" fmla="*/ 44 h 176"/>
                <a:gd name="T82" fmla="*/ 210 w 224"/>
                <a:gd name="T83" fmla="*/ 32 h 176"/>
                <a:gd name="T84" fmla="*/ 210 w 224"/>
                <a:gd name="T85" fmla="*/ 26 h 176"/>
                <a:gd name="T86" fmla="*/ 208 w 224"/>
                <a:gd name="T87" fmla="*/ 8 h 176"/>
                <a:gd name="T88" fmla="*/ 176 w 224"/>
                <a:gd name="T8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" h="176">
                  <a:moveTo>
                    <a:pt x="176" y="0"/>
                  </a:moveTo>
                  <a:lnTo>
                    <a:pt x="174" y="4"/>
                  </a:lnTo>
                  <a:lnTo>
                    <a:pt x="170" y="6"/>
                  </a:lnTo>
                  <a:lnTo>
                    <a:pt x="166" y="8"/>
                  </a:lnTo>
                  <a:lnTo>
                    <a:pt x="164" y="10"/>
                  </a:lnTo>
                  <a:lnTo>
                    <a:pt x="162" y="10"/>
                  </a:lnTo>
                  <a:lnTo>
                    <a:pt x="160" y="14"/>
                  </a:lnTo>
                  <a:lnTo>
                    <a:pt x="158" y="16"/>
                  </a:lnTo>
                  <a:lnTo>
                    <a:pt x="152" y="18"/>
                  </a:lnTo>
                  <a:lnTo>
                    <a:pt x="148" y="20"/>
                  </a:lnTo>
                  <a:lnTo>
                    <a:pt x="146" y="20"/>
                  </a:lnTo>
                  <a:lnTo>
                    <a:pt x="144" y="22"/>
                  </a:lnTo>
                  <a:lnTo>
                    <a:pt x="140" y="24"/>
                  </a:lnTo>
                  <a:lnTo>
                    <a:pt x="136" y="28"/>
                  </a:lnTo>
                  <a:lnTo>
                    <a:pt x="134" y="34"/>
                  </a:lnTo>
                  <a:lnTo>
                    <a:pt x="132" y="38"/>
                  </a:lnTo>
                  <a:lnTo>
                    <a:pt x="130" y="42"/>
                  </a:lnTo>
                  <a:lnTo>
                    <a:pt x="128" y="46"/>
                  </a:lnTo>
                  <a:lnTo>
                    <a:pt x="128" y="48"/>
                  </a:lnTo>
                  <a:lnTo>
                    <a:pt x="124" y="48"/>
                  </a:lnTo>
                  <a:lnTo>
                    <a:pt x="122" y="46"/>
                  </a:lnTo>
                  <a:lnTo>
                    <a:pt x="120" y="44"/>
                  </a:lnTo>
                  <a:lnTo>
                    <a:pt x="118" y="44"/>
                  </a:lnTo>
                  <a:lnTo>
                    <a:pt x="114" y="40"/>
                  </a:lnTo>
                  <a:lnTo>
                    <a:pt x="110" y="40"/>
                  </a:lnTo>
                  <a:lnTo>
                    <a:pt x="106" y="40"/>
                  </a:lnTo>
                  <a:lnTo>
                    <a:pt x="102" y="42"/>
                  </a:lnTo>
                  <a:lnTo>
                    <a:pt x="100" y="42"/>
                  </a:lnTo>
                  <a:lnTo>
                    <a:pt x="98" y="44"/>
                  </a:lnTo>
                  <a:lnTo>
                    <a:pt x="98" y="46"/>
                  </a:lnTo>
                  <a:lnTo>
                    <a:pt x="96" y="50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88" y="62"/>
                  </a:lnTo>
                  <a:lnTo>
                    <a:pt x="80" y="66"/>
                  </a:lnTo>
                  <a:lnTo>
                    <a:pt x="74" y="68"/>
                  </a:lnTo>
                  <a:lnTo>
                    <a:pt x="70" y="68"/>
                  </a:lnTo>
                  <a:lnTo>
                    <a:pt x="66" y="68"/>
                  </a:lnTo>
                  <a:lnTo>
                    <a:pt x="64" y="68"/>
                  </a:lnTo>
                  <a:lnTo>
                    <a:pt x="62" y="64"/>
                  </a:lnTo>
                  <a:lnTo>
                    <a:pt x="64" y="62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8" y="56"/>
                  </a:lnTo>
                  <a:lnTo>
                    <a:pt x="68" y="50"/>
                  </a:lnTo>
                  <a:lnTo>
                    <a:pt x="66" y="44"/>
                  </a:lnTo>
                  <a:lnTo>
                    <a:pt x="64" y="38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2"/>
                  </a:lnTo>
                  <a:lnTo>
                    <a:pt x="46" y="82"/>
                  </a:lnTo>
                  <a:lnTo>
                    <a:pt x="38" y="82"/>
                  </a:lnTo>
                  <a:lnTo>
                    <a:pt x="28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2" y="76"/>
                  </a:lnTo>
                  <a:lnTo>
                    <a:pt x="22" y="70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18" y="68"/>
                  </a:lnTo>
                  <a:lnTo>
                    <a:pt x="16" y="68"/>
                  </a:lnTo>
                  <a:lnTo>
                    <a:pt x="12" y="78"/>
                  </a:lnTo>
                  <a:lnTo>
                    <a:pt x="0" y="82"/>
                  </a:lnTo>
                  <a:lnTo>
                    <a:pt x="8" y="110"/>
                  </a:lnTo>
                  <a:lnTo>
                    <a:pt x="20" y="126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28" y="168"/>
                  </a:lnTo>
                  <a:lnTo>
                    <a:pt x="38" y="172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70" y="172"/>
                  </a:lnTo>
                  <a:lnTo>
                    <a:pt x="82" y="166"/>
                  </a:lnTo>
                  <a:lnTo>
                    <a:pt x="92" y="164"/>
                  </a:lnTo>
                  <a:lnTo>
                    <a:pt x="100" y="164"/>
                  </a:lnTo>
                  <a:lnTo>
                    <a:pt x="104" y="164"/>
                  </a:lnTo>
                  <a:lnTo>
                    <a:pt x="116" y="164"/>
                  </a:lnTo>
                  <a:lnTo>
                    <a:pt x="128" y="160"/>
                  </a:lnTo>
                  <a:lnTo>
                    <a:pt x="142" y="154"/>
                  </a:lnTo>
                  <a:lnTo>
                    <a:pt x="144" y="152"/>
                  </a:lnTo>
                  <a:lnTo>
                    <a:pt x="146" y="150"/>
                  </a:lnTo>
                  <a:lnTo>
                    <a:pt x="148" y="148"/>
                  </a:lnTo>
                  <a:lnTo>
                    <a:pt x="152" y="144"/>
                  </a:lnTo>
                  <a:lnTo>
                    <a:pt x="154" y="142"/>
                  </a:lnTo>
                  <a:lnTo>
                    <a:pt x="156" y="138"/>
                  </a:lnTo>
                  <a:lnTo>
                    <a:pt x="158" y="136"/>
                  </a:lnTo>
                  <a:lnTo>
                    <a:pt x="166" y="126"/>
                  </a:lnTo>
                  <a:lnTo>
                    <a:pt x="174" y="116"/>
                  </a:lnTo>
                  <a:lnTo>
                    <a:pt x="182" y="108"/>
                  </a:lnTo>
                  <a:lnTo>
                    <a:pt x="186" y="104"/>
                  </a:lnTo>
                  <a:lnTo>
                    <a:pt x="186" y="102"/>
                  </a:lnTo>
                  <a:lnTo>
                    <a:pt x="188" y="100"/>
                  </a:lnTo>
                  <a:lnTo>
                    <a:pt x="190" y="96"/>
                  </a:lnTo>
                  <a:lnTo>
                    <a:pt x="194" y="94"/>
                  </a:lnTo>
                  <a:lnTo>
                    <a:pt x="196" y="90"/>
                  </a:lnTo>
                  <a:lnTo>
                    <a:pt x="198" y="88"/>
                  </a:lnTo>
                  <a:lnTo>
                    <a:pt x="198" y="86"/>
                  </a:lnTo>
                  <a:lnTo>
                    <a:pt x="200" y="86"/>
                  </a:lnTo>
                  <a:lnTo>
                    <a:pt x="202" y="84"/>
                  </a:lnTo>
                  <a:lnTo>
                    <a:pt x="206" y="82"/>
                  </a:lnTo>
                  <a:lnTo>
                    <a:pt x="208" y="80"/>
                  </a:lnTo>
                  <a:lnTo>
                    <a:pt x="212" y="76"/>
                  </a:lnTo>
                  <a:lnTo>
                    <a:pt x="214" y="74"/>
                  </a:lnTo>
                  <a:lnTo>
                    <a:pt x="216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20" y="62"/>
                  </a:lnTo>
                  <a:lnTo>
                    <a:pt x="222" y="58"/>
                  </a:lnTo>
                  <a:lnTo>
                    <a:pt x="224" y="54"/>
                  </a:lnTo>
                  <a:lnTo>
                    <a:pt x="224" y="52"/>
                  </a:lnTo>
                  <a:lnTo>
                    <a:pt x="216" y="52"/>
                  </a:lnTo>
                  <a:lnTo>
                    <a:pt x="214" y="52"/>
                  </a:lnTo>
                  <a:lnTo>
                    <a:pt x="214" y="48"/>
                  </a:lnTo>
                  <a:lnTo>
                    <a:pt x="214" y="44"/>
                  </a:lnTo>
                  <a:lnTo>
                    <a:pt x="214" y="40"/>
                  </a:lnTo>
                  <a:lnTo>
                    <a:pt x="212" y="36"/>
                  </a:lnTo>
                  <a:lnTo>
                    <a:pt x="210" y="32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26"/>
                  </a:lnTo>
                  <a:lnTo>
                    <a:pt x="210" y="20"/>
                  </a:lnTo>
                  <a:lnTo>
                    <a:pt x="208" y="14"/>
                  </a:lnTo>
                  <a:lnTo>
                    <a:pt x="208" y="8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17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Freeform 301"/>
            <p:cNvSpPr>
              <a:spLocks/>
            </p:cNvSpPr>
            <p:nvPr/>
          </p:nvSpPr>
          <p:spPr bwMode="gray">
            <a:xfrm>
              <a:off x="1247" y="3454"/>
              <a:ext cx="14" cy="28"/>
            </a:xfrm>
            <a:custGeom>
              <a:avLst/>
              <a:gdLst>
                <a:gd name="T0" fmla="*/ 4 w 14"/>
                <a:gd name="T1" fmla="*/ 2 h 28"/>
                <a:gd name="T2" fmla="*/ 4 w 14"/>
                <a:gd name="T3" fmla="*/ 2 h 28"/>
                <a:gd name="T4" fmla="*/ 6 w 14"/>
                <a:gd name="T5" fmla="*/ 2 h 28"/>
                <a:gd name="T6" fmla="*/ 6 w 14"/>
                <a:gd name="T7" fmla="*/ 0 h 28"/>
                <a:gd name="T8" fmla="*/ 6 w 14"/>
                <a:gd name="T9" fmla="*/ 2 h 28"/>
                <a:gd name="T10" fmla="*/ 8 w 14"/>
                <a:gd name="T11" fmla="*/ 2 h 28"/>
                <a:gd name="T12" fmla="*/ 8 w 14"/>
                <a:gd name="T13" fmla="*/ 4 h 28"/>
                <a:gd name="T14" fmla="*/ 10 w 14"/>
                <a:gd name="T15" fmla="*/ 6 h 28"/>
                <a:gd name="T16" fmla="*/ 12 w 14"/>
                <a:gd name="T17" fmla="*/ 10 h 28"/>
                <a:gd name="T18" fmla="*/ 12 w 14"/>
                <a:gd name="T19" fmla="*/ 14 h 28"/>
                <a:gd name="T20" fmla="*/ 14 w 14"/>
                <a:gd name="T21" fmla="*/ 22 h 28"/>
                <a:gd name="T22" fmla="*/ 12 w 14"/>
                <a:gd name="T23" fmla="*/ 24 h 28"/>
                <a:gd name="T24" fmla="*/ 12 w 14"/>
                <a:gd name="T25" fmla="*/ 24 h 28"/>
                <a:gd name="T26" fmla="*/ 10 w 14"/>
                <a:gd name="T27" fmla="*/ 26 h 28"/>
                <a:gd name="T28" fmla="*/ 6 w 14"/>
                <a:gd name="T29" fmla="*/ 28 h 28"/>
                <a:gd name="T30" fmla="*/ 4 w 14"/>
                <a:gd name="T31" fmla="*/ 26 h 28"/>
                <a:gd name="T32" fmla="*/ 2 w 14"/>
                <a:gd name="T33" fmla="*/ 24 h 28"/>
                <a:gd name="T34" fmla="*/ 2 w 14"/>
                <a:gd name="T35" fmla="*/ 22 h 28"/>
                <a:gd name="T36" fmla="*/ 0 w 14"/>
                <a:gd name="T37" fmla="*/ 18 h 28"/>
                <a:gd name="T38" fmla="*/ 0 w 14"/>
                <a:gd name="T39" fmla="*/ 14 h 28"/>
                <a:gd name="T40" fmla="*/ 0 w 14"/>
                <a:gd name="T41" fmla="*/ 8 h 28"/>
                <a:gd name="T42" fmla="*/ 4 w 14"/>
                <a:gd name="T4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28">
                  <a:moveTo>
                    <a:pt x="4" y="2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Freeform 302"/>
            <p:cNvSpPr>
              <a:spLocks/>
            </p:cNvSpPr>
            <p:nvPr/>
          </p:nvSpPr>
          <p:spPr bwMode="gray">
            <a:xfrm>
              <a:off x="1189" y="3500"/>
              <a:ext cx="22" cy="26"/>
            </a:xfrm>
            <a:custGeom>
              <a:avLst/>
              <a:gdLst>
                <a:gd name="T0" fmla="*/ 0 w 22"/>
                <a:gd name="T1" fmla="*/ 12 h 26"/>
                <a:gd name="T2" fmla="*/ 4 w 22"/>
                <a:gd name="T3" fmla="*/ 6 h 26"/>
                <a:gd name="T4" fmla="*/ 4 w 22"/>
                <a:gd name="T5" fmla="*/ 6 h 26"/>
                <a:gd name="T6" fmla="*/ 4 w 22"/>
                <a:gd name="T7" fmla="*/ 6 h 26"/>
                <a:gd name="T8" fmla="*/ 4 w 22"/>
                <a:gd name="T9" fmla="*/ 4 h 26"/>
                <a:gd name="T10" fmla="*/ 6 w 22"/>
                <a:gd name="T11" fmla="*/ 2 h 26"/>
                <a:gd name="T12" fmla="*/ 8 w 22"/>
                <a:gd name="T13" fmla="*/ 2 h 26"/>
                <a:gd name="T14" fmla="*/ 12 w 22"/>
                <a:gd name="T15" fmla="*/ 0 h 26"/>
                <a:gd name="T16" fmla="*/ 22 w 22"/>
                <a:gd name="T17" fmla="*/ 8 h 26"/>
                <a:gd name="T18" fmla="*/ 16 w 22"/>
                <a:gd name="T19" fmla="*/ 18 h 26"/>
                <a:gd name="T20" fmla="*/ 14 w 22"/>
                <a:gd name="T21" fmla="*/ 20 h 26"/>
                <a:gd name="T22" fmla="*/ 14 w 22"/>
                <a:gd name="T23" fmla="*/ 22 h 26"/>
                <a:gd name="T24" fmla="*/ 12 w 22"/>
                <a:gd name="T25" fmla="*/ 24 h 26"/>
                <a:gd name="T26" fmla="*/ 12 w 22"/>
                <a:gd name="T27" fmla="*/ 26 h 26"/>
                <a:gd name="T28" fmla="*/ 8 w 22"/>
                <a:gd name="T29" fmla="*/ 26 h 26"/>
                <a:gd name="T30" fmla="*/ 0 w 22"/>
                <a:gd name="T3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6">
                  <a:moveTo>
                    <a:pt x="0" y="12"/>
                  </a:move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22" y="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0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Freeform 303"/>
            <p:cNvSpPr>
              <a:spLocks/>
            </p:cNvSpPr>
            <p:nvPr/>
          </p:nvSpPr>
          <p:spPr bwMode="gray">
            <a:xfrm>
              <a:off x="1177" y="3328"/>
              <a:ext cx="100" cy="96"/>
            </a:xfrm>
            <a:custGeom>
              <a:avLst/>
              <a:gdLst>
                <a:gd name="T0" fmla="*/ 18 w 100"/>
                <a:gd name="T1" fmla="*/ 26 h 96"/>
                <a:gd name="T2" fmla="*/ 34 w 100"/>
                <a:gd name="T3" fmla="*/ 16 h 96"/>
                <a:gd name="T4" fmla="*/ 36 w 100"/>
                <a:gd name="T5" fmla="*/ 10 h 96"/>
                <a:gd name="T6" fmla="*/ 78 w 100"/>
                <a:gd name="T7" fmla="*/ 8 h 96"/>
                <a:gd name="T8" fmla="*/ 100 w 100"/>
                <a:gd name="T9" fmla="*/ 18 h 96"/>
                <a:gd name="T10" fmla="*/ 100 w 100"/>
                <a:gd name="T11" fmla="*/ 48 h 96"/>
                <a:gd name="T12" fmla="*/ 90 w 100"/>
                <a:gd name="T13" fmla="*/ 76 h 96"/>
                <a:gd name="T14" fmla="*/ 72 w 100"/>
                <a:gd name="T15" fmla="*/ 92 h 96"/>
                <a:gd name="T16" fmla="*/ 42 w 100"/>
                <a:gd name="T17" fmla="*/ 96 h 96"/>
                <a:gd name="T18" fmla="*/ 40 w 100"/>
                <a:gd name="T19" fmla="*/ 94 h 96"/>
                <a:gd name="T20" fmla="*/ 34 w 100"/>
                <a:gd name="T21" fmla="*/ 88 h 96"/>
                <a:gd name="T22" fmla="*/ 32 w 100"/>
                <a:gd name="T23" fmla="*/ 88 h 96"/>
                <a:gd name="T24" fmla="*/ 28 w 100"/>
                <a:gd name="T25" fmla="*/ 86 h 96"/>
                <a:gd name="T26" fmla="*/ 26 w 100"/>
                <a:gd name="T27" fmla="*/ 80 h 96"/>
                <a:gd name="T28" fmla="*/ 20 w 100"/>
                <a:gd name="T29" fmla="*/ 74 h 96"/>
                <a:gd name="T30" fmla="*/ 20 w 100"/>
                <a:gd name="T31" fmla="*/ 74 h 96"/>
                <a:gd name="T32" fmla="*/ 18 w 100"/>
                <a:gd name="T33" fmla="*/ 68 h 96"/>
                <a:gd name="T34" fmla="*/ 12 w 100"/>
                <a:gd name="T35" fmla="*/ 58 h 96"/>
                <a:gd name="T36" fmla="*/ 4 w 100"/>
                <a:gd name="T37" fmla="*/ 46 h 96"/>
                <a:gd name="T38" fmla="*/ 0 w 100"/>
                <a:gd name="T39" fmla="*/ 28 h 96"/>
                <a:gd name="T40" fmla="*/ 2 w 100"/>
                <a:gd name="T41" fmla="*/ 38 h 96"/>
                <a:gd name="T42" fmla="*/ 6 w 100"/>
                <a:gd name="T43" fmla="*/ 50 h 96"/>
                <a:gd name="T44" fmla="*/ 10 w 100"/>
                <a:gd name="T45" fmla="*/ 56 h 96"/>
                <a:gd name="T46" fmla="*/ 12 w 100"/>
                <a:gd name="T47" fmla="*/ 58 h 96"/>
                <a:gd name="T48" fmla="*/ 16 w 100"/>
                <a:gd name="T49" fmla="*/ 64 h 96"/>
                <a:gd name="T50" fmla="*/ 20 w 100"/>
                <a:gd name="T51" fmla="*/ 72 h 96"/>
                <a:gd name="T52" fmla="*/ 20 w 100"/>
                <a:gd name="T53" fmla="*/ 74 h 96"/>
                <a:gd name="T54" fmla="*/ 26 w 100"/>
                <a:gd name="T55" fmla="*/ 80 h 96"/>
                <a:gd name="T56" fmla="*/ 28 w 100"/>
                <a:gd name="T57" fmla="*/ 86 h 96"/>
                <a:gd name="T58" fmla="*/ 32 w 100"/>
                <a:gd name="T59" fmla="*/ 88 h 96"/>
                <a:gd name="T60" fmla="*/ 34 w 100"/>
                <a:gd name="T61" fmla="*/ 88 h 96"/>
                <a:gd name="T62" fmla="*/ 40 w 100"/>
                <a:gd name="T63" fmla="*/ 94 h 96"/>
                <a:gd name="T64" fmla="*/ 42 w 100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96">
                  <a:moveTo>
                    <a:pt x="0" y="26"/>
                  </a:moveTo>
                  <a:lnTo>
                    <a:pt x="18" y="26"/>
                  </a:lnTo>
                  <a:lnTo>
                    <a:pt x="30" y="22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78" y="0"/>
                  </a:lnTo>
                  <a:lnTo>
                    <a:pt x="78" y="8"/>
                  </a:lnTo>
                  <a:lnTo>
                    <a:pt x="88" y="12"/>
                  </a:lnTo>
                  <a:lnTo>
                    <a:pt x="100" y="18"/>
                  </a:lnTo>
                  <a:lnTo>
                    <a:pt x="98" y="32"/>
                  </a:lnTo>
                  <a:lnTo>
                    <a:pt x="100" y="48"/>
                  </a:lnTo>
                  <a:lnTo>
                    <a:pt x="98" y="64"/>
                  </a:lnTo>
                  <a:lnTo>
                    <a:pt x="90" y="76"/>
                  </a:lnTo>
                  <a:lnTo>
                    <a:pt x="78" y="86"/>
                  </a:lnTo>
                  <a:lnTo>
                    <a:pt x="72" y="92"/>
                  </a:lnTo>
                  <a:lnTo>
                    <a:pt x="70" y="96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40" y="94"/>
                  </a:lnTo>
                  <a:lnTo>
                    <a:pt x="38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2" y="88"/>
                  </a:lnTo>
                  <a:lnTo>
                    <a:pt x="30" y="88"/>
                  </a:lnTo>
                  <a:lnTo>
                    <a:pt x="28" y="86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24" y="76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18" y="68"/>
                  </a:lnTo>
                  <a:lnTo>
                    <a:pt x="16" y="64"/>
                  </a:lnTo>
                  <a:lnTo>
                    <a:pt x="12" y="58"/>
                  </a:lnTo>
                  <a:lnTo>
                    <a:pt x="8" y="52"/>
                  </a:lnTo>
                  <a:lnTo>
                    <a:pt x="4" y="4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4" y="44"/>
                  </a:lnTo>
                  <a:lnTo>
                    <a:pt x="6" y="50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0" y="72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4" y="76"/>
                  </a:lnTo>
                  <a:lnTo>
                    <a:pt x="26" y="80"/>
                  </a:lnTo>
                  <a:lnTo>
                    <a:pt x="28" y="84"/>
                  </a:lnTo>
                  <a:lnTo>
                    <a:pt x="28" y="86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90"/>
                  </a:lnTo>
                  <a:lnTo>
                    <a:pt x="40" y="94"/>
                  </a:lnTo>
                  <a:lnTo>
                    <a:pt x="42" y="96"/>
                  </a:lnTo>
                  <a:lnTo>
                    <a:pt x="42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Freeform 304"/>
            <p:cNvSpPr>
              <a:spLocks/>
            </p:cNvSpPr>
            <p:nvPr/>
          </p:nvSpPr>
          <p:spPr bwMode="gray">
            <a:xfrm>
              <a:off x="681" y="2768"/>
              <a:ext cx="210" cy="200"/>
            </a:xfrm>
            <a:custGeom>
              <a:avLst/>
              <a:gdLst>
                <a:gd name="T0" fmla="*/ 74 w 210"/>
                <a:gd name="T1" fmla="*/ 0 h 200"/>
                <a:gd name="T2" fmla="*/ 74 w 210"/>
                <a:gd name="T3" fmla="*/ 0 h 200"/>
                <a:gd name="T4" fmla="*/ 72 w 210"/>
                <a:gd name="T5" fmla="*/ 2 h 200"/>
                <a:gd name="T6" fmla="*/ 78 w 210"/>
                <a:gd name="T7" fmla="*/ 114 h 200"/>
                <a:gd name="T8" fmla="*/ 80 w 210"/>
                <a:gd name="T9" fmla="*/ 120 h 200"/>
                <a:gd name="T10" fmla="*/ 82 w 210"/>
                <a:gd name="T11" fmla="*/ 128 h 200"/>
                <a:gd name="T12" fmla="*/ 24 w 210"/>
                <a:gd name="T13" fmla="*/ 130 h 200"/>
                <a:gd name="T14" fmla="*/ 22 w 210"/>
                <a:gd name="T15" fmla="*/ 132 h 200"/>
                <a:gd name="T16" fmla="*/ 18 w 210"/>
                <a:gd name="T17" fmla="*/ 134 h 200"/>
                <a:gd name="T18" fmla="*/ 16 w 210"/>
                <a:gd name="T19" fmla="*/ 132 h 200"/>
                <a:gd name="T20" fmla="*/ 14 w 210"/>
                <a:gd name="T21" fmla="*/ 132 h 200"/>
                <a:gd name="T22" fmla="*/ 12 w 210"/>
                <a:gd name="T23" fmla="*/ 136 h 200"/>
                <a:gd name="T24" fmla="*/ 12 w 210"/>
                <a:gd name="T25" fmla="*/ 140 h 200"/>
                <a:gd name="T26" fmla="*/ 10 w 210"/>
                <a:gd name="T27" fmla="*/ 144 h 200"/>
                <a:gd name="T28" fmla="*/ 8 w 210"/>
                <a:gd name="T29" fmla="*/ 146 h 200"/>
                <a:gd name="T30" fmla="*/ 6 w 210"/>
                <a:gd name="T31" fmla="*/ 150 h 200"/>
                <a:gd name="T32" fmla="*/ 2 w 210"/>
                <a:gd name="T33" fmla="*/ 154 h 200"/>
                <a:gd name="T34" fmla="*/ 0 w 210"/>
                <a:gd name="T35" fmla="*/ 156 h 200"/>
                <a:gd name="T36" fmla="*/ 0 w 210"/>
                <a:gd name="T37" fmla="*/ 164 h 200"/>
                <a:gd name="T38" fmla="*/ 2 w 210"/>
                <a:gd name="T39" fmla="*/ 172 h 200"/>
                <a:gd name="T40" fmla="*/ 2 w 210"/>
                <a:gd name="T41" fmla="*/ 174 h 200"/>
                <a:gd name="T42" fmla="*/ 4 w 210"/>
                <a:gd name="T43" fmla="*/ 176 h 200"/>
                <a:gd name="T44" fmla="*/ 10 w 210"/>
                <a:gd name="T45" fmla="*/ 178 h 200"/>
                <a:gd name="T46" fmla="*/ 14 w 210"/>
                <a:gd name="T47" fmla="*/ 180 h 200"/>
                <a:gd name="T48" fmla="*/ 22 w 210"/>
                <a:gd name="T49" fmla="*/ 182 h 200"/>
                <a:gd name="T50" fmla="*/ 24 w 210"/>
                <a:gd name="T51" fmla="*/ 182 h 200"/>
                <a:gd name="T52" fmla="*/ 30 w 210"/>
                <a:gd name="T53" fmla="*/ 182 h 200"/>
                <a:gd name="T54" fmla="*/ 30 w 210"/>
                <a:gd name="T55" fmla="*/ 176 h 200"/>
                <a:gd name="T56" fmla="*/ 32 w 210"/>
                <a:gd name="T57" fmla="*/ 176 h 200"/>
                <a:gd name="T58" fmla="*/ 38 w 210"/>
                <a:gd name="T59" fmla="*/ 174 h 200"/>
                <a:gd name="T60" fmla="*/ 44 w 210"/>
                <a:gd name="T61" fmla="*/ 178 h 200"/>
                <a:gd name="T62" fmla="*/ 44 w 210"/>
                <a:gd name="T63" fmla="*/ 182 h 200"/>
                <a:gd name="T64" fmla="*/ 48 w 210"/>
                <a:gd name="T65" fmla="*/ 190 h 200"/>
                <a:gd name="T66" fmla="*/ 56 w 210"/>
                <a:gd name="T67" fmla="*/ 198 h 200"/>
                <a:gd name="T68" fmla="*/ 60 w 210"/>
                <a:gd name="T69" fmla="*/ 200 h 200"/>
                <a:gd name="T70" fmla="*/ 70 w 210"/>
                <a:gd name="T71" fmla="*/ 198 h 200"/>
                <a:gd name="T72" fmla="*/ 74 w 210"/>
                <a:gd name="T73" fmla="*/ 196 h 200"/>
                <a:gd name="T74" fmla="*/ 78 w 210"/>
                <a:gd name="T75" fmla="*/ 192 h 200"/>
                <a:gd name="T76" fmla="*/ 84 w 210"/>
                <a:gd name="T77" fmla="*/ 196 h 200"/>
                <a:gd name="T78" fmla="*/ 86 w 210"/>
                <a:gd name="T79" fmla="*/ 196 h 200"/>
                <a:gd name="T80" fmla="*/ 90 w 210"/>
                <a:gd name="T81" fmla="*/ 196 h 200"/>
                <a:gd name="T82" fmla="*/ 92 w 210"/>
                <a:gd name="T83" fmla="*/ 194 h 200"/>
                <a:gd name="T84" fmla="*/ 94 w 210"/>
                <a:gd name="T85" fmla="*/ 186 h 200"/>
                <a:gd name="T86" fmla="*/ 98 w 210"/>
                <a:gd name="T87" fmla="*/ 176 h 200"/>
                <a:gd name="T88" fmla="*/ 102 w 210"/>
                <a:gd name="T89" fmla="*/ 170 h 200"/>
                <a:gd name="T90" fmla="*/ 106 w 210"/>
                <a:gd name="T91" fmla="*/ 166 h 200"/>
                <a:gd name="T92" fmla="*/ 114 w 210"/>
                <a:gd name="T93" fmla="*/ 164 h 200"/>
                <a:gd name="T94" fmla="*/ 130 w 210"/>
                <a:gd name="T95" fmla="*/ 162 h 200"/>
                <a:gd name="T96" fmla="*/ 148 w 210"/>
                <a:gd name="T97" fmla="*/ 156 h 200"/>
                <a:gd name="T98" fmla="*/ 154 w 210"/>
                <a:gd name="T99" fmla="*/ 150 h 200"/>
                <a:gd name="T100" fmla="*/ 162 w 210"/>
                <a:gd name="T101" fmla="*/ 150 h 200"/>
                <a:gd name="T102" fmla="*/ 176 w 210"/>
                <a:gd name="T103" fmla="*/ 148 h 200"/>
                <a:gd name="T104" fmla="*/ 180 w 210"/>
                <a:gd name="T105" fmla="*/ 148 h 200"/>
                <a:gd name="T106" fmla="*/ 186 w 210"/>
                <a:gd name="T107" fmla="*/ 142 h 200"/>
                <a:gd name="T108" fmla="*/ 196 w 210"/>
                <a:gd name="T109" fmla="*/ 132 h 200"/>
                <a:gd name="T110" fmla="*/ 202 w 210"/>
                <a:gd name="T111" fmla="*/ 120 h 200"/>
                <a:gd name="T112" fmla="*/ 208 w 210"/>
                <a:gd name="T113" fmla="*/ 92 h 200"/>
                <a:gd name="T114" fmla="*/ 202 w 210"/>
                <a:gd name="T115" fmla="*/ 74 h 200"/>
                <a:gd name="T116" fmla="*/ 170 w 210"/>
                <a:gd name="T117" fmla="*/ 5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0" h="200">
                  <a:moveTo>
                    <a:pt x="94" y="0"/>
                  </a:move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80" y="118"/>
                  </a:lnTo>
                  <a:lnTo>
                    <a:pt x="80" y="120"/>
                  </a:lnTo>
                  <a:lnTo>
                    <a:pt x="82" y="124"/>
                  </a:lnTo>
                  <a:lnTo>
                    <a:pt x="82" y="128"/>
                  </a:lnTo>
                  <a:lnTo>
                    <a:pt x="76" y="136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22" y="132"/>
                  </a:lnTo>
                  <a:lnTo>
                    <a:pt x="20" y="134"/>
                  </a:lnTo>
                  <a:lnTo>
                    <a:pt x="18" y="134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4" y="132"/>
                  </a:lnTo>
                  <a:lnTo>
                    <a:pt x="12" y="134"/>
                  </a:lnTo>
                  <a:lnTo>
                    <a:pt x="12" y="136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50"/>
                  </a:lnTo>
                  <a:lnTo>
                    <a:pt x="4" y="154"/>
                  </a:lnTo>
                  <a:lnTo>
                    <a:pt x="2" y="154"/>
                  </a:lnTo>
                  <a:lnTo>
                    <a:pt x="0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2" y="168"/>
                  </a:lnTo>
                  <a:lnTo>
                    <a:pt x="2" y="172"/>
                  </a:lnTo>
                  <a:lnTo>
                    <a:pt x="2" y="174"/>
                  </a:lnTo>
                  <a:lnTo>
                    <a:pt x="2" y="174"/>
                  </a:lnTo>
                  <a:lnTo>
                    <a:pt x="2" y="176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4" y="180"/>
                  </a:lnTo>
                  <a:lnTo>
                    <a:pt x="18" y="182"/>
                  </a:lnTo>
                  <a:lnTo>
                    <a:pt x="22" y="182"/>
                  </a:lnTo>
                  <a:lnTo>
                    <a:pt x="22" y="182"/>
                  </a:lnTo>
                  <a:lnTo>
                    <a:pt x="24" y="182"/>
                  </a:lnTo>
                  <a:lnTo>
                    <a:pt x="28" y="182"/>
                  </a:lnTo>
                  <a:lnTo>
                    <a:pt x="30" y="182"/>
                  </a:lnTo>
                  <a:lnTo>
                    <a:pt x="30" y="180"/>
                  </a:lnTo>
                  <a:lnTo>
                    <a:pt x="30" y="176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36" y="174"/>
                  </a:lnTo>
                  <a:lnTo>
                    <a:pt x="38" y="174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4" y="180"/>
                  </a:lnTo>
                  <a:lnTo>
                    <a:pt x="44" y="182"/>
                  </a:lnTo>
                  <a:lnTo>
                    <a:pt x="46" y="186"/>
                  </a:lnTo>
                  <a:lnTo>
                    <a:pt x="48" y="190"/>
                  </a:lnTo>
                  <a:lnTo>
                    <a:pt x="50" y="19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60" y="200"/>
                  </a:lnTo>
                  <a:lnTo>
                    <a:pt x="64" y="200"/>
                  </a:lnTo>
                  <a:lnTo>
                    <a:pt x="70" y="198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76" y="194"/>
                  </a:lnTo>
                  <a:lnTo>
                    <a:pt x="78" y="192"/>
                  </a:lnTo>
                  <a:lnTo>
                    <a:pt x="82" y="192"/>
                  </a:lnTo>
                  <a:lnTo>
                    <a:pt x="84" y="196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88" y="198"/>
                  </a:lnTo>
                  <a:lnTo>
                    <a:pt x="90" y="196"/>
                  </a:lnTo>
                  <a:lnTo>
                    <a:pt x="92" y="194"/>
                  </a:lnTo>
                  <a:lnTo>
                    <a:pt x="92" y="194"/>
                  </a:lnTo>
                  <a:lnTo>
                    <a:pt x="92" y="190"/>
                  </a:lnTo>
                  <a:lnTo>
                    <a:pt x="94" y="186"/>
                  </a:lnTo>
                  <a:lnTo>
                    <a:pt x="96" y="180"/>
                  </a:lnTo>
                  <a:lnTo>
                    <a:pt x="98" y="176"/>
                  </a:lnTo>
                  <a:lnTo>
                    <a:pt x="100" y="172"/>
                  </a:lnTo>
                  <a:lnTo>
                    <a:pt x="102" y="170"/>
                  </a:lnTo>
                  <a:lnTo>
                    <a:pt x="102" y="168"/>
                  </a:lnTo>
                  <a:lnTo>
                    <a:pt x="106" y="166"/>
                  </a:lnTo>
                  <a:lnTo>
                    <a:pt x="108" y="164"/>
                  </a:lnTo>
                  <a:lnTo>
                    <a:pt x="114" y="164"/>
                  </a:lnTo>
                  <a:lnTo>
                    <a:pt x="120" y="164"/>
                  </a:lnTo>
                  <a:lnTo>
                    <a:pt x="130" y="162"/>
                  </a:lnTo>
                  <a:lnTo>
                    <a:pt x="140" y="160"/>
                  </a:lnTo>
                  <a:lnTo>
                    <a:pt x="148" y="156"/>
                  </a:lnTo>
                  <a:lnTo>
                    <a:pt x="152" y="150"/>
                  </a:lnTo>
                  <a:lnTo>
                    <a:pt x="154" y="150"/>
                  </a:lnTo>
                  <a:lnTo>
                    <a:pt x="158" y="150"/>
                  </a:lnTo>
                  <a:lnTo>
                    <a:pt x="162" y="150"/>
                  </a:lnTo>
                  <a:lnTo>
                    <a:pt x="168" y="150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80" y="148"/>
                  </a:lnTo>
                  <a:lnTo>
                    <a:pt x="182" y="146"/>
                  </a:lnTo>
                  <a:lnTo>
                    <a:pt x="186" y="142"/>
                  </a:lnTo>
                  <a:lnTo>
                    <a:pt x="192" y="138"/>
                  </a:lnTo>
                  <a:lnTo>
                    <a:pt x="196" y="132"/>
                  </a:lnTo>
                  <a:lnTo>
                    <a:pt x="200" y="124"/>
                  </a:lnTo>
                  <a:lnTo>
                    <a:pt x="202" y="120"/>
                  </a:lnTo>
                  <a:lnTo>
                    <a:pt x="204" y="108"/>
                  </a:lnTo>
                  <a:lnTo>
                    <a:pt x="208" y="92"/>
                  </a:lnTo>
                  <a:lnTo>
                    <a:pt x="210" y="72"/>
                  </a:lnTo>
                  <a:lnTo>
                    <a:pt x="202" y="74"/>
                  </a:lnTo>
                  <a:lnTo>
                    <a:pt x="198" y="58"/>
                  </a:lnTo>
                  <a:lnTo>
                    <a:pt x="170" y="58"/>
                  </a:lnTo>
                  <a:lnTo>
                    <a:pt x="9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Freeform 305"/>
            <p:cNvSpPr>
              <a:spLocks/>
            </p:cNvSpPr>
            <p:nvPr/>
          </p:nvSpPr>
          <p:spPr bwMode="gray">
            <a:xfrm>
              <a:off x="1169" y="2688"/>
              <a:ext cx="138" cy="150"/>
            </a:xfrm>
            <a:custGeom>
              <a:avLst/>
              <a:gdLst>
                <a:gd name="T0" fmla="*/ 0 w 138"/>
                <a:gd name="T1" fmla="*/ 150 h 150"/>
                <a:gd name="T2" fmla="*/ 0 w 138"/>
                <a:gd name="T3" fmla="*/ 0 h 150"/>
                <a:gd name="T4" fmla="*/ 2 w 138"/>
                <a:gd name="T5" fmla="*/ 0 h 150"/>
                <a:gd name="T6" fmla="*/ 6 w 138"/>
                <a:gd name="T7" fmla="*/ 2 h 150"/>
                <a:gd name="T8" fmla="*/ 12 w 138"/>
                <a:gd name="T9" fmla="*/ 2 h 150"/>
                <a:gd name="T10" fmla="*/ 18 w 138"/>
                <a:gd name="T11" fmla="*/ 2 h 150"/>
                <a:gd name="T12" fmla="*/ 22 w 138"/>
                <a:gd name="T13" fmla="*/ 2 h 150"/>
                <a:gd name="T14" fmla="*/ 26 w 138"/>
                <a:gd name="T15" fmla="*/ 4 h 150"/>
                <a:gd name="T16" fmla="*/ 28 w 138"/>
                <a:gd name="T17" fmla="*/ 4 h 150"/>
                <a:gd name="T18" fmla="*/ 30 w 138"/>
                <a:gd name="T19" fmla="*/ 6 h 150"/>
                <a:gd name="T20" fmla="*/ 34 w 138"/>
                <a:gd name="T21" fmla="*/ 8 h 150"/>
                <a:gd name="T22" fmla="*/ 38 w 138"/>
                <a:gd name="T23" fmla="*/ 10 h 150"/>
                <a:gd name="T24" fmla="*/ 44 w 138"/>
                <a:gd name="T25" fmla="*/ 10 h 150"/>
                <a:gd name="T26" fmla="*/ 68 w 138"/>
                <a:gd name="T27" fmla="*/ 4 h 150"/>
                <a:gd name="T28" fmla="*/ 68 w 138"/>
                <a:gd name="T29" fmla="*/ 4 h 150"/>
                <a:gd name="T30" fmla="*/ 70 w 138"/>
                <a:gd name="T31" fmla="*/ 4 h 150"/>
                <a:gd name="T32" fmla="*/ 72 w 138"/>
                <a:gd name="T33" fmla="*/ 2 h 150"/>
                <a:gd name="T34" fmla="*/ 76 w 138"/>
                <a:gd name="T35" fmla="*/ 2 h 150"/>
                <a:gd name="T36" fmla="*/ 80 w 138"/>
                <a:gd name="T37" fmla="*/ 4 h 150"/>
                <a:gd name="T38" fmla="*/ 86 w 138"/>
                <a:gd name="T39" fmla="*/ 6 h 150"/>
                <a:gd name="T40" fmla="*/ 86 w 138"/>
                <a:gd name="T41" fmla="*/ 6 h 150"/>
                <a:gd name="T42" fmla="*/ 86 w 138"/>
                <a:gd name="T43" fmla="*/ 10 h 150"/>
                <a:gd name="T44" fmla="*/ 86 w 138"/>
                <a:gd name="T45" fmla="*/ 14 h 150"/>
                <a:gd name="T46" fmla="*/ 88 w 138"/>
                <a:gd name="T47" fmla="*/ 20 h 150"/>
                <a:gd name="T48" fmla="*/ 92 w 138"/>
                <a:gd name="T49" fmla="*/ 26 h 150"/>
                <a:gd name="T50" fmla="*/ 92 w 138"/>
                <a:gd name="T51" fmla="*/ 30 h 150"/>
                <a:gd name="T52" fmla="*/ 98 w 138"/>
                <a:gd name="T53" fmla="*/ 40 h 150"/>
                <a:gd name="T54" fmla="*/ 106 w 138"/>
                <a:gd name="T55" fmla="*/ 56 h 150"/>
                <a:gd name="T56" fmla="*/ 114 w 138"/>
                <a:gd name="T57" fmla="*/ 74 h 150"/>
                <a:gd name="T58" fmla="*/ 122 w 138"/>
                <a:gd name="T59" fmla="*/ 92 h 150"/>
                <a:gd name="T60" fmla="*/ 130 w 138"/>
                <a:gd name="T61" fmla="*/ 108 h 150"/>
                <a:gd name="T62" fmla="*/ 136 w 138"/>
                <a:gd name="T63" fmla="*/ 122 h 150"/>
                <a:gd name="T64" fmla="*/ 138 w 138"/>
                <a:gd name="T65" fmla="*/ 128 h 150"/>
                <a:gd name="T66" fmla="*/ 138 w 138"/>
                <a:gd name="T67" fmla="*/ 130 h 150"/>
                <a:gd name="T68" fmla="*/ 136 w 138"/>
                <a:gd name="T69" fmla="*/ 132 h 150"/>
                <a:gd name="T70" fmla="*/ 132 w 138"/>
                <a:gd name="T71" fmla="*/ 138 h 150"/>
                <a:gd name="T72" fmla="*/ 126 w 138"/>
                <a:gd name="T73" fmla="*/ 142 h 150"/>
                <a:gd name="T74" fmla="*/ 120 w 138"/>
                <a:gd name="T75" fmla="*/ 146 h 150"/>
                <a:gd name="T76" fmla="*/ 110 w 138"/>
                <a:gd name="T77" fmla="*/ 150 h 150"/>
                <a:gd name="T78" fmla="*/ 0 w 138"/>
                <a:gd name="T7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8" h="150">
                  <a:moveTo>
                    <a:pt x="0" y="15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4" y="8"/>
                  </a:lnTo>
                  <a:lnTo>
                    <a:pt x="38" y="10"/>
                  </a:lnTo>
                  <a:lnTo>
                    <a:pt x="44" y="10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10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2" y="26"/>
                  </a:lnTo>
                  <a:lnTo>
                    <a:pt x="92" y="30"/>
                  </a:lnTo>
                  <a:lnTo>
                    <a:pt x="98" y="40"/>
                  </a:lnTo>
                  <a:lnTo>
                    <a:pt x="106" y="56"/>
                  </a:lnTo>
                  <a:lnTo>
                    <a:pt x="114" y="74"/>
                  </a:lnTo>
                  <a:lnTo>
                    <a:pt x="122" y="92"/>
                  </a:lnTo>
                  <a:lnTo>
                    <a:pt x="130" y="108"/>
                  </a:lnTo>
                  <a:lnTo>
                    <a:pt x="136" y="122"/>
                  </a:lnTo>
                  <a:lnTo>
                    <a:pt x="138" y="128"/>
                  </a:lnTo>
                  <a:lnTo>
                    <a:pt x="138" y="130"/>
                  </a:lnTo>
                  <a:lnTo>
                    <a:pt x="136" y="132"/>
                  </a:lnTo>
                  <a:lnTo>
                    <a:pt x="132" y="138"/>
                  </a:lnTo>
                  <a:lnTo>
                    <a:pt x="126" y="142"/>
                  </a:lnTo>
                  <a:lnTo>
                    <a:pt x="120" y="146"/>
                  </a:lnTo>
                  <a:lnTo>
                    <a:pt x="110" y="150"/>
                  </a:lnTo>
                  <a:lnTo>
                    <a:pt x="0" y="1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" name="Freeform 306"/>
            <p:cNvSpPr>
              <a:spLocks/>
            </p:cNvSpPr>
            <p:nvPr/>
          </p:nvSpPr>
          <p:spPr bwMode="gray">
            <a:xfrm>
              <a:off x="1255" y="2692"/>
              <a:ext cx="40" cy="50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8 h 50"/>
                <a:gd name="T4" fmla="*/ 0 w 40"/>
                <a:gd name="T5" fmla="*/ 10 h 50"/>
                <a:gd name="T6" fmla="*/ 2 w 40"/>
                <a:gd name="T7" fmla="*/ 12 h 50"/>
                <a:gd name="T8" fmla="*/ 2 w 40"/>
                <a:gd name="T9" fmla="*/ 16 h 50"/>
                <a:gd name="T10" fmla="*/ 4 w 40"/>
                <a:gd name="T11" fmla="*/ 20 h 50"/>
                <a:gd name="T12" fmla="*/ 6 w 40"/>
                <a:gd name="T13" fmla="*/ 24 h 50"/>
                <a:gd name="T14" fmla="*/ 8 w 40"/>
                <a:gd name="T15" fmla="*/ 28 h 50"/>
                <a:gd name="T16" fmla="*/ 10 w 40"/>
                <a:gd name="T17" fmla="*/ 30 h 50"/>
                <a:gd name="T18" fmla="*/ 14 w 40"/>
                <a:gd name="T19" fmla="*/ 34 h 50"/>
                <a:gd name="T20" fmla="*/ 16 w 40"/>
                <a:gd name="T21" fmla="*/ 38 h 50"/>
                <a:gd name="T22" fmla="*/ 22 w 40"/>
                <a:gd name="T23" fmla="*/ 42 h 50"/>
                <a:gd name="T24" fmla="*/ 26 w 40"/>
                <a:gd name="T25" fmla="*/ 44 h 50"/>
                <a:gd name="T26" fmla="*/ 30 w 40"/>
                <a:gd name="T27" fmla="*/ 48 h 50"/>
                <a:gd name="T28" fmla="*/ 32 w 40"/>
                <a:gd name="T29" fmla="*/ 50 h 50"/>
                <a:gd name="T30" fmla="*/ 32 w 40"/>
                <a:gd name="T31" fmla="*/ 50 h 50"/>
                <a:gd name="T32" fmla="*/ 34 w 40"/>
                <a:gd name="T33" fmla="*/ 50 h 50"/>
                <a:gd name="T34" fmla="*/ 36 w 40"/>
                <a:gd name="T35" fmla="*/ 48 h 50"/>
                <a:gd name="T36" fmla="*/ 38 w 40"/>
                <a:gd name="T37" fmla="*/ 44 h 50"/>
                <a:gd name="T38" fmla="*/ 40 w 40"/>
                <a:gd name="T39" fmla="*/ 32 h 50"/>
                <a:gd name="T40" fmla="*/ 38 w 40"/>
                <a:gd name="T41" fmla="*/ 28 h 50"/>
                <a:gd name="T42" fmla="*/ 32 w 40"/>
                <a:gd name="T43" fmla="*/ 18 h 50"/>
                <a:gd name="T44" fmla="*/ 26 w 40"/>
                <a:gd name="T45" fmla="*/ 8 h 50"/>
                <a:gd name="T46" fmla="*/ 22 w 40"/>
                <a:gd name="T47" fmla="*/ 0 h 50"/>
                <a:gd name="T48" fmla="*/ 22 w 40"/>
                <a:gd name="T49" fmla="*/ 0 h 50"/>
                <a:gd name="T50" fmla="*/ 18 w 40"/>
                <a:gd name="T51" fmla="*/ 0 h 50"/>
                <a:gd name="T52" fmla="*/ 12 w 40"/>
                <a:gd name="T53" fmla="*/ 0 h 50"/>
                <a:gd name="T54" fmla="*/ 8 w 40"/>
                <a:gd name="T55" fmla="*/ 0 h 50"/>
                <a:gd name="T56" fmla="*/ 2 w 40"/>
                <a:gd name="T57" fmla="*/ 0 h 50"/>
                <a:gd name="T58" fmla="*/ 0 w 40"/>
                <a:gd name="T5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5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6" y="38"/>
                  </a:lnTo>
                  <a:lnTo>
                    <a:pt x="22" y="42"/>
                  </a:lnTo>
                  <a:lnTo>
                    <a:pt x="26" y="44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6" y="48"/>
                  </a:lnTo>
                  <a:lnTo>
                    <a:pt x="38" y="44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2" y="18"/>
                  </a:lnTo>
                  <a:lnTo>
                    <a:pt x="26" y="8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Freeform 307"/>
            <p:cNvSpPr>
              <a:spLocks/>
            </p:cNvSpPr>
            <p:nvPr/>
          </p:nvSpPr>
          <p:spPr bwMode="gray">
            <a:xfrm>
              <a:off x="1393" y="3266"/>
              <a:ext cx="86" cy="182"/>
            </a:xfrm>
            <a:custGeom>
              <a:avLst/>
              <a:gdLst>
                <a:gd name="T0" fmla="*/ 78 w 86"/>
                <a:gd name="T1" fmla="*/ 0 h 182"/>
                <a:gd name="T2" fmla="*/ 72 w 86"/>
                <a:gd name="T3" fmla="*/ 4 h 182"/>
                <a:gd name="T4" fmla="*/ 64 w 86"/>
                <a:gd name="T5" fmla="*/ 12 h 182"/>
                <a:gd name="T6" fmla="*/ 60 w 86"/>
                <a:gd name="T7" fmla="*/ 20 h 182"/>
                <a:gd name="T8" fmla="*/ 56 w 86"/>
                <a:gd name="T9" fmla="*/ 24 h 182"/>
                <a:gd name="T10" fmla="*/ 48 w 86"/>
                <a:gd name="T11" fmla="*/ 32 h 182"/>
                <a:gd name="T12" fmla="*/ 40 w 86"/>
                <a:gd name="T13" fmla="*/ 42 h 182"/>
                <a:gd name="T14" fmla="*/ 34 w 86"/>
                <a:gd name="T15" fmla="*/ 50 h 182"/>
                <a:gd name="T16" fmla="*/ 28 w 86"/>
                <a:gd name="T17" fmla="*/ 54 h 182"/>
                <a:gd name="T18" fmla="*/ 24 w 86"/>
                <a:gd name="T19" fmla="*/ 54 h 182"/>
                <a:gd name="T20" fmla="*/ 22 w 86"/>
                <a:gd name="T21" fmla="*/ 54 h 182"/>
                <a:gd name="T22" fmla="*/ 16 w 86"/>
                <a:gd name="T23" fmla="*/ 54 h 182"/>
                <a:gd name="T24" fmla="*/ 10 w 86"/>
                <a:gd name="T25" fmla="*/ 60 h 182"/>
                <a:gd name="T26" fmla="*/ 6 w 86"/>
                <a:gd name="T27" fmla="*/ 68 h 182"/>
                <a:gd name="T28" fmla="*/ 6 w 86"/>
                <a:gd name="T29" fmla="*/ 82 h 182"/>
                <a:gd name="T30" fmla="*/ 4 w 86"/>
                <a:gd name="T31" fmla="*/ 90 h 182"/>
                <a:gd name="T32" fmla="*/ 6 w 86"/>
                <a:gd name="T33" fmla="*/ 92 h 182"/>
                <a:gd name="T34" fmla="*/ 8 w 86"/>
                <a:gd name="T35" fmla="*/ 92 h 182"/>
                <a:gd name="T36" fmla="*/ 14 w 86"/>
                <a:gd name="T37" fmla="*/ 100 h 182"/>
                <a:gd name="T38" fmla="*/ 14 w 86"/>
                <a:gd name="T39" fmla="*/ 106 h 182"/>
                <a:gd name="T40" fmla="*/ 10 w 86"/>
                <a:gd name="T41" fmla="*/ 110 h 182"/>
                <a:gd name="T42" fmla="*/ 6 w 86"/>
                <a:gd name="T43" fmla="*/ 116 h 182"/>
                <a:gd name="T44" fmla="*/ 0 w 86"/>
                <a:gd name="T45" fmla="*/ 138 h 182"/>
                <a:gd name="T46" fmla="*/ 6 w 86"/>
                <a:gd name="T47" fmla="*/ 172 h 182"/>
                <a:gd name="T48" fmla="*/ 8 w 86"/>
                <a:gd name="T49" fmla="*/ 172 h 182"/>
                <a:gd name="T50" fmla="*/ 16 w 86"/>
                <a:gd name="T51" fmla="*/ 172 h 182"/>
                <a:gd name="T52" fmla="*/ 22 w 86"/>
                <a:gd name="T53" fmla="*/ 172 h 182"/>
                <a:gd name="T54" fmla="*/ 20 w 86"/>
                <a:gd name="T55" fmla="*/ 174 h 182"/>
                <a:gd name="T56" fmla="*/ 24 w 86"/>
                <a:gd name="T57" fmla="*/ 178 h 182"/>
                <a:gd name="T58" fmla="*/ 28 w 86"/>
                <a:gd name="T59" fmla="*/ 182 h 182"/>
                <a:gd name="T60" fmla="*/ 36 w 86"/>
                <a:gd name="T61" fmla="*/ 182 h 182"/>
                <a:gd name="T62" fmla="*/ 44 w 86"/>
                <a:gd name="T63" fmla="*/ 178 h 182"/>
                <a:gd name="T64" fmla="*/ 50 w 86"/>
                <a:gd name="T65" fmla="*/ 164 h 182"/>
                <a:gd name="T66" fmla="*/ 58 w 86"/>
                <a:gd name="T67" fmla="*/ 134 h 182"/>
                <a:gd name="T68" fmla="*/ 58 w 86"/>
                <a:gd name="T69" fmla="*/ 126 h 182"/>
                <a:gd name="T70" fmla="*/ 60 w 86"/>
                <a:gd name="T71" fmla="*/ 120 h 182"/>
                <a:gd name="T72" fmla="*/ 66 w 86"/>
                <a:gd name="T73" fmla="*/ 108 h 182"/>
                <a:gd name="T74" fmla="*/ 72 w 86"/>
                <a:gd name="T75" fmla="*/ 82 h 182"/>
                <a:gd name="T76" fmla="*/ 78 w 86"/>
                <a:gd name="T77" fmla="*/ 54 h 182"/>
                <a:gd name="T78" fmla="*/ 78 w 86"/>
                <a:gd name="T79" fmla="*/ 50 h 182"/>
                <a:gd name="T80" fmla="*/ 82 w 86"/>
                <a:gd name="T81" fmla="*/ 40 h 182"/>
                <a:gd name="T82" fmla="*/ 84 w 86"/>
                <a:gd name="T83" fmla="*/ 28 h 182"/>
                <a:gd name="T84" fmla="*/ 84 w 86"/>
                <a:gd name="T85" fmla="*/ 20 h 182"/>
                <a:gd name="T86" fmla="*/ 86 w 86"/>
                <a:gd name="T87" fmla="*/ 12 h 182"/>
                <a:gd name="T88" fmla="*/ 86 w 86"/>
                <a:gd name="T89" fmla="*/ 4 h 182"/>
                <a:gd name="T90" fmla="*/ 78 w 86"/>
                <a:gd name="T9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" h="182">
                  <a:moveTo>
                    <a:pt x="78" y="0"/>
                  </a:moveTo>
                  <a:lnTo>
                    <a:pt x="78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4" y="12"/>
                  </a:lnTo>
                  <a:lnTo>
                    <a:pt x="62" y="20"/>
                  </a:lnTo>
                  <a:lnTo>
                    <a:pt x="60" y="20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2" y="28"/>
                  </a:lnTo>
                  <a:lnTo>
                    <a:pt x="48" y="32"/>
                  </a:lnTo>
                  <a:lnTo>
                    <a:pt x="44" y="36"/>
                  </a:lnTo>
                  <a:lnTo>
                    <a:pt x="40" y="42"/>
                  </a:lnTo>
                  <a:lnTo>
                    <a:pt x="38" y="46"/>
                  </a:lnTo>
                  <a:lnTo>
                    <a:pt x="34" y="50"/>
                  </a:lnTo>
                  <a:lnTo>
                    <a:pt x="30" y="52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16" y="54"/>
                  </a:lnTo>
                  <a:lnTo>
                    <a:pt x="14" y="56"/>
                  </a:lnTo>
                  <a:lnTo>
                    <a:pt x="10" y="60"/>
                  </a:lnTo>
                  <a:lnTo>
                    <a:pt x="8" y="64"/>
                  </a:lnTo>
                  <a:lnTo>
                    <a:pt x="6" y="68"/>
                  </a:lnTo>
                  <a:lnTo>
                    <a:pt x="6" y="76"/>
                  </a:lnTo>
                  <a:lnTo>
                    <a:pt x="6" y="82"/>
                  </a:lnTo>
                  <a:lnTo>
                    <a:pt x="6" y="88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4" y="100"/>
                  </a:lnTo>
                  <a:lnTo>
                    <a:pt x="14" y="102"/>
                  </a:lnTo>
                  <a:lnTo>
                    <a:pt x="14" y="106"/>
                  </a:lnTo>
                  <a:lnTo>
                    <a:pt x="12" y="108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6" y="116"/>
                  </a:lnTo>
                  <a:lnTo>
                    <a:pt x="2" y="124"/>
                  </a:lnTo>
                  <a:lnTo>
                    <a:pt x="0" y="138"/>
                  </a:lnTo>
                  <a:lnTo>
                    <a:pt x="0" y="154"/>
                  </a:lnTo>
                  <a:lnTo>
                    <a:pt x="6" y="172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2" y="172"/>
                  </a:lnTo>
                  <a:lnTo>
                    <a:pt x="16" y="172"/>
                  </a:lnTo>
                  <a:lnTo>
                    <a:pt x="20" y="172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0" y="174"/>
                  </a:lnTo>
                  <a:lnTo>
                    <a:pt x="22" y="176"/>
                  </a:lnTo>
                  <a:lnTo>
                    <a:pt x="24" y="178"/>
                  </a:lnTo>
                  <a:lnTo>
                    <a:pt x="26" y="180"/>
                  </a:lnTo>
                  <a:lnTo>
                    <a:pt x="28" y="182"/>
                  </a:lnTo>
                  <a:lnTo>
                    <a:pt x="32" y="182"/>
                  </a:lnTo>
                  <a:lnTo>
                    <a:pt x="36" y="182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2"/>
                  </a:lnTo>
                  <a:lnTo>
                    <a:pt x="50" y="164"/>
                  </a:lnTo>
                  <a:lnTo>
                    <a:pt x="56" y="146"/>
                  </a:lnTo>
                  <a:lnTo>
                    <a:pt x="58" y="134"/>
                  </a:lnTo>
                  <a:lnTo>
                    <a:pt x="60" y="128"/>
                  </a:lnTo>
                  <a:lnTo>
                    <a:pt x="58" y="126"/>
                  </a:lnTo>
                  <a:lnTo>
                    <a:pt x="58" y="124"/>
                  </a:lnTo>
                  <a:lnTo>
                    <a:pt x="60" y="120"/>
                  </a:lnTo>
                  <a:lnTo>
                    <a:pt x="62" y="114"/>
                  </a:lnTo>
                  <a:lnTo>
                    <a:pt x="66" y="108"/>
                  </a:lnTo>
                  <a:lnTo>
                    <a:pt x="70" y="98"/>
                  </a:lnTo>
                  <a:lnTo>
                    <a:pt x="72" y="82"/>
                  </a:lnTo>
                  <a:lnTo>
                    <a:pt x="76" y="66"/>
                  </a:lnTo>
                  <a:lnTo>
                    <a:pt x="78" y="54"/>
                  </a:lnTo>
                  <a:lnTo>
                    <a:pt x="78" y="52"/>
                  </a:lnTo>
                  <a:lnTo>
                    <a:pt x="78" y="50"/>
                  </a:lnTo>
                  <a:lnTo>
                    <a:pt x="80" y="44"/>
                  </a:lnTo>
                  <a:lnTo>
                    <a:pt x="82" y="40"/>
                  </a:lnTo>
                  <a:lnTo>
                    <a:pt x="82" y="34"/>
                  </a:lnTo>
                  <a:lnTo>
                    <a:pt x="84" y="28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7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Freeform 308"/>
            <p:cNvSpPr>
              <a:spLocks/>
            </p:cNvSpPr>
            <p:nvPr/>
          </p:nvSpPr>
          <p:spPr bwMode="gray">
            <a:xfrm>
              <a:off x="2677" y="3726"/>
              <a:ext cx="58" cy="56"/>
            </a:xfrm>
            <a:custGeom>
              <a:avLst/>
              <a:gdLst>
                <a:gd name="T0" fmla="*/ 10 w 58"/>
                <a:gd name="T1" fmla="*/ 2 h 56"/>
                <a:gd name="T2" fmla="*/ 10 w 58"/>
                <a:gd name="T3" fmla="*/ 2 h 56"/>
                <a:gd name="T4" fmla="*/ 8 w 58"/>
                <a:gd name="T5" fmla="*/ 2 h 56"/>
                <a:gd name="T6" fmla="*/ 6 w 58"/>
                <a:gd name="T7" fmla="*/ 2 h 56"/>
                <a:gd name="T8" fmla="*/ 4 w 58"/>
                <a:gd name="T9" fmla="*/ 4 h 56"/>
                <a:gd name="T10" fmla="*/ 2 w 58"/>
                <a:gd name="T11" fmla="*/ 6 h 56"/>
                <a:gd name="T12" fmla="*/ 0 w 58"/>
                <a:gd name="T13" fmla="*/ 8 h 56"/>
                <a:gd name="T14" fmla="*/ 0 w 58"/>
                <a:gd name="T15" fmla="*/ 14 h 56"/>
                <a:gd name="T16" fmla="*/ 6 w 58"/>
                <a:gd name="T17" fmla="*/ 30 h 56"/>
                <a:gd name="T18" fmla="*/ 6 w 58"/>
                <a:gd name="T19" fmla="*/ 30 h 56"/>
                <a:gd name="T20" fmla="*/ 8 w 58"/>
                <a:gd name="T21" fmla="*/ 32 h 56"/>
                <a:gd name="T22" fmla="*/ 10 w 58"/>
                <a:gd name="T23" fmla="*/ 36 h 56"/>
                <a:gd name="T24" fmla="*/ 14 w 58"/>
                <a:gd name="T25" fmla="*/ 40 h 56"/>
                <a:gd name="T26" fmla="*/ 14 w 58"/>
                <a:gd name="T27" fmla="*/ 44 h 56"/>
                <a:gd name="T28" fmla="*/ 18 w 58"/>
                <a:gd name="T29" fmla="*/ 46 h 56"/>
                <a:gd name="T30" fmla="*/ 22 w 58"/>
                <a:gd name="T31" fmla="*/ 50 h 56"/>
                <a:gd name="T32" fmla="*/ 26 w 58"/>
                <a:gd name="T33" fmla="*/ 52 h 56"/>
                <a:gd name="T34" fmla="*/ 32 w 58"/>
                <a:gd name="T35" fmla="*/ 54 h 56"/>
                <a:gd name="T36" fmla="*/ 36 w 58"/>
                <a:gd name="T37" fmla="*/ 56 h 56"/>
                <a:gd name="T38" fmla="*/ 40 w 58"/>
                <a:gd name="T39" fmla="*/ 54 h 56"/>
                <a:gd name="T40" fmla="*/ 42 w 58"/>
                <a:gd name="T41" fmla="*/ 52 h 56"/>
                <a:gd name="T42" fmla="*/ 46 w 58"/>
                <a:gd name="T43" fmla="*/ 50 h 56"/>
                <a:gd name="T44" fmla="*/ 50 w 58"/>
                <a:gd name="T45" fmla="*/ 44 h 56"/>
                <a:gd name="T46" fmla="*/ 54 w 58"/>
                <a:gd name="T47" fmla="*/ 40 h 56"/>
                <a:gd name="T48" fmla="*/ 56 w 58"/>
                <a:gd name="T49" fmla="*/ 34 h 56"/>
                <a:gd name="T50" fmla="*/ 58 w 58"/>
                <a:gd name="T51" fmla="*/ 30 h 56"/>
                <a:gd name="T52" fmla="*/ 56 w 58"/>
                <a:gd name="T53" fmla="*/ 24 h 56"/>
                <a:gd name="T54" fmla="*/ 56 w 58"/>
                <a:gd name="T55" fmla="*/ 18 h 56"/>
                <a:gd name="T56" fmla="*/ 56 w 58"/>
                <a:gd name="T57" fmla="*/ 12 h 56"/>
                <a:gd name="T58" fmla="*/ 56 w 58"/>
                <a:gd name="T59" fmla="*/ 8 h 56"/>
                <a:gd name="T60" fmla="*/ 56 w 58"/>
                <a:gd name="T61" fmla="*/ 6 h 56"/>
                <a:gd name="T62" fmla="*/ 54 w 58"/>
                <a:gd name="T63" fmla="*/ 6 h 56"/>
                <a:gd name="T64" fmla="*/ 52 w 58"/>
                <a:gd name="T65" fmla="*/ 4 h 56"/>
                <a:gd name="T66" fmla="*/ 50 w 58"/>
                <a:gd name="T67" fmla="*/ 2 h 56"/>
                <a:gd name="T68" fmla="*/ 46 w 58"/>
                <a:gd name="T69" fmla="*/ 0 h 56"/>
                <a:gd name="T70" fmla="*/ 42 w 58"/>
                <a:gd name="T71" fmla="*/ 0 h 56"/>
                <a:gd name="T72" fmla="*/ 40 w 58"/>
                <a:gd name="T73" fmla="*/ 0 h 56"/>
                <a:gd name="T74" fmla="*/ 38 w 58"/>
                <a:gd name="T75" fmla="*/ 2 h 56"/>
                <a:gd name="T76" fmla="*/ 36 w 58"/>
                <a:gd name="T77" fmla="*/ 4 h 56"/>
                <a:gd name="T78" fmla="*/ 34 w 58"/>
                <a:gd name="T79" fmla="*/ 8 h 56"/>
                <a:gd name="T80" fmla="*/ 32 w 58"/>
                <a:gd name="T81" fmla="*/ 10 h 56"/>
                <a:gd name="T82" fmla="*/ 32 w 58"/>
                <a:gd name="T83" fmla="*/ 10 h 56"/>
                <a:gd name="T84" fmla="*/ 16 w 58"/>
                <a:gd name="T85" fmla="*/ 2 h 56"/>
                <a:gd name="T86" fmla="*/ 10 w 58"/>
                <a:gd name="T8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56">
                  <a:moveTo>
                    <a:pt x="10" y="2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0" y="36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8" y="46"/>
                  </a:lnTo>
                  <a:lnTo>
                    <a:pt x="22" y="50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6"/>
                  </a:lnTo>
                  <a:lnTo>
                    <a:pt x="40" y="54"/>
                  </a:lnTo>
                  <a:lnTo>
                    <a:pt x="42" y="52"/>
                  </a:lnTo>
                  <a:lnTo>
                    <a:pt x="46" y="50"/>
                  </a:lnTo>
                  <a:lnTo>
                    <a:pt x="50" y="44"/>
                  </a:lnTo>
                  <a:lnTo>
                    <a:pt x="54" y="40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56" y="24"/>
                  </a:lnTo>
                  <a:lnTo>
                    <a:pt x="56" y="18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6" y="4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16" y="2"/>
                  </a:lnTo>
                  <a:lnTo>
                    <a:pt x="1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" name="Freeform 309"/>
            <p:cNvSpPr>
              <a:spLocks/>
            </p:cNvSpPr>
            <p:nvPr/>
          </p:nvSpPr>
          <p:spPr bwMode="gray">
            <a:xfrm>
              <a:off x="2731" y="3138"/>
              <a:ext cx="70" cy="54"/>
            </a:xfrm>
            <a:custGeom>
              <a:avLst/>
              <a:gdLst>
                <a:gd name="T0" fmla="*/ 2 w 70"/>
                <a:gd name="T1" fmla="*/ 44 h 54"/>
                <a:gd name="T2" fmla="*/ 34 w 70"/>
                <a:gd name="T3" fmla="*/ 28 h 54"/>
                <a:gd name="T4" fmla="*/ 34 w 70"/>
                <a:gd name="T5" fmla="*/ 28 h 54"/>
                <a:gd name="T6" fmla="*/ 38 w 70"/>
                <a:gd name="T7" fmla="*/ 26 h 54"/>
                <a:gd name="T8" fmla="*/ 40 w 70"/>
                <a:gd name="T9" fmla="*/ 22 h 54"/>
                <a:gd name="T10" fmla="*/ 44 w 70"/>
                <a:gd name="T11" fmla="*/ 18 h 54"/>
                <a:gd name="T12" fmla="*/ 48 w 70"/>
                <a:gd name="T13" fmla="*/ 14 h 54"/>
                <a:gd name="T14" fmla="*/ 52 w 70"/>
                <a:gd name="T15" fmla="*/ 10 h 54"/>
                <a:gd name="T16" fmla="*/ 54 w 70"/>
                <a:gd name="T17" fmla="*/ 4 h 54"/>
                <a:gd name="T18" fmla="*/ 54 w 70"/>
                <a:gd name="T19" fmla="*/ 0 h 54"/>
                <a:gd name="T20" fmla="*/ 64 w 70"/>
                <a:gd name="T21" fmla="*/ 0 h 54"/>
                <a:gd name="T22" fmla="*/ 70 w 70"/>
                <a:gd name="T23" fmla="*/ 8 h 54"/>
                <a:gd name="T24" fmla="*/ 68 w 70"/>
                <a:gd name="T25" fmla="*/ 12 h 54"/>
                <a:gd name="T26" fmla="*/ 64 w 70"/>
                <a:gd name="T27" fmla="*/ 22 h 54"/>
                <a:gd name="T28" fmla="*/ 56 w 70"/>
                <a:gd name="T29" fmla="*/ 32 h 54"/>
                <a:gd name="T30" fmla="*/ 46 w 70"/>
                <a:gd name="T31" fmla="*/ 42 h 54"/>
                <a:gd name="T32" fmla="*/ 28 w 70"/>
                <a:gd name="T33" fmla="*/ 50 h 54"/>
                <a:gd name="T34" fmla="*/ 16 w 70"/>
                <a:gd name="T35" fmla="*/ 54 h 54"/>
                <a:gd name="T36" fmla="*/ 10 w 70"/>
                <a:gd name="T37" fmla="*/ 54 h 54"/>
                <a:gd name="T38" fmla="*/ 10 w 70"/>
                <a:gd name="T39" fmla="*/ 54 h 54"/>
                <a:gd name="T40" fmla="*/ 8 w 70"/>
                <a:gd name="T41" fmla="*/ 54 h 54"/>
                <a:gd name="T42" fmla="*/ 6 w 70"/>
                <a:gd name="T43" fmla="*/ 54 h 54"/>
                <a:gd name="T44" fmla="*/ 4 w 70"/>
                <a:gd name="T45" fmla="*/ 52 h 54"/>
                <a:gd name="T46" fmla="*/ 2 w 70"/>
                <a:gd name="T47" fmla="*/ 52 h 54"/>
                <a:gd name="T48" fmla="*/ 0 w 70"/>
                <a:gd name="T49" fmla="*/ 50 h 54"/>
                <a:gd name="T50" fmla="*/ 0 w 70"/>
                <a:gd name="T51" fmla="*/ 48 h 54"/>
                <a:gd name="T52" fmla="*/ 2 w 70"/>
                <a:gd name="T53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54">
                  <a:moveTo>
                    <a:pt x="2" y="44"/>
                  </a:moveTo>
                  <a:lnTo>
                    <a:pt x="34" y="28"/>
                  </a:lnTo>
                  <a:lnTo>
                    <a:pt x="34" y="28"/>
                  </a:lnTo>
                  <a:lnTo>
                    <a:pt x="38" y="26"/>
                  </a:lnTo>
                  <a:lnTo>
                    <a:pt x="40" y="22"/>
                  </a:lnTo>
                  <a:lnTo>
                    <a:pt x="44" y="18"/>
                  </a:lnTo>
                  <a:lnTo>
                    <a:pt x="48" y="14"/>
                  </a:lnTo>
                  <a:lnTo>
                    <a:pt x="52" y="10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22"/>
                  </a:lnTo>
                  <a:lnTo>
                    <a:pt x="56" y="32"/>
                  </a:lnTo>
                  <a:lnTo>
                    <a:pt x="46" y="42"/>
                  </a:lnTo>
                  <a:lnTo>
                    <a:pt x="28" y="50"/>
                  </a:lnTo>
                  <a:lnTo>
                    <a:pt x="16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" name="Freeform 310"/>
            <p:cNvSpPr>
              <a:spLocks/>
            </p:cNvSpPr>
            <p:nvPr/>
          </p:nvSpPr>
          <p:spPr bwMode="gray">
            <a:xfrm>
              <a:off x="2957" y="3706"/>
              <a:ext cx="74" cy="110"/>
            </a:xfrm>
            <a:custGeom>
              <a:avLst/>
              <a:gdLst>
                <a:gd name="T0" fmla="*/ 8 w 74"/>
                <a:gd name="T1" fmla="*/ 0 h 110"/>
                <a:gd name="T2" fmla="*/ 4 w 74"/>
                <a:gd name="T3" fmla="*/ 2 h 110"/>
                <a:gd name="T4" fmla="*/ 2 w 74"/>
                <a:gd name="T5" fmla="*/ 4 h 110"/>
                <a:gd name="T6" fmla="*/ 2 w 74"/>
                <a:gd name="T7" fmla="*/ 12 h 110"/>
                <a:gd name="T8" fmla="*/ 8 w 74"/>
                <a:gd name="T9" fmla="*/ 20 h 110"/>
                <a:gd name="T10" fmla="*/ 14 w 74"/>
                <a:gd name="T11" fmla="*/ 30 h 110"/>
                <a:gd name="T12" fmla="*/ 20 w 74"/>
                <a:gd name="T13" fmla="*/ 38 h 110"/>
                <a:gd name="T14" fmla="*/ 22 w 74"/>
                <a:gd name="T15" fmla="*/ 40 h 110"/>
                <a:gd name="T16" fmla="*/ 22 w 74"/>
                <a:gd name="T17" fmla="*/ 54 h 110"/>
                <a:gd name="T18" fmla="*/ 18 w 74"/>
                <a:gd name="T19" fmla="*/ 74 h 110"/>
                <a:gd name="T20" fmla="*/ 18 w 74"/>
                <a:gd name="T21" fmla="*/ 78 h 110"/>
                <a:gd name="T22" fmla="*/ 22 w 74"/>
                <a:gd name="T23" fmla="*/ 84 h 110"/>
                <a:gd name="T24" fmla="*/ 28 w 74"/>
                <a:gd name="T25" fmla="*/ 92 h 110"/>
                <a:gd name="T26" fmla="*/ 32 w 74"/>
                <a:gd name="T27" fmla="*/ 102 h 110"/>
                <a:gd name="T28" fmla="*/ 36 w 74"/>
                <a:gd name="T29" fmla="*/ 110 h 110"/>
                <a:gd name="T30" fmla="*/ 38 w 74"/>
                <a:gd name="T31" fmla="*/ 110 h 110"/>
                <a:gd name="T32" fmla="*/ 40 w 74"/>
                <a:gd name="T33" fmla="*/ 102 h 110"/>
                <a:gd name="T34" fmla="*/ 46 w 74"/>
                <a:gd name="T35" fmla="*/ 90 h 110"/>
                <a:gd name="T36" fmla="*/ 54 w 74"/>
                <a:gd name="T37" fmla="*/ 82 h 110"/>
                <a:gd name="T38" fmla="*/ 60 w 74"/>
                <a:gd name="T39" fmla="*/ 78 h 110"/>
                <a:gd name="T40" fmla="*/ 66 w 74"/>
                <a:gd name="T41" fmla="*/ 68 h 110"/>
                <a:gd name="T42" fmla="*/ 70 w 74"/>
                <a:gd name="T43" fmla="*/ 58 h 110"/>
                <a:gd name="T44" fmla="*/ 72 w 74"/>
                <a:gd name="T45" fmla="*/ 50 h 110"/>
                <a:gd name="T46" fmla="*/ 72 w 74"/>
                <a:gd name="T47" fmla="*/ 50 h 110"/>
                <a:gd name="T48" fmla="*/ 64 w 74"/>
                <a:gd name="T49" fmla="*/ 52 h 110"/>
                <a:gd name="T50" fmla="*/ 54 w 74"/>
                <a:gd name="T51" fmla="*/ 52 h 110"/>
                <a:gd name="T52" fmla="*/ 46 w 74"/>
                <a:gd name="T53" fmla="*/ 48 h 110"/>
                <a:gd name="T54" fmla="*/ 38 w 74"/>
                <a:gd name="T55" fmla="*/ 40 h 110"/>
                <a:gd name="T56" fmla="*/ 34 w 74"/>
                <a:gd name="T57" fmla="*/ 32 h 110"/>
                <a:gd name="T58" fmla="*/ 32 w 74"/>
                <a:gd name="T59" fmla="*/ 28 h 110"/>
                <a:gd name="T60" fmla="*/ 18 w 74"/>
                <a:gd name="T61" fmla="*/ 10 h 110"/>
                <a:gd name="T62" fmla="*/ 18 w 74"/>
                <a:gd name="T63" fmla="*/ 6 h 110"/>
                <a:gd name="T64" fmla="*/ 12 w 74"/>
                <a:gd name="T65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110">
                  <a:moveTo>
                    <a:pt x="10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54"/>
                  </a:lnTo>
                  <a:lnTo>
                    <a:pt x="20" y="6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8"/>
                  </a:lnTo>
                  <a:lnTo>
                    <a:pt x="18" y="80"/>
                  </a:lnTo>
                  <a:lnTo>
                    <a:pt x="22" y="84"/>
                  </a:lnTo>
                  <a:lnTo>
                    <a:pt x="24" y="88"/>
                  </a:lnTo>
                  <a:lnTo>
                    <a:pt x="28" y="92"/>
                  </a:lnTo>
                  <a:lnTo>
                    <a:pt x="30" y="96"/>
                  </a:lnTo>
                  <a:lnTo>
                    <a:pt x="32" y="102"/>
                  </a:lnTo>
                  <a:lnTo>
                    <a:pt x="34" y="106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8" y="110"/>
                  </a:lnTo>
                  <a:lnTo>
                    <a:pt x="38" y="106"/>
                  </a:lnTo>
                  <a:lnTo>
                    <a:pt x="40" y="102"/>
                  </a:lnTo>
                  <a:lnTo>
                    <a:pt x="44" y="96"/>
                  </a:lnTo>
                  <a:lnTo>
                    <a:pt x="46" y="90"/>
                  </a:lnTo>
                  <a:lnTo>
                    <a:pt x="50" y="86"/>
                  </a:lnTo>
                  <a:lnTo>
                    <a:pt x="54" y="82"/>
                  </a:lnTo>
                  <a:lnTo>
                    <a:pt x="56" y="80"/>
                  </a:lnTo>
                  <a:lnTo>
                    <a:pt x="60" y="78"/>
                  </a:lnTo>
                  <a:lnTo>
                    <a:pt x="64" y="74"/>
                  </a:lnTo>
                  <a:lnTo>
                    <a:pt x="66" y="68"/>
                  </a:lnTo>
                  <a:lnTo>
                    <a:pt x="68" y="64"/>
                  </a:lnTo>
                  <a:lnTo>
                    <a:pt x="70" y="58"/>
                  </a:lnTo>
                  <a:lnTo>
                    <a:pt x="72" y="54"/>
                  </a:lnTo>
                  <a:lnTo>
                    <a:pt x="72" y="50"/>
                  </a:lnTo>
                  <a:lnTo>
                    <a:pt x="74" y="50"/>
                  </a:lnTo>
                  <a:lnTo>
                    <a:pt x="72" y="50"/>
                  </a:lnTo>
                  <a:lnTo>
                    <a:pt x="68" y="50"/>
                  </a:lnTo>
                  <a:lnTo>
                    <a:pt x="64" y="52"/>
                  </a:lnTo>
                  <a:lnTo>
                    <a:pt x="58" y="52"/>
                  </a:lnTo>
                  <a:lnTo>
                    <a:pt x="54" y="52"/>
                  </a:lnTo>
                  <a:lnTo>
                    <a:pt x="48" y="50"/>
                  </a:lnTo>
                  <a:lnTo>
                    <a:pt x="46" y="48"/>
                  </a:lnTo>
                  <a:lnTo>
                    <a:pt x="42" y="44"/>
                  </a:lnTo>
                  <a:lnTo>
                    <a:pt x="38" y="40"/>
                  </a:lnTo>
                  <a:lnTo>
                    <a:pt x="36" y="36"/>
                  </a:lnTo>
                  <a:lnTo>
                    <a:pt x="34" y="32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" name="Freeform 311"/>
            <p:cNvSpPr>
              <a:spLocks/>
            </p:cNvSpPr>
            <p:nvPr/>
          </p:nvSpPr>
          <p:spPr bwMode="gray">
            <a:xfrm>
              <a:off x="2887" y="3810"/>
              <a:ext cx="92" cy="104"/>
            </a:xfrm>
            <a:custGeom>
              <a:avLst/>
              <a:gdLst>
                <a:gd name="T0" fmla="*/ 4 w 92"/>
                <a:gd name="T1" fmla="*/ 80 h 104"/>
                <a:gd name="T2" fmla="*/ 4 w 92"/>
                <a:gd name="T3" fmla="*/ 80 h 104"/>
                <a:gd name="T4" fmla="*/ 2 w 92"/>
                <a:gd name="T5" fmla="*/ 82 h 104"/>
                <a:gd name="T6" fmla="*/ 0 w 92"/>
                <a:gd name="T7" fmla="*/ 84 h 104"/>
                <a:gd name="T8" fmla="*/ 0 w 92"/>
                <a:gd name="T9" fmla="*/ 88 h 104"/>
                <a:gd name="T10" fmla="*/ 0 w 92"/>
                <a:gd name="T11" fmla="*/ 90 h 104"/>
                <a:gd name="T12" fmla="*/ 0 w 92"/>
                <a:gd name="T13" fmla="*/ 94 h 104"/>
                <a:gd name="T14" fmla="*/ 4 w 92"/>
                <a:gd name="T15" fmla="*/ 96 h 104"/>
                <a:gd name="T16" fmla="*/ 10 w 92"/>
                <a:gd name="T17" fmla="*/ 98 h 104"/>
                <a:gd name="T18" fmla="*/ 16 w 92"/>
                <a:gd name="T19" fmla="*/ 100 h 104"/>
                <a:gd name="T20" fmla="*/ 22 w 92"/>
                <a:gd name="T21" fmla="*/ 102 h 104"/>
                <a:gd name="T22" fmla="*/ 28 w 92"/>
                <a:gd name="T23" fmla="*/ 104 h 104"/>
                <a:gd name="T24" fmla="*/ 34 w 92"/>
                <a:gd name="T25" fmla="*/ 104 h 104"/>
                <a:gd name="T26" fmla="*/ 36 w 92"/>
                <a:gd name="T27" fmla="*/ 104 h 104"/>
                <a:gd name="T28" fmla="*/ 40 w 92"/>
                <a:gd name="T29" fmla="*/ 102 h 104"/>
                <a:gd name="T30" fmla="*/ 44 w 92"/>
                <a:gd name="T31" fmla="*/ 98 h 104"/>
                <a:gd name="T32" fmla="*/ 48 w 92"/>
                <a:gd name="T33" fmla="*/ 94 h 104"/>
                <a:gd name="T34" fmla="*/ 50 w 92"/>
                <a:gd name="T35" fmla="*/ 90 h 104"/>
                <a:gd name="T36" fmla="*/ 52 w 92"/>
                <a:gd name="T37" fmla="*/ 86 h 104"/>
                <a:gd name="T38" fmla="*/ 52 w 92"/>
                <a:gd name="T39" fmla="*/ 82 h 104"/>
                <a:gd name="T40" fmla="*/ 52 w 92"/>
                <a:gd name="T41" fmla="*/ 78 h 104"/>
                <a:gd name="T42" fmla="*/ 50 w 92"/>
                <a:gd name="T43" fmla="*/ 74 h 104"/>
                <a:gd name="T44" fmla="*/ 52 w 92"/>
                <a:gd name="T45" fmla="*/ 70 h 104"/>
                <a:gd name="T46" fmla="*/ 54 w 92"/>
                <a:gd name="T47" fmla="*/ 66 h 104"/>
                <a:gd name="T48" fmla="*/ 58 w 92"/>
                <a:gd name="T49" fmla="*/ 64 h 104"/>
                <a:gd name="T50" fmla="*/ 62 w 92"/>
                <a:gd name="T51" fmla="*/ 60 h 104"/>
                <a:gd name="T52" fmla="*/ 66 w 92"/>
                <a:gd name="T53" fmla="*/ 54 h 104"/>
                <a:gd name="T54" fmla="*/ 70 w 92"/>
                <a:gd name="T55" fmla="*/ 50 h 104"/>
                <a:gd name="T56" fmla="*/ 72 w 92"/>
                <a:gd name="T57" fmla="*/ 46 h 104"/>
                <a:gd name="T58" fmla="*/ 74 w 92"/>
                <a:gd name="T59" fmla="*/ 44 h 104"/>
                <a:gd name="T60" fmla="*/ 74 w 92"/>
                <a:gd name="T61" fmla="*/ 42 h 104"/>
                <a:gd name="T62" fmla="*/ 80 w 92"/>
                <a:gd name="T63" fmla="*/ 30 h 104"/>
                <a:gd name="T64" fmla="*/ 82 w 92"/>
                <a:gd name="T65" fmla="*/ 28 h 104"/>
                <a:gd name="T66" fmla="*/ 84 w 92"/>
                <a:gd name="T67" fmla="*/ 26 h 104"/>
                <a:gd name="T68" fmla="*/ 86 w 92"/>
                <a:gd name="T69" fmla="*/ 24 h 104"/>
                <a:gd name="T70" fmla="*/ 88 w 92"/>
                <a:gd name="T71" fmla="*/ 20 h 104"/>
                <a:gd name="T72" fmla="*/ 90 w 92"/>
                <a:gd name="T73" fmla="*/ 16 h 104"/>
                <a:gd name="T74" fmla="*/ 92 w 92"/>
                <a:gd name="T75" fmla="*/ 12 h 104"/>
                <a:gd name="T76" fmla="*/ 92 w 92"/>
                <a:gd name="T77" fmla="*/ 8 h 104"/>
                <a:gd name="T78" fmla="*/ 90 w 92"/>
                <a:gd name="T79" fmla="*/ 6 h 104"/>
                <a:gd name="T80" fmla="*/ 86 w 92"/>
                <a:gd name="T81" fmla="*/ 4 h 104"/>
                <a:gd name="T82" fmla="*/ 82 w 92"/>
                <a:gd name="T83" fmla="*/ 2 h 104"/>
                <a:gd name="T84" fmla="*/ 78 w 92"/>
                <a:gd name="T85" fmla="*/ 0 h 104"/>
                <a:gd name="T86" fmla="*/ 74 w 92"/>
                <a:gd name="T87" fmla="*/ 0 h 104"/>
                <a:gd name="T88" fmla="*/ 70 w 92"/>
                <a:gd name="T89" fmla="*/ 0 h 104"/>
                <a:gd name="T90" fmla="*/ 68 w 92"/>
                <a:gd name="T91" fmla="*/ 2 h 104"/>
                <a:gd name="T92" fmla="*/ 66 w 92"/>
                <a:gd name="T93" fmla="*/ 4 h 104"/>
                <a:gd name="T94" fmla="*/ 64 w 92"/>
                <a:gd name="T95" fmla="*/ 8 h 104"/>
                <a:gd name="T96" fmla="*/ 62 w 92"/>
                <a:gd name="T97" fmla="*/ 10 h 104"/>
                <a:gd name="T98" fmla="*/ 60 w 92"/>
                <a:gd name="T99" fmla="*/ 12 h 104"/>
                <a:gd name="T100" fmla="*/ 60 w 92"/>
                <a:gd name="T101" fmla="*/ 12 h 104"/>
                <a:gd name="T102" fmla="*/ 58 w 92"/>
                <a:gd name="T103" fmla="*/ 26 h 104"/>
                <a:gd name="T104" fmla="*/ 42 w 92"/>
                <a:gd name="T105" fmla="*/ 36 h 104"/>
                <a:gd name="T106" fmla="*/ 32 w 92"/>
                <a:gd name="T107" fmla="*/ 44 h 104"/>
                <a:gd name="T108" fmla="*/ 20 w 92"/>
                <a:gd name="T109" fmla="*/ 62 h 104"/>
                <a:gd name="T110" fmla="*/ 14 w 92"/>
                <a:gd name="T111" fmla="*/ 72 h 104"/>
                <a:gd name="T112" fmla="*/ 14 w 92"/>
                <a:gd name="T113" fmla="*/ 72 h 104"/>
                <a:gd name="T114" fmla="*/ 12 w 92"/>
                <a:gd name="T115" fmla="*/ 72 h 104"/>
                <a:gd name="T116" fmla="*/ 8 w 92"/>
                <a:gd name="T117" fmla="*/ 72 h 104"/>
                <a:gd name="T118" fmla="*/ 6 w 92"/>
                <a:gd name="T119" fmla="*/ 76 h 104"/>
                <a:gd name="T120" fmla="*/ 4 w 92"/>
                <a:gd name="T121" fmla="*/ 8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104">
                  <a:moveTo>
                    <a:pt x="4" y="80"/>
                  </a:moveTo>
                  <a:lnTo>
                    <a:pt x="4" y="80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4" y="96"/>
                  </a:lnTo>
                  <a:lnTo>
                    <a:pt x="10" y="98"/>
                  </a:lnTo>
                  <a:lnTo>
                    <a:pt x="16" y="100"/>
                  </a:lnTo>
                  <a:lnTo>
                    <a:pt x="22" y="102"/>
                  </a:lnTo>
                  <a:lnTo>
                    <a:pt x="28" y="104"/>
                  </a:lnTo>
                  <a:lnTo>
                    <a:pt x="34" y="104"/>
                  </a:lnTo>
                  <a:lnTo>
                    <a:pt x="36" y="104"/>
                  </a:lnTo>
                  <a:lnTo>
                    <a:pt x="40" y="102"/>
                  </a:lnTo>
                  <a:lnTo>
                    <a:pt x="44" y="98"/>
                  </a:lnTo>
                  <a:lnTo>
                    <a:pt x="48" y="94"/>
                  </a:lnTo>
                  <a:lnTo>
                    <a:pt x="50" y="90"/>
                  </a:lnTo>
                  <a:lnTo>
                    <a:pt x="52" y="86"/>
                  </a:lnTo>
                  <a:lnTo>
                    <a:pt x="52" y="82"/>
                  </a:lnTo>
                  <a:lnTo>
                    <a:pt x="52" y="78"/>
                  </a:lnTo>
                  <a:lnTo>
                    <a:pt x="50" y="74"/>
                  </a:lnTo>
                  <a:lnTo>
                    <a:pt x="52" y="70"/>
                  </a:lnTo>
                  <a:lnTo>
                    <a:pt x="54" y="66"/>
                  </a:lnTo>
                  <a:lnTo>
                    <a:pt x="58" y="64"/>
                  </a:lnTo>
                  <a:lnTo>
                    <a:pt x="62" y="60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2" y="46"/>
                  </a:lnTo>
                  <a:lnTo>
                    <a:pt x="74" y="44"/>
                  </a:lnTo>
                  <a:lnTo>
                    <a:pt x="74" y="42"/>
                  </a:lnTo>
                  <a:lnTo>
                    <a:pt x="80" y="30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6" y="24"/>
                  </a:lnTo>
                  <a:lnTo>
                    <a:pt x="88" y="20"/>
                  </a:lnTo>
                  <a:lnTo>
                    <a:pt x="90" y="16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0" y="6"/>
                  </a:lnTo>
                  <a:lnTo>
                    <a:pt x="86" y="4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4"/>
                  </a:lnTo>
                  <a:lnTo>
                    <a:pt x="64" y="8"/>
                  </a:lnTo>
                  <a:lnTo>
                    <a:pt x="62" y="10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26"/>
                  </a:lnTo>
                  <a:lnTo>
                    <a:pt x="42" y="36"/>
                  </a:lnTo>
                  <a:lnTo>
                    <a:pt x="32" y="44"/>
                  </a:lnTo>
                  <a:lnTo>
                    <a:pt x="20" y="6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8" y="72"/>
                  </a:lnTo>
                  <a:lnTo>
                    <a:pt x="6" y="76"/>
                  </a:lnTo>
                  <a:lnTo>
                    <a:pt x="4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Freeform 312"/>
            <p:cNvSpPr>
              <a:spLocks/>
            </p:cNvSpPr>
            <p:nvPr/>
          </p:nvSpPr>
          <p:spPr bwMode="gray">
            <a:xfrm>
              <a:off x="2363" y="2868"/>
              <a:ext cx="36" cy="96"/>
            </a:xfrm>
            <a:custGeom>
              <a:avLst/>
              <a:gdLst>
                <a:gd name="T0" fmla="*/ 20 w 36"/>
                <a:gd name="T1" fmla="*/ 0 h 96"/>
                <a:gd name="T2" fmla="*/ 20 w 36"/>
                <a:gd name="T3" fmla="*/ 0 h 96"/>
                <a:gd name="T4" fmla="*/ 16 w 36"/>
                <a:gd name="T5" fmla="*/ 0 h 96"/>
                <a:gd name="T6" fmla="*/ 12 w 36"/>
                <a:gd name="T7" fmla="*/ 0 h 96"/>
                <a:gd name="T8" fmla="*/ 8 w 36"/>
                <a:gd name="T9" fmla="*/ 2 h 96"/>
                <a:gd name="T10" fmla="*/ 4 w 36"/>
                <a:gd name="T11" fmla="*/ 4 h 96"/>
                <a:gd name="T12" fmla="*/ 2 w 36"/>
                <a:gd name="T13" fmla="*/ 8 h 96"/>
                <a:gd name="T14" fmla="*/ 2 w 36"/>
                <a:gd name="T15" fmla="*/ 12 h 96"/>
                <a:gd name="T16" fmla="*/ 0 w 36"/>
                <a:gd name="T17" fmla="*/ 26 h 96"/>
                <a:gd name="T18" fmla="*/ 0 w 36"/>
                <a:gd name="T19" fmla="*/ 40 h 96"/>
                <a:gd name="T20" fmla="*/ 2 w 36"/>
                <a:gd name="T21" fmla="*/ 48 h 96"/>
                <a:gd name="T22" fmla="*/ 2 w 36"/>
                <a:gd name="T23" fmla="*/ 52 h 96"/>
                <a:gd name="T24" fmla="*/ 4 w 36"/>
                <a:gd name="T25" fmla="*/ 54 h 96"/>
                <a:gd name="T26" fmla="*/ 4 w 36"/>
                <a:gd name="T27" fmla="*/ 54 h 96"/>
                <a:gd name="T28" fmla="*/ 4 w 36"/>
                <a:gd name="T29" fmla="*/ 54 h 96"/>
                <a:gd name="T30" fmla="*/ 4 w 36"/>
                <a:gd name="T31" fmla="*/ 56 h 96"/>
                <a:gd name="T32" fmla="*/ 2 w 36"/>
                <a:gd name="T33" fmla="*/ 58 h 96"/>
                <a:gd name="T34" fmla="*/ 2 w 36"/>
                <a:gd name="T35" fmla="*/ 60 h 96"/>
                <a:gd name="T36" fmla="*/ 0 w 36"/>
                <a:gd name="T37" fmla="*/ 64 h 96"/>
                <a:gd name="T38" fmla="*/ 0 w 36"/>
                <a:gd name="T39" fmla="*/ 66 h 96"/>
                <a:gd name="T40" fmla="*/ 2 w 36"/>
                <a:gd name="T41" fmla="*/ 70 h 96"/>
                <a:gd name="T42" fmla="*/ 4 w 36"/>
                <a:gd name="T43" fmla="*/ 76 h 96"/>
                <a:gd name="T44" fmla="*/ 6 w 36"/>
                <a:gd name="T45" fmla="*/ 82 h 96"/>
                <a:gd name="T46" fmla="*/ 10 w 36"/>
                <a:gd name="T47" fmla="*/ 88 h 96"/>
                <a:gd name="T48" fmla="*/ 12 w 36"/>
                <a:gd name="T49" fmla="*/ 92 h 96"/>
                <a:gd name="T50" fmla="*/ 14 w 36"/>
                <a:gd name="T51" fmla="*/ 94 h 96"/>
                <a:gd name="T52" fmla="*/ 16 w 36"/>
                <a:gd name="T53" fmla="*/ 96 h 96"/>
                <a:gd name="T54" fmla="*/ 18 w 36"/>
                <a:gd name="T55" fmla="*/ 94 h 96"/>
                <a:gd name="T56" fmla="*/ 22 w 36"/>
                <a:gd name="T57" fmla="*/ 90 h 96"/>
                <a:gd name="T58" fmla="*/ 24 w 36"/>
                <a:gd name="T59" fmla="*/ 88 h 96"/>
                <a:gd name="T60" fmla="*/ 24 w 36"/>
                <a:gd name="T61" fmla="*/ 84 h 96"/>
                <a:gd name="T62" fmla="*/ 24 w 36"/>
                <a:gd name="T63" fmla="*/ 78 h 96"/>
                <a:gd name="T64" fmla="*/ 24 w 36"/>
                <a:gd name="T65" fmla="*/ 72 h 96"/>
                <a:gd name="T66" fmla="*/ 24 w 36"/>
                <a:gd name="T67" fmla="*/ 66 h 96"/>
                <a:gd name="T68" fmla="*/ 24 w 36"/>
                <a:gd name="T69" fmla="*/ 60 h 96"/>
                <a:gd name="T70" fmla="*/ 24 w 36"/>
                <a:gd name="T71" fmla="*/ 56 h 96"/>
                <a:gd name="T72" fmla="*/ 24 w 36"/>
                <a:gd name="T73" fmla="*/ 56 h 96"/>
                <a:gd name="T74" fmla="*/ 30 w 36"/>
                <a:gd name="T75" fmla="*/ 42 h 96"/>
                <a:gd name="T76" fmla="*/ 30 w 36"/>
                <a:gd name="T77" fmla="*/ 40 h 96"/>
                <a:gd name="T78" fmla="*/ 30 w 36"/>
                <a:gd name="T79" fmla="*/ 36 h 96"/>
                <a:gd name="T80" fmla="*/ 30 w 36"/>
                <a:gd name="T81" fmla="*/ 32 h 96"/>
                <a:gd name="T82" fmla="*/ 30 w 36"/>
                <a:gd name="T83" fmla="*/ 28 h 96"/>
                <a:gd name="T84" fmla="*/ 32 w 36"/>
                <a:gd name="T85" fmla="*/ 24 h 96"/>
                <a:gd name="T86" fmla="*/ 32 w 36"/>
                <a:gd name="T87" fmla="*/ 24 h 96"/>
                <a:gd name="T88" fmla="*/ 34 w 36"/>
                <a:gd name="T89" fmla="*/ 22 h 96"/>
                <a:gd name="T90" fmla="*/ 34 w 36"/>
                <a:gd name="T91" fmla="*/ 20 h 96"/>
                <a:gd name="T92" fmla="*/ 34 w 36"/>
                <a:gd name="T93" fmla="*/ 16 h 96"/>
                <a:gd name="T94" fmla="*/ 34 w 36"/>
                <a:gd name="T95" fmla="*/ 10 h 96"/>
                <a:gd name="T96" fmla="*/ 34 w 36"/>
                <a:gd name="T97" fmla="*/ 6 h 96"/>
                <a:gd name="T98" fmla="*/ 34 w 36"/>
                <a:gd name="T99" fmla="*/ 2 h 96"/>
                <a:gd name="T100" fmla="*/ 36 w 36"/>
                <a:gd name="T101" fmla="*/ 0 h 96"/>
                <a:gd name="T102" fmla="*/ 34 w 36"/>
                <a:gd name="T103" fmla="*/ 0 h 96"/>
                <a:gd name="T104" fmla="*/ 32 w 36"/>
                <a:gd name="T105" fmla="*/ 0 h 96"/>
                <a:gd name="T106" fmla="*/ 28 w 36"/>
                <a:gd name="T107" fmla="*/ 2 h 96"/>
                <a:gd name="T108" fmla="*/ 24 w 36"/>
                <a:gd name="T109" fmla="*/ 2 h 96"/>
                <a:gd name="T110" fmla="*/ 20 w 36"/>
                <a:gd name="T1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" h="96">
                  <a:moveTo>
                    <a:pt x="20" y="0"/>
                  </a:move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10" y="88"/>
                  </a:lnTo>
                  <a:lnTo>
                    <a:pt x="12" y="92"/>
                  </a:lnTo>
                  <a:lnTo>
                    <a:pt x="14" y="94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8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6"/>
                  </a:lnTo>
                  <a:lnTo>
                    <a:pt x="34" y="10"/>
                  </a:lnTo>
                  <a:lnTo>
                    <a:pt x="34" y="6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Freeform 313"/>
            <p:cNvSpPr>
              <a:spLocks/>
            </p:cNvSpPr>
            <p:nvPr/>
          </p:nvSpPr>
          <p:spPr bwMode="gray">
            <a:xfrm>
              <a:off x="2331" y="2968"/>
              <a:ext cx="32" cy="34"/>
            </a:xfrm>
            <a:custGeom>
              <a:avLst/>
              <a:gdLst>
                <a:gd name="T0" fmla="*/ 2 w 32"/>
                <a:gd name="T1" fmla="*/ 28 h 34"/>
                <a:gd name="T2" fmla="*/ 2 w 32"/>
                <a:gd name="T3" fmla="*/ 28 h 34"/>
                <a:gd name="T4" fmla="*/ 0 w 32"/>
                <a:gd name="T5" fmla="*/ 30 h 34"/>
                <a:gd name="T6" fmla="*/ 0 w 32"/>
                <a:gd name="T7" fmla="*/ 30 h 34"/>
                <a:gd name="T8" fmla="*/ 2 w 32"/>
                <a:gd name="T9" fmla="*/ 32 h 34"/>
                <a:gd name="T10" fmla="*/ 4 w 32"/>
                <a:gd name="T11" fmla="*/ 34 h 34"/>
                <a:gd name="T12" fmla="*/ 6 w 32"/>
                <a:gd name="T13" fmla="*/ 32 h 34"/>
                <a:gd name="T14" fmla="*/ 10 w 32"/>
                <a:gd name="T15" fmla="*/ 32 h 34"/>
                <a:gd name="T16" fmla="*/ 12 w 32"/>
                <a:gd name="T17" fmla="*/ 30 h 34"/>
                <a:gd name="T18" fmla="*/ 16 w 32"/>
                <a:gd name="T19" fmla="*/ 26 h 34"/>
                <a:gd name="T20" fmla="*/ 20 w 32"/>
                <a:gd name="T21" fmla="*/ 24 h 34"/>
                <a:gd name="T22" fmla="*/ 22 w 32"/>
                <a:gd name="T23" fmla="*/ 22 h 34"/>
                <a:gd name="T24" fmla="*/ 22 w 32"/>
                <a:gd name="T25" fmla="*/ 22 h 34"/>
                <a:gd name="T26" fmla="*/ 22 w 32"/>
                <a:gd name="T27" fmla="*/ 22 h 34"/>
                <a:gd name="T28" fmla="*/ 24 w 32"/>
                <a:gd name="T29" fmla="*/ 20 h 34"/>
                <a:gd name="T30" fmla="*/ 26 w 32"/>
                <a:gd name="T31" fmla="*/ 16 h 34"/>
                <a:gd name="T32" fmla="*/ 28 w 32"/>
                <a:gd name="T33" fmla="*/ 12 h 34"/>
                <a:gd name="T34" fmla="*/ 30 w 32"/>
                <a:gd name="T35" fmla="*/ 10 h 34"/>
                <a:gd name="T36" fmla="*/ 32 w 32"/>
                <a:gd name="T37" fmla="*/ 6 h 34"/>
                <a:gd name="T38" fmla="*/ 32 w 32"/>
                <a:gd name="T39" fmla="*/ 4 h 34"/>
                <a:gd name="T40" fmla="*/ 32 w 32"/>
                <a:gd name="T41" fmla="*/ 4 h 34"/>
                <a:gd name="T42" fmla="*/ 32 w 32"/>
                <a:gd name="T43" fmla="*/ 2 h 34"/>
                <a:gd name="T44" fmla="*/ 30 w 32"/>
                <a:gd name="T45" fmla="*/ 0 h 34"/>
                <a:gd name="T46" fmla="*/ 28 w 32"/>
                <a:gd name="T47" fmla="*/ 0 h 34"/>
                <a:gd name="T48" fmla="*/ 26 w 32"/>
                <a:gd name="T49" fmla="*/ 0 h 34"/>
                <a:gd name="T50" fmla="*/ 22 w 32"/>
                <a:gd name="T51" fmla="*/ 2 h 34"/>
                <a:gd name="T52" fmla="*/ 20 w 32"/>
                <a:gd name="T53" fmla="*/ 6 h 34"/>
                <a:gd name="T54" fmla="*/ 16 w 32"/>
                <a:gd name="T55" fmla="*/ 10 h 34"/>
                <a:gd name="T56" fmla="*/ 12 w 32"/>
                <a:gd name="T57" fmla="*/ 14 h 34"/>
                <a:gd name="T58" fmla="*/ 8 w 32"/>
                <a:gd name="T59" fmla="*/ 20 h 34"/>
                <a:gd name="T60" fmla="*/ 4 w 32"/>
                <a:gd name="T61" fmla="*/ 24 h 34"/>
                <a:gd name="T62" fmla="*/ 2 w 32"/>
                <a:gd name="T63" fmla="*/ 26 h 34"/>
                <a:gd name="T64" fmla="*/ 2 w 32"/>
                <a:gd name="T6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4">
                  <a:moveTo>
                    <a:pt x="2" y="28"/>
                  </a:moveTo>
                  <a:lnTo>
                    <a:pt x="2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2" y="30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6"/>
                  </a:lnTo>
                  <a:lnTo>
                    <a:pt x="16" y="10"/>
                  </a:lnTo>
                  <a:lnTo>
                    <a:pt x="12" y="14"/>
                  </a:lnTo>
                  <a:lnTo>
                    <a:pt x="8" y="20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Freeform 314"/>
            <p:cNvSpPr>
              <a:spLocks/>
            </p:cNvSpPr>
            <p:nvPr/>
          </p:nvSpPr>
          <p:spPr bwMode="gray">
            <a:xfrm>
              <a:off x="2391" y="2992"/>
              <a:ext cx="60" cy="46"/>
            </a:xfrm>
            <a:custGeom>
              <a:avLst/>
              <a:gdLst>
                <a:gd name="T0" fmla="*/ 42 w 60"/>
                <a:gd name="T1" fmla="*/ 2 h 46"/>
                <a:gd name="T2" fmla="*/ 30 w 60"/>
                <a:gd name="T3" fmla="*/ 8 h 46"/>
                <a:gd name="T4" fmla="*/ 20 w 60"/>
                <a:gd name="T5" fmla="*/ 10 h 46"/>
                <a:gd name="T6" fmla="*/ 6 w 60"/>
                <a:gd name="T7" fmla="*/ 16 h 46"/>
                <a:gd name="T8" fmla="*/ 6 w 60"/>
                <a:gd name="T9" fmla="*/ 18 h 46"/>
                <a:gd name="T10" fmla="*/ 4 w 60"/>
                <a:gd name="T11" fmla="*/ 20 h 46"/>
                <a:gd name="T12" fmla="*/ 2 w 60"/>
                <a:gd name="T13" fmla="*/ 22 h 46"/>
                <a:gd name="T14" fmla="*/ 2 w 60"/>
                <a:gd name="T15" fmla="*/ 26 h 46"/>
                <a:gd name="T16" fmla="*/ 0 w 60"/>
                <a:gd name="T17" fmla="*/ 30 h 46"/>
                <a:gd name="T18" fmla="*/ 0 w 60"/>
                <a:gd name="T19" fmla="*/ 32 h 46"/>
                <a:gd name="T20" fmla="*/ 0 w 60"/>
                <a:gd name="T21" fmla="*/ 34 h 46"/>
                <a:gd name="T22" fmla="*/ 2 w 60"/>
                <a:gd name="T23" fmla="*/ 36 h 46"/>
                <a:gd name="T24" fmla="*/ 8 w 60"/>
                <a:gd name="T25" fmla="*/ 34 h 46"/>
                <a:gd name="T26" fmla="*/ 12 w 60"/>
                <a:gd name="T27" fmla="*/ 34 h 46"/>
                <a:gd name="T28" fmla="*/ 16 w 60"/>
                <a:gd name="T29" fmla="*/ 32 h 46"/>
                <a:gd name="T30" fmla="*/ 20 w 60"/>
                <a:gd name="T31" fmla="*/ 32 h 46"/>
                <a:gd name="T32" fmla="*/ 20 w 60"/>
                <a:gd name="T33" fmla="*/ 32 h 46"/>
                <a:gd name="T34" fmla="*/ 20 w 60"/>
                <a:gd name="T35" fmla="*/ 32 h 46"/>
                <a:gd name="T36" fmla="*/ 20 w 60"/>
                <a:gd name="T37" fmla="*/ 34 h 46"/>
                <a:gd name="T38" fmla="*/ 20 w 60"/>
                <a:gd name="T39" fmla="*/ 38 h 46"/>
                <a:gd name="T40" fmla="*/ 22 w 60"/>
                <a:gd name="T41" fmla="*/ 40 h 46"/>
                <a:gd name="T42" fmla="*/ 24 w 60"/>
                <a:gd name="T43" fmla="*/ 42 h 46"/>
                <a:gd name="T44" fmla="*/ 26 w 60"/>
                <a:gd name="T45" fmla="*/ 44 h 46"/>
                <a:gd name="T46" fmla="*/ 30 w 60"/>
                <a:gd name="T47" fmla="*/ 44 h 46"/>
                <a:gd name="T48" fmla="*/ 32 w 60"/>
                <a:gd name="T49" fmla="*/ 46 h 46"/>
                <a:gd name="T50" fmla="*/ 36 w 60"/>
                <a:gd name="T51" fmla="*/ 46 h 46"/>
                <a:gd name="T52" fmla="*/ 40 w 60"/>
                <a:gd name="T53" fmla="*/ 46 h 46"/>
                <a:gd name="T54" fmla="*/ 42 w 60"/>
                <a:gd name="T55" fmla="*/ 46 h 46"/>
                <a:gd name="T56" fmla="*/ 44 w 60"/>
                <a:gd name="T57" fmla="*/ 42 h 46"/>
                <a:gd name="T58" fmla="*/ 44 w 60"/>
                <a:gd name="T59" fmla="*/ 38 h 46"/>
                <a:gd name="T60" fmla="*/ 44 w 60"/>
                <a:gd name="T61" fmla="*/ 34 h 46"/>
                <a:gd name="T62" fmla="*/ 42 w 60"/>
                <a:gd name="T63" fmla="*/ 32 h 46"/>
                <a:gd name="T64" fmla="*/ 42 w 60"/>
                <a:gd name="T65" fmla="*/ 30 h 46"/>
                <a:gd name="T66" fmla="*/ 44 w 60"/>
                <a:gd name="T67" fmla="*/ 28 h 46"/>
                <a:gd name="T68" fmla="*/ 46 w 60"/>
                <a:gd name="T69" fmla="*/ 28 h 46"/>
                <a:gd name="T70" fmla="*/ 48 w 60"/>
                <a:gd name="T71" fmla="*/ 30 h 46"/>
                <a:gd name="T72" fmla="*/ 50 w 60"/>
                <a:gd name="T73" fmla="*/ 32 h 46"/>
                <a:gd name="T74" fmla="*/ 52 w 60"/>
                <a:gd name="T75" fmla="*/ 34 h 46"/>
                <a:gd name="T76" fmla="*/ 54 w 60"/>
                <a:gd name="T77" fmla="*/ 36 h 46"/>
                <a:gd name="T78" fmla="*/ 56 w 60"/>
                <a:gd name="T79" fmla="*/ 34 h 46"/>
                <a:gd name="T80" fmla="*/ 58 w 60"/>
                <a:gd name="T81" fmla="*/ 30 h 46"/>
                <a:gd name="T82" fmla="*/ 60 w 60"/>
                <a:gd name="T83" fmla="*/ 24 h 46"/>
                <a:gd name="T84" fmla="*/ 60 w 60"/>
                <a:gd name="T85" fmla="*/ 20 h 46"/>
                <a:gd name="T86" fmla="*/ 60 w 60"/>
                <a:gd name="T87" fmla="*/ 16 h 46"/>
                <a:gd name="T88" fmla="*/ 58 w 60"/>
                <a:gd name="T89" fmla="*/ 12 h 46"/>
                <a:gd name="T90" fmla="*/ 56 w 60"/>
                <a:gd name="T91" fmla="*/ 8 h 46"/>
                <a:gd name="T92" fmla="*/ 52 w 60"/>
                <a:gd name="T93" fmla="*/ 4 h 46"/>
                <a:gd name="T94" fmla="*/ 48 w 60"/>
                <a:gd name="T95" fmla="*/ 2 h 46"/>
                <a:gd name="T96" fmla="*/ 46 w 60"/>
                <a:gd name="T97" fmla="*/ 0 h 46"/>
                <a:gd name="T98" fmla="*/ 42 w 60"/>
                <a:gd name="T9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" h="46">
                  <a:moveTo>
                    <a:pt x="42" y="2"/>
                  </a:moveTo>
                  <a:lnTo>
                    <a:pt x="30" y="8"/>
                  </a:lnTo>
                  <a:lnTo>
                    <a:pt x="20" y="10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6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4" y="42"/>
                  </a:lnTo>
                  <a:lnTo>
                    <a:pt x="26" y="44"/>
                  </a:lnTo>
                  <a:lnTo>
                    <a:pt x="30" y="44"/>
                  </a:lnTo>
                  <a:lnTo>
                    <a:pt x="32" y="46"/>
                  </a:lnTo>
                  <a:lnTo>
                    <a:pt x="36" y="46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4" y="42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8" y="30"/>
                  </a:lnTo>
                  <a:lnTo>
                    <a:pt x="50" y="32"/>
                  </a:lnTo>
                  <a:lnTo>
                    <a:pt x="52" y="34"/>
                  </a:lnTo>
                  <a:lnTo>
                    <a:pt x="54" y="36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60" y="24"/>
                  </a:lnTo>
                  <a:lnTo>
                    <a:pt x="60" y="20"/>
                  </a:lnTo>
                  <a:lnTo>
                    <a:pt x="60" y="16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Freeform 315"/>
            <p:cNvSpPr>
              <a:spLocks/>
            </p:cNvSpPr>
            <p:nvPr/>
          </p:nvSpPr>
          <p:spPr bwMode="gray">
            <a:xfrm>
              <a:off x="2249" y="3020"/>
              <a:ext cx="108" cy="96"/>
            </a:xfrm>
            <a:custGeom>
              <a:avLst/>
              <a:gdLst>
                <a:gd name="T0" fmla="*/ 70 w 108"/>
                <a:gd name="T1" fmla="*/ 46 h 96"/>
                <a:gd name="T2" fmla="*/ 90 w 108"/>
                <a:gd name="T3" fmla="*/ 46 h 96"/>
                <a:gd name="T4" fmla="*/ 100 w 108"/>
                <a:gd name="T5" fmla="*/ 44 h 96"/>
                <a:gd name="T6" fmla="*/ 86 w 108"/>
                <a:gd name="T7" fmla="*/ 38 h 96"/>
                <a:gd name="T8" fmla="*/ 108 w 108"/>
                <a:gd name="T9" fmla="*/ 30 h 96"/>
                <a:gd name="T10" fmla="*/ 108 w 108"/>
                <a:gd name="T11" fmla="*/ 26 h 96"/>
                <a:gd name="T12" fmla="*/ 104 w 108"/>
                <a:gd name="T13" fmla="*/ 22 h 96"/>
                <a:gd name="T14" fmla="*/ 98 w 108"/>
                <a:gd name="T15" fmla="*/ 16 h 96"/>
                <a:gd name="T16" fmla="*/ 92 w 108"/>
                <a:gd name="T17" fmla="*/ 10 h 96"/>
                <a:gd name="T18" fmla="*/ 90 w 108"/>
                <a:gd name="T19" fmla="*/ 6 h 96"/>
                <a:gd name="T20" fmla="*/ 88 w 108"/>
                <a:gd name="T21" fmla="*/ 4 h 96"/>
                <a:gd name="T22" fmla="*/ 84 w 108"/>
                <a:gd name="T23" fmla="*/ 0 h 96"/>
                <a:gd name="T24" fmla="*/ 78 w 108"/>
                <a:gd name="T25" fmla="*/ 2 h 96"/>
                <a:gd name="T26" fmla="*/ 72 w 108"/>
                <a:gd name="T27" fmla="*/ 4 h 96"/>
                <a:gd name="T28" fmla="*/ 66 w 108"/>
                <a:gd name="T29" fmla="*/ 10 h 96"/>
                <a:gd name="T30" fmla="*/ 58 w 108"/>
                <a:gd name="T31" fmla="*/ 14 h 96"/>
                <a:gd name="T32" fmla="*/ 48 w 108"/>
                <a:gd name="T33" fmla="*/ 38 h 96"/>
                <a:gd name="T34" fmla="*/ 42 w 108"/>
                <a:gd name="T35" fmla="*/ 40 h 96"/>
                <a:gd name="T36" fmla="*/ 36 w 108"/>
                <a:gd name="T37" fmla="*/ 46 h 96"/>
                <a:gd name="T38" fmla="*/ 30 w 108"/>
                <a:gd name="T39" fmla="*/ 48 h 96"/>
                <a:gd name="T40" fmla="*/ 24 w 108"/>
                <a:gd name="T41" fmla="*/ 54 h 96"/>
                <a:gd name="T42" fmla="*/ 18 w 108"/>
                <a:gd name="T43" fmla="*/ 60 h 96"/>
                <a:gd name="T44" fmla="*/ 16 w 108"/>
                <a:gd name="T45" fmla="*/ 64 h 96"/>
                <a:gd name="T46" fmla="*/ 0 w 108"/>
                <a:gd name="T47" fmla="*/ 88 h 96"/>
                <a:gd name="T48" fmla="*/ 2 w 108"/>
                <a:gd name="T49" fmla="*/ 90 h 96"/>
                <a:gd name="T50" fmla="*/ 10 w 108"/>
                <a:gd name="T51" fmla="*/ 94 h 96"/>
                <a:gd name="T52" fmla="*/ 16 w 108"/>
                <a:gd name="T53" fmla="*/ 96 h 96"/>
                <a:gd name="T54" fmla="*/ 22 w 108"/>
                <a:gd name="T55" fmla="*/ 90 h 96"/>
                <a:gd name="T56" fmla="*/ 24 w 108"/>
                <a:gd name="T57" fmla="*/ 86 h 96"/>
                <a:gd name="T58" fmla="*/ 28 w 108"/>
                <a:gd name="T59" fmla="*/ 82 h 96"/>
                <a:gd name="T60" fmla="*/ 32 w 108"/>
                <a:gd name="T61" fmla="*/ 80 h 96"/>
                <a:gd name="T62" fmla="*/ 46 w 108"/>
                <a:gd name="T63" fmla="*/ 74 h 96"/>
                <a:gd name="T64" fmla="*/ 62 w 108"/>
                <a:gd name="T65" fmla="*/ 5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" h="96">
                  <a:moveTo>
                    <a:pt x="62" y="56"/>
                  </a:moveTo>
                  <a:lnTo>
                    <a:pt x="70" y="46"/>
                  </a:lnTo>
                  <a:lnTo>
                    <a:pt x="84" y="46"/>
                  </a:lnTo>
                  <a:lnTo>
                    <a:pt x="90" y="46"/>
                  </a:lnTo>
                  <a:lnTo>
                    <a:pt x="96" y="44"/>
                  </a:lnTo>
                  <a:lnTo>
                    <a:pt x="100" y="44"/>
                  </a:lnTo>
                  <a:lnTo>
                    <a:pt x="102" y="42"/>
                  </a:lnTo>
                  <a:lnTo>
                    <a:pt x="86" y="38"/>
                  </a:lnTo>
                  <a:lnTo>
                    <a:pt x="108" y="32"/>
                  </a:lnTo>
                  <a:lnTo>
                    <a:pt x="108" y="30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4" y="24"/>
                  </a:lnTo>
                  <a:lnTo>
                    <a:pt x="104" y="22"/>
                  </a:lnTo>
                  <a:lnTo>
                    <a:pt x="102" y="20"/>
                  </a:lnTo>
                  <a:lnTo>
                    <a:pt x="98" y="16"/>
                  </a:lnTo>
                  <a:lnTo>
                    <a:pt x="96" y="14"/>
                  </a:lnTo>
                  <a:lnTo>
                    <a:pt x="92" y="10"/>
                  </a:lnTo>
                  <a:lnTo>
                    <a:pt x="90" y="8"/>
                  </a:lnTo>
                  <a:lnTo>
                    <a:pt x="90" y="6"/>
                  </a:lnTo>
                  <a:lnTo>
                    <a:pt x="88" y="6"/>
                  </a:lnTo>
                  <a:lnTo>
                    <a:pt x="88" y="4"/>
                  </a:lnTo>
                  <a:lnTo>
                    <a:pt x="86" y="2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4" y="4"/>
                  </a:lnTo>
                  <a:lnTo>
                    <a:pt x="72" y="4"/>
                  </a:lnTo>
                  <a:lnTo>
                    <a:pt x="70" y="6"/>
                  </a:lnTo>
                  <a:lnTo>
                    <a:pt x="66" y="10"/>
                  </a:lnTo>
                  <a:lnTo>
                    <a:pt x="62" y="12"/>
                  </a:lnTo>
                  <a:lnTo>
                    <a:pt x="58" y="14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46" y="38"/>
                  </a:lnTo>
                  <a:lnTo>
                    <a:pt x="42" y="40"/>
                  </a:lnTo>
                  <a:lnTo>
                    <a:pt x="38" y="44"/>
                  </a:lnTo>
                  <a:lnTo>
                    <a:pt x="36" y="46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8" y="84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4" y="96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32" y="80"/>
                  </a:lnTo>
                  <a:lnTo>
                    <a:pt x="38" y="78"/>
                  </a:lnTo>
                  <a:lnTo>
                    <a:pt x="46" y="74"/>
                  </a:lnTo>
                  <a:lnTo>
                    <a:pt x="54" y="70"/>
                  </a:lnTo>
                  <a:lnTo>
                    <a:pt x="62" y="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" name="Freeform 316"/>
            <p:cNvSpPr>
              <a:spLocks/>
            </p:cNvSpPr>
            <p:nvPr/>
          </p:nvSpPr>
          <p:spPr bwMode="gray">
            <a:xfrm>
              <a:off x="2229" y="3062"/>
              <a:ext cx="120" cy="110"/>
            </a:xfrm>
            <a:custGeom>
              <a:avLst/>
              <a:gdLst>
                <a:gd name="T0" fmla="*/ 102 w 120"/>
                <a:gd name="T1" fmla="*/ 32 h 110"/>
                <a:gd name="T2" fmla="*/ 104 w 120"/>
                <a:gd name="T3" fmla="*/ 34 h 110"/>
                <a:gd name="T4" fmla="*/ 112 w 120"/>
                <a:gd name="T5" fmla="*/ 36 h 110"/>
                <a:gd name="T6" fmla="*/ 120 w 120"/>
                <a:gd name="T7" fmla="*/ 42 h 110"/>
                <a:gd name="T8" fmla="*/ 116 w 120"/>
                <a:gd name="T9" fmla="*/ 46 h 110"/>
                <a:gd name="T10" fmla="*/ 114 w 120"/>
                <a:gd name="T11" fmla="*/ 48 h 110"/>
                <a:gd name="T12" fmla="*/ 106 w 120"/>
                <a:gd name="T13" fmla="*/ 50 h 110"/>
                <a:gd name="T14" fmla="*/ 102 w 120"/>
                <a:gd name="T15" fmla="*/ 54 h 110"/>
                <a:gd name="T16" fmla="*/ 100 w 120"/>
                <a:gd name="T17" fmla="*/ 56 h 110"/>
                <a:gd name="T18" fmla="*/ 94 w 120"/>
                <a:gd name="T19" fmla="*/ 70 h 110"/>
                <a:gd name="T20" fmla="*/ 88 w 120"/>
                <a:gd name="T21" fmla="*/ 76 h 110"/>
                <a:gd name="T22" fmla="*/ 86 w 120"/>
                <a:gd name="T23" fmla="*/ 80 h 110"/>
                <a:gd name="T24" fmla="*/ 84 w 120"/>
                <a:gd name="T25" fmla="*/ 84 h 110"/>
                <a:gd name="T26" fmla="*/ 82 w 120"/>
                <a:gd name="T27" fmla="*/ 94 h 110"/>
                <a:gd name="T28" fmla="*/ 78 w 120"/>
                <a:gd name="T29" fmla="*/ 102 h 110"/>
                <a:gd name="T30" fmla="*/ 74 w 120"/>
                <a:gd name="T31" fmla="*/ 106 h 110"/>
                <a:gd name="T32" fmla="*/ 66 w 120"/>
                <a:gd name="T33" fmla="*/ 108 h 110"/>
                <a:gd name="T34" fmla="*/ 60 w 120"/>
                <a:gd name="T35" fmla="*/ 100 h 110"/>
                <a:gd name="T36" fmla="*/ 50 w 120"/>
                <a:gd name="T37" fmla="*/ 98 h 110"/>
                <a:gd name="T38" fmla="*/ 46 w 120"/>
                <a:gd name="T39" fmla="*/ 96 h 110"/>
                <a:gd name="T40" fmla="*/ 40 w 120"/>
                <a:gd name="T41" fmla="*/ 96 h 110"/>
                <a:gd name="T42" fmla="*/ 34 w 120"/>
                <a:gd name="T43" fmla="*/ 96 h 110"/>
                <a:gd name="T44" fmla="*/ 26 w 120"/>
                <a:gd name="T45" fmla="*/ 94 h 110"/>
                <a:gd name="T46" fmla="*/ 22 w 120"/>
                <a:gd name="T47" fmla="*/ 90 h 110"/>
                <a:gd name="T48" fmla="*/ 16 w 120"/>
                <a:gd name="T49" fmla="*/ 86 h 110"/>
                <a:gd name="T50" fmla="*/ 6 w 120"/>
                <a:gd name="T51" fmla="*/ 82 h 110"/>
                <a:gd name="T52" fmla="*/ 0 w 120"/>
                <a:gd name="T53" fmla="*/ 78 h 110"/>
                <a:gd name="T54" fmla="*/ 0 w 120"/>
                <a:gd name="T55" fmla="*/ 74 h 110"/>
                <a:gd name="T56" fmla="*/ 4 w 120"/>
                <a:gd name="T57" fmla="*/ 72 h 110"/>
                <a:gd name="T58" fmla="*/ 2 w 120"/>
                <a:gd name="T59" fmla="*/ 60 h 110"/>
                <a:gd name="T60" fmla="*/ 2 w 120"/>
                <a:gd name="T61" fmla="*/ 52 h 110"/>
                <a:gd name="T62" fmla="*/ 6 w 120"/>
                <a:gd name="T63" fmla="*/ 44 h 110"/>
                <a:gd name="T64" fmla="*/ 8 w 120"/>
                <a:gd name="T65" fmla="*/ 42 h 110"/>
                <a:gd name="T66" fmla="*/ 20 w 120"/>
                <a:gd name="T67" fmla="*/ 46 h 110"/>
                <a:gd name="T68" fmla="*/ 22 w 120"/>
                <a:gd name="T69" fmla="*/ 48 h 110"/>
                <a:gd name="T70" fmla="*/ 28 w 120"/>
                <a:gd name="T71" fmla="*/ 52 h 110"/>
                <a:gd name="T72" fmla="*/ 36 w 120"/>
                <a:gd name="T73" fmla="*/ 52 h 110"/>
                <a:gd name="T74" fmla="*/ 44 w 120"/>
                <a:gd name="T75" fmla="*/ 44 h 110"/>
                <a:gd name="T76" fmla="*/ 48 w 120"/>
                <a:gd name="T77" fmla="*/ 42 h 110"/>
                <a:gd name="T78" fmla="*/ 56 w 120"/>
                <a:gd name="T79" fmla="*/ 38 h 110"/>
                <a:gd name="T80" fmla="*/ 62 w 120"/>
                <a:gd name="T81" fmla="*/ 34 h 110"/>
                <a:gd name="T82" fmla="*/ 70 w 120"/>
                <a:gd name="T83" fmla="*/ 30 h 110"/>
                <a:gd name="T84" fmla="*/ 74 w 120"/>
                <a:gd name="T85" fmla="*/ 28 h 110"/>
                <a:gd name="T86" fmla="*/ 90 w 120"/>
                <a:gd name="T87" fmla="*/ 4 h 110"/>
                <a:gd name="T88" fmla="*/ 94 w 120"/>
                <a:gd name="T89" fmla="*/ 4 h 110"/>
                <a:gd name="T90" fmla="*/ 106 w 120"/>
                <a:gd name="T91" fmla="*/ 4 h 110"/>
                <a:gd name="T92" fmla="*/ 116 w 120"/>
                <a:gd name="T93" fmla="*/ 2 h 110"/>
                <a:gd name="T94" fmla="*/ 120 w 120"/>
                <a:gd name="T95" fmla="*/ 2 h 110"/>
                <a:gd name="T96" fmla="*/ 116 w 120"/>
                <a:gd name="T97" fmla="*/ 6 h 110"/>
                <a:gd name="T98" fmla="*/ 108 w 120"/>
                <a:gd name="T99" fmla="*/ 12 h 110"/>
                <a:gd name="T100" fmla="*/ 102 w 120"/>
                <a:gd name="T101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0" h="110">
                  <a:moveTo>
                    <a:pt x="102" y="28"/>
                  </a:moveTo>
                  <a:lnTo>
                    <a:pt x="102" y="32"/>
                  </a:lnTo>
                  <a:lnTo>
                    <a:pt x="102" y="34"/>
                  </a:lnTo>
                  <a:lnTo>
                    <a:pt x="104" y="34"/>
                  </a:lnTo>
                  <a:lnTo>
                    <a:pt x="106" y="34"/>
                  </a:lnTo>
                  <a:lnTo>
                    <a:pt x="112" y="36"/>
                  </a:lnTo>
                  <a:lnTo>
                    <a:pt x="116" y="38"/>
                  </a:lnTo>
                  <a:lnTo>
                    <a:pt x="120" y="42"/>
                  </a:lnTo>
                  <a:lnTo>
                    <a:pt x="118" y="44"/>
                  </a:lnTo>
                  <a:lnTo>
                    <a:pt x="116" y="46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6" y="50"/>
                  </a:lnTo>
                  <a:lnTo>
                    <a:pt x="102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86" y="78"/>
                  </a:lnTo>
                  <a:lnTo>
                    <a:pt x="86" y="80"/>
                  </a:lnTo>
                  <a:lnTo>
                    <a:pt x="84" y="82"/>
                  </a:lnTo>
                  <a:lnTo>
                    <a:pt x="84" y="84"/>
                  </a:lnTo>
                  <a:lnTo>
                    <a:pt x="82" y="90"/>
                  </a:lnTo>
                  <a:lnTo>
                    <a:pt x="82" y="94"/>
                  </a:lnTo>
                  <a:lnTo>
                    <a:pt x="80" y="98"/>
                  </a:lnTo>
                  <a:lnTo>
                    <a:pt x="78" y="102"/>
                  </a:lnTo>
                  <a:lnTo>
                    <a:pt x="76" y="104"/>
                  </a:lnTo>
                  <a:lnTo>
                    <a:pt x="74" y="106"/>
                  </a:lnTo>
                  <a:lnTo>
                    <a:pt x="70" y="108"/>
                  </a:lnTo>
                  <a:lnTo>
                    <a:pt x="66" y="108"/>
                  </a:lnTo>
                  <a:lnTo>
                    <a:pt x="64" y="110"/>
                  </a:lnTo>
                  <a:lnTo>
                    <a:pt x="60" y="10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0" y="96"/>
                  </a:lnTo>
                  <a:lnTo>
                    <a:pt x="46" y="96"/>
                  </a:lnTo>
                  <a:lnTo>
                    <a:pt x="42" y="96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4" y="96"/>
                  </a:lnTo>
                  <a:lnTo>
                    <a:pt x="30" y="96"/>
                  </a:lnTo>
                  <a:lnTo>
                    <a:pt x="26" y="94"/>
                  </a:lnTo>
                  <a:lnTo>
                    <a:pt x="24" y="92"/>
                  </a:lnTo>
                  <a:lnTo>
                    <a:pt x="22" y="90"/>
                  </a:lnTo>
                  <a:lnTo>
                    <a:pt x="20" y="88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6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28" y="42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2" y="48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32" y="54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8" y="42"/>
                  </a:lnTo>
                  <a:lnTo>
                    <a:pt x="50" y="38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2" y="34"/>
                  </a:lnTo>
                  <a:lnTo>
                    <a:pt x="66" y="32"/>
                  </a:lnTo>
                  <a:lnTo>
                    <a:pt x="70" y="30"/>
                  </a:lnTo>
                  <a:lnTo>
                    <a:pt x="72" y="28"/>
                  </a:lnTo>
                  <a:lnTo>
                    <a:pt x="74" y="28"/>
                  </a:lnTo>
                  <a:lnTo>
                    <a:pt x="82" y="1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100" y="4"/>
                  </a:lnTo>
                  <a:lnTo>
                    <a:pt x="106" y="4"/>
                  </a:lnTo>
                  <a:lnTo>
                    <a:pt x="112" y="4"/>
                  </a:lnTo>
                  <a:lnTo>
                    <a:pt x="116" y="2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18" y="4"/>
                  </a:lnTo>
                  <a:lnTo>
                    <a:pt x="116" y="6"/>
                  </a:lnTo>
                  <a:lnTo>
                    <a:pt x="112" y="8"/>
                  </a:lnTo>
                  <a:lnTo>
                    <a:pt x="108" y="12"/>
                  </a:lnTo>
                  <a:lnTo>
                    <a:pt x="102" y="14"/>
                  </a:lnTo>
                  <a:lnTo>
                    <a:pt x="10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" name="Freeform 317"/>
            <p:cNvSpPr>
              <a:spLocks/>
            </p:cNvSpPr>
            <p:nvPr/>
          </p:nvSpPr>
          <p:spPr bwMode="gray">
            <a:xfrm>
              <a:off x="2633" y="3146"/>
              <a:ext cx="128" cy="108"/>
            </a:xfrm>
            <a:custGeom>
              <a:avLst/>
              <a:gdLst>
                <a:gd name="T0" fmla="*/ 78 w 128"/>
                <a:gd name="T1" fmla="*/ 40 h 108"/>
                <a:gd name="T2" fmla="*/ 78 w 128"/>
                <a:gd name="T3" fmla="*/ 38 h 108"/>
                <a:gd name="T4" fmla="*/ 76 w 128"/>
                <a:gd name="T5" fmla="*/ 36 h 108"/>
                <a:gd name="T6" fmla="*/ 72 w 128"/>
                <a:gd name="T7" fmla="*/ 36 h 108"/>
                <a:gd name="T8" fmla="*/ 70 w 128"/>
                <a:gd name="T9" fmla="*/ 34 h 108"/>
                <a:gd name="T10" fmla="*/ 68 w 128"/>
                <a:gd name="T11" fmla="*/ 32 h 108"/>
                <a:gd name="T12" fmla="*/ 62 w 128"/>
                <a:gd name="T13" fmla="*/ 28 h 108"/>
                <a:gd name="T14" fmla="*/ 58 w 128"/>
                <a:gd name="T15" fmla="*/ 24 h 108"/>
                <a:gd name="T16" fmla="*/ 52 w 128"/>
                <a:gd name="T17" fmla="*/ 20 h 108"/>
                <a:gd name="T18" fmla="*/ 46 w 128"/>
                <a:gd name="T19" fmla="*/ 16 h 108"/>
                <a:gd name="T20" fmla="*/ 42 w 128"/>
                <a:gd name="T21" fmla="*/ 12 h 108"/>
                <a:gd name="T22" fmla="*/ 40 w 128"/>
                <a:gd name="T23" fmla="*/ 10 h 108"/>
                <a:gd name="T24" fmla="*/ 38 w 128"/>
                <a:gd name="T25" fmla="*/ 10 h 108"/>
                <a:gd name="T26" fmla="*/ 34 w 128"/>
                <a:gd name="T27" fmla="*/ 10 h 108"/>
                <a:gd name="T28" fmla="*/ 26 w 128"/>
                <a:gd name="T29" fmla="*/ 8 h 108"/>
                <a:gd name="T30" fmla="*/ 14 w 128"/>
                <a:gd name="T31" fmla="*/ 4 h 108"/>
                <a:gd name="T32" fmla="*/ 4 w 128"/>
                <a:gd name="T33" fmla="*/ 0 h 108"/>
                <a:gd name="T34" fmla="*/ 0 w 128"/>
                <a:gd name="T35" fmla="*/ 80 h 108"/>
                <a:gd name="T36" fmla="*/ 12 w 128"/>
                <a:gd name="T37" fmla="*/ 86 h 108"/>
                <a:gd name="T38" fmla="*/ 28 w 128"/>
                <a:gd name="T39" fmla="*/ 80 h 108"/>
                <a:gd name="T40" fmla="*/ 28 w 128"/>
                <a:gd name="T41" fmla="*/ 78 h 108"/>
                <a:gd name="T42" fmla="*/ 28 w 128"/>
                <a:gd name="T43" fmla="*/ 76 h 108"/>
                <a:gd name="T44" fmla="*/ 30 w 128"/>
                <a:gd name="T45" fmla="*/ 74 h 108"/>
                <a:gd name="T46" fmla="*/ 34 w 128"/>
                <a:gd name="T47" fmla="*/ 72 h 108"/>
                <a:gd name="T48" fmla="*/ 38 w 128"/>
                <a:gd name="T49" fmla="*/ 68 h 108"/>
                <a:gd name="T50" fmla="*/ 42 w 128"/>
                <a:gd name="T51" fmla="*/ 68 h 108"/>
                <a:gd name="T52" fmla="*/ 46 w 128"/>
                <a:gd name="T53" fmla="*/ 66 h 108"/>
                <a:gd name="T54" fmla="*/ 52 w 128"/>
                <a:gd name="T55" fmla="*/ 68 h 108"/>
                <a:gd name="T56" fmla="*/ 76 w 128"/>
                <a:gd name="T57" fmla="*/ 82 h 108"/>
                <a:gd name="T58" fmla="*/ 86 w 128"/>
                <a:gd name="T59" fmla="*/ 94 h 108"/>
                <a:gd name="T60" fmla="*/ 104 w 128"/>
                <a:gd name="T61" fmla="*/ 102 h 108"/>
                <a:gd name="T62" fmla="*/ 126 w 128"/>
                <a:gd name="T63" fmla="*/ 108 h 108"/>
                <a:gd name="T64" fmla="*/ 128 w 128"/>
                <a:gd name="T65" fmla="*/ 108 h 108"/>
                <a:gd name="T66" fmla="*/ 128 w 128"/>
                <a:gd name="T67" fmla="*/ 106 h 108"/>
                <a:gd name="T68" fmla="*/ 128 w 128"/>
                <a:gd name="T69" fmla="*/ 104 h 108"/>
                <a:gd name="T70" fmla="*/ 128 w 128"/>
                <a:gd name="T71" fmla="*/ 100 h 108"/>
                <a:gd name="T72" fmla="*/ 126 w 128"/>
                <a:gd name="T73" fmla="*/ 98 h 108"/>
                <a:gd name="T74" fmla="*/ 124 w 128"/>
                <a:gd name="T75" fmla="*/ 94 h 108"/>
                <a:gd name="T76" fmla="*/ 120 w 128"/>
                <a:gd name="T77" fmla="*/ 92 h 108"/>
                <a:gd name="T78" fmla="*/ 116 w 128"/>
                <a:gd name="T79" fmla="*/ 88 h 108"/>
                <a:gd name="T80" fmla="*/ 110 w 128"/>
                <a:gd name="T81" fmla="*/ 84 h 108"/>
                <a:gd name="T82" fmla="*/ 106 w 128"/>
                <a:gd name="T83" fmla="*/ 80 h 108"/>
                <a:gd name="T84" fmla="*/ 102 w 128"/>
                <a:gd name="T85" fmla="*/ 76 h 108"/>
                <a:gd name="T86" fmla="*/ 98 w 128"/>
                <a:gd name="T87" fmla="*/ 72 h 108"/>
                <a:gd name="T88" fmla="*/ 96 w 128"/>
                <a:gd name="T89" fmla="*/ 70 h 108"/>
                <a:gd name="T90" fmla="*/ 96 w 128"/>
                <a:gd name="T91" fmla="*/ 70 h 108"/>
                <a:gd name="T92" fmla="*/ 80 w 128"/>
                <a:gd name="T93" fmla="*/ 60 h 108"/>
                <a:gd name="T94" fmla="*/ 96 w 128"/>
                <a:gd name="T95" fmla="*/ 54 h 108"/>
                <a:gd name="T96" fmla="*/ 92 w 128"/>
                <a:gd name="T97" fmla="*/ 46 h 108"/>
                <a:gd name="T98" fmla="*/ 90 w 128"/>
                <a:gd name="T99" fmla="*/ 46 h 108"/>
                <a:gd name="T100" fmla="*/ 88 w 128"/>
                <a:gd name="T101" fmla="*/ 44 h 108"/>
                <a:gd name="T102" fmla="*/ 84 w 128"/>
                <a:gd name="T103" fmla="*/ 44 h 108"/>
                <a:gd name="T104" fmla="*/ 80 w 128"/>
                <a:gd name="T105" fmla="*/ 42 h 108"/>
                <a:gd name="T106" fmla="*/ 78 w 128"/>
                <a:gd name="T107" fmla="*/ 42 h 108"/>
                <a:gd name="T108" fmla="*/ 78 w 128"/>
                <a:gd name="T109" fmla="*/ 4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" h="108">
                  <a:moveTo>
                    <a:pt x="78" y="40"/>
                  </a:moveTo>
                  <a:lnTo>
                    <a:pt x="78" y="38"/>
                  </a:lnTo>
                  <a:lnTo>
                    <a:pt x="76" y="36"/>
                  </a:lnTo>
                  <a:lnTo>
                    <a:pt x="72" y="36"/>
                  </a:lnTo>
                  <a:lnTo>
                    <a:pt x="70" y="34"/>
                  </a:lnTo>
                  <a:lnTo>
                    <a:pt x="68" y="32"/>
                  </a:lnTo>
                  <a:lnTo>
                    <a:pt x="62" y="28"/>
                  </a:lnTo>
                  <a:lnTo>
                    <a:pt x="58" y="24"/>
                  </a:lnTo>
                  <a:lnTo>
                    <a:pt x="52" y="20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26" y="8"/>
                  </a:lnTo>
                  <a:lnTo>
                    <a:pt x="14" y="4"/>
                  </a:lnTo>
                  <a:lnTo>
                    <a:pt x="4" y="0"/>
                  </a:lnTo>
                  <a:lnTo>
                    <a:pt x="0" y="80"/>
                  </a:lnTo>
                  <a:lnTo>
                    <a:pt x="12" y="86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8" y="76"/>
                  </a:lnTo>
                  <a:lnTo>
                    <a:pt x="30" y="74"/>
                  </a:lnTo>
                  <a:lnTo>
                    <a:pt x="34" y="72"/>
                  </a:lnTo>
                  <a:lnTo>
                    <a:pt x="38" y="68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52" y="68"/>
                  </a:lnTo>
                  <a:lnTo>
                    <a:pt x="76" y="82"/>
                  </a:lnTo>
                  <a:lnTo>
                    <a:pt x="86" y="94"/>
                  </a:lnTo>
                  <a:lnTo>
                    <a:pt x="104" y="102"/>
                  </a:lnTo>
                  <a:lnTo>
                    <a:pt x="126" y="108"/>
                  </a:lnTo>
                  <a:lnTo>
                    <a:pt x="128" y="108"/>
                  </a:lnTo>
                  <a:lnTo>
                    <a:pt x="128" y="106"/>
                  </a:lnTo>
                  <a:lnTo>
                    <a:pt x="128" y="104"/>
                  </a:lnTo>
                  <a:lnTo>
                    <a:pt x="128" y="100"/>
                  </a:lnTo>
                  <a:lnTo>
                    <a:pt x="126" y="98"/>
                  </a:lnTo>
                  <a:lnTo>
                    <a:pt x="124" y="94"/>
                  </a:lnTo>
                  <a:lnTo>
                    <a:pt x="120" y="92"/>
                  </a:lnTo>
                  <a:lnTo>
                    <a:pt x="116" y="88"/>
                  </a:lnTo>
                  <a:lnTo>
                    <a:pt x="110" y="84"/>
                  </a:lnTo>
                  <a:lnTo>
                    <a:pt x="106" y="80"/>
                  </a:lnTo>
                  <a:lnTo>
                    <a:pt x="102" y="76"/>
                  </a:lnTo>
                  <a:lnTo>
                    <a:pt x="98" y="72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80" y="60"/>
                  </a:lnTo>
                  <a:lnTo>
                    <a:pt x="96" y="54"/>
                  </a:lnTo>
                  <a:lnTo>
                    <a:pt x="92" y="46"/>
                  </a:lnTo>
                  <a:lnTo>
                    <a:pt x="90" y="46"/>
                  </a:lnTo>
                  <a:lnTo>
                    <a:pt x="88" y="44"/>
                  </a:lnTo>
                  <a:lnTo>
                    <a:pt x="84" y="44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8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" name="Freeform 318"/>
            <p:cNvSpPr>
              <a:spLocks/>
            </p:cNvSpPr>
            <p:nvPr/>
          </p:nvSpPr>
          <p:spPr bwMode="gray">
            <a:xfrm>
              <a:off x="2513" y="3118"/>
              <a:ext cx="122" cy="108"/>
            </a:xfrm>
            <a:custGeom>
              <a:avLst/>
              <a:gdLst>
                <a:gd name="T0" fmla="*/ 122 w 122"/>
                <a:gd name="T1" fmla="*/ 28 h 108"/>
                <a:gd name="T2" fmla="*/ 114 w 122"/>
                <a:gd name="T3" fmla="*/ 24 h 108"/>
                <a:gd name="T4" fmla="*/ 102 w 122"/>
                <a:gd name="T5" fmla="*/ 18 h 108"/>
                <a:gd name="T6" fmla="*/ 92 w 122"/>
                <a:gd name="T7" fmla="*/ 14 h 108"/>
                <a:gd name="T8" fmla="*/ 80 w 122"/>
                <a:gd name="T9" fmla="*/ 14 h 108"/>
                <a:gd name="T10" fmla="*/ 72 w 122"/>
                <a:gd name="T11" fmla="*/ 20 h 108"/>
                <a:gd name="T12" fmla="*/ 72 w 122"/>
                <a:gd name="T13" fmla="*/ 20 h 108"/>
                <a:gd name="T14" fmla="*/ 72 w 122"/>
                <a:gd name="T15" fmla="*/ 24 h 108"/>
                <a:gd name="T16" fmla="*/ 72 w 122"/>
                <a:gd name="T17" fmla="*/ 28 h 108"/>
                <a:gd name="T18" fmla="*/ 70 w 122"/>
                <a:gd name="T19" fmla="*/ 32 h 108"/>
                <a:gd name="T20" fmla="*/ 70 w 122"/>
                <a:gd name="T21" fmla="*/ 36 h 108"/>
                <a:gd name="T22" fmla="*/ 66 w 122"/>
                <a:gd name="T23" fmla="*/ 40 h 108"/>
                <a:gd name="T24" fmla="*/ 64 w 122"/>
                <a:gd name="T25" fmla="*/ 42 h 108"/>
                <a:gd name="T26" fmla="*/ 58 w 122"/>
                <a:gd name="T27" fmla="*/ 42 h 108"/>
                <a:gd name="T28" fmla="*/ 52 w 122"/>
                <a:gd name="T29" fmla="*/ 42 h 108"/>
                <a:gd name="T30" fmla="*/ 48 w 122"/>
                <a:gd name="T31" fmla="*/ 40 h 108"/>
                <a:gd name="T32" fmla="*/ 42 w 122"/>
                <a:gd name="T33" fmla="*/ 38 h 108"/>
                <a:gd name="T34" fmla="*/ 40 w 122"/>
                <a:gd name="T35" fmla="*/ 32 h 108"/>
                <a:gd name="T36" fmla="*/ 38 w 122"/>
                <a:gd name="T37" fmla="*/ 28 h 108"/>
                <a:gd name="T38" fmla="*/ 34 w 122"/>
                <a:gd name="T39" fmla="*/ 22 h 108"/>
                <a:gd name="T40" fmla="*/ 34 w 122"/>
                <a:gd name="T41" fmla="*/ 18 h 108"/>
                <a:gd name="T42" fmla="*/ 32 w 122"/>
                <a:gd name="T43" fmla="*/ 14 h 108"/>
                <a:gd name="T44" fmla="*/ 32 w 122"/>
                <a:gd name="T45" fmla="*/ 12 h 108"/>
                <a:gd name="T46" fmla="*/ 30 w 122"/>
                <a:gd name="T47" fmla="*/ 12 h 108"/>
                <a:gd name="T48" fmla="*/ 28 w 122"/>
                <a:gd name="T49" fmla="*/ 10 h 108"/>
                <a:gd name="T50" fmla="*/ 26 w 122"/>
                <a:gd name="T51" fmla="*/ 6 h 108"/>
                <a:gd name="T52" fmla="*/ 22 w 122"/>
                <a:gd name="T53" fmla="*/ 4 h 108"/>
                <a:gd name="T54" fmla="*/ 18 w 122"/>
                <a:gd name="T55" fmla="*/ 2 h 108"/>
                <a:gd name="T56" fmla="*/ 12 w 122"/>
                <a:gd name="T57" fmla="*/ 0 h 108"/>
                <a:gd name="T58" fmla="*/ 8 w 122"/>
                <a:gd name="T59" fmla="*/ 2 h 108"/>
                <a:gd name="T60" fmla="*/ 2 w 122"/>
                <a:gd name="T61" fmla="*/ 4 h 108"/>
                <a:gd name="T62" fmla="*/ 2 w 122"/>
                <a:gd name="T63" fmla="*/ 6 h 108"/>
                <a:gd name="T64" fmla="*/ 0 w 122"/>
                <a:gd name="T65" fmla="*/ 8 h 108"/>
                <a:gd name="T66" fmla="*/ 0 w 122"/>
                <a:gd name="T67" fmla="*/ 10 h 108"/>
                <a:gd name="T68" fmla="*/ 2 w 122"/>
                <a:gd name="T69" fmla="*/ 14 h 108"/>
                <a:gd name="T70" fmla="*/ 6 w 122"/>
                <a:gd name="T71" fmla="*/ 18 h 108"/>
                <a:gd name="T72" fmla="*/ 10 w 122"/>
                <a:gd name="T73" fmla="*/ 26 h 108"/>
                <a:gd name="T74" fmla="*/ 12 w 122"/>
                <a:gd name="T75" fmla="*/ 32 h 108"/>
                <a:gd name="T76" fmla="*/ 14 w 122"/>
                <a:gd name="T77" fmla="*/ 38 h 108"/>
                <a:gd name="T78" fmla="*/ 14 w 122"/>
                <a:gd name="T79" fmla="*/ 42 h 108"/>
                <a:gd name="T80" fmla="*/ 16 w 122"/>
                <a:gd name="T81" fmla="*/ 46 h 108"/>
                <a:gd name="T82" fmla="*/ 18 w 122"/>
                <a:gd name="T83" fmla="*/ 48 h 108"/>
                <a:gd name="T84" fmla="*/ 20 w 122"/>
                <a:gd name="T85" fmla="*/ 50 h 108"/>
                <a:gd name="T86" fmla="*/ 24 w 122"/>
                <a:gd name="T87" fmla="*/ 50 h 108"/>
                <a:gd name="T88" fmla="*/ 28 w 122"/>
                <a:gd name="T89" fmla="*/ 48 h 108"/>
                <a:gd name="T90" fmla="*/ 34 w 122"/>
                <a:gd name="T91" fmla="*/ 48 h 108"/>
                <a:gd name="T92" fmla="*/ 38 w 122"/>
                <a:gd name="T93" fmla="*/ 50 h 108"/>
                <a:gd name="T94" fmla="*/ 42 w 122"/>
                <a:gd name="T95" fmla="*/ 52 h 108"/>
                <a:gd name="T96" fmla="*/ 46 w 122"/>
                <a:gd name="T97" fmla="*/ 54 h 108"/>
                <a:gd name="T98" fmla="*/ 50 w 122"/>
                <a:gd name="T99" fmla="*/ 54 h 108"/>
                <a:gd name="T100" fmla="*/ 56 w 122"/>
                <a:gd name="T101" fmla="*/ 56 h 108"/>
                <a:gd name="T102" fmla="*/ 62 w 122"/>
                <a:gd name="T103" fmla="*/ 56 h 108"/>
                <a:gd name="T104" fmla="*/ 68 w 122"/>
                <a:gd name="T105" fmla="*/ 58 h 108"/>
                <a:gd name="T106" fmla="*/ 70 w 122"/>
                <a:gd name="T107" fmla="*/ 58 h 108"/>
                <a:gd name="T108" fmla="*/ 72 w 122"/>
                <a:gd name="T109" fmla="*/ 58 h 108"/>
                <a:gd name="T110" fmla="*/ 88 w 122"/>
                <a:gd name="T111" fmla="*/ 72 h 108"/>
                <a:gd name="T112" fmla="*/ 98 w 122"/>
                <a:gd name="T113" fmla="*/ 90 h 108"/>
                <a:gd name="T114" fmla="*/ 114 w 122"/>
                <a:gd name="T115" fmla="*/ 104 h 108"/>
                <a:gd name="T116" fmla="*/ 118 w 122"/>
                <a:gd name="T117" fmla="*/ 108 h 108"/>
                <a:gd name="T118" fmla="*/ 122 w 122"/>
                <a:gd name="T119" fmla="*/ 2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2" h="108">
                  <a:moveTo>
                    <a:pt x="122" y="28"/>
                  </a:moveTo>
                  <a:lnTo>
                    <a:pt x="114" y="24"/>
                  </a:lnTo>
                  <a:lnTo>
                    <a:pt x="102" y="18"/>
                  </a:lnTo>
                  <a:lnTo>
                    <a:pt x="92" y="14"/>
                  </a:lnTo>
                  <a:lnTo>
                    <a:pt x="80" y="1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70" y="32"/>
                  </a:lnTo>
                  <a:lnTo>
                    <a:pt x="70" y="36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58" y="42"/>
                  </a:lnTo>
                  <a:lnTo>
                    <a:pt x="52" y="42"/>
                  </a:lnTo>
                  <a:lnTo>
                    <a:pt x="48" y="40"/>
                  </a:lnTo>
                  <a:lnTo>
                    <a:pt x="42" y="38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18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14" y="38"/>
                  </a:lnTo>
                  <a:lnTo>
                    <a:pt x="14" y="42"/>
                  </a:lnTo>
                  <a:lnTo>
                    <a:pt x="16" y="46"/>
                  </a:lnTo>
                  <a:lnTo>
                    <a:pt x="18" y="48"/>
                  </a:lnTo>
                  <a:lnTo>
                    <a:pt x="20" y="50"/>
                  </a:lnTo>
                  <a:lnTo>
                    <a:pt x="24" y="50"/>
                  </a:lnTo>
                  <a:lnTo>
                    <a:pt x="28" y="48"/>
                  </a:lnTo>
                  <a:lnTo>
                    <a:pt x="34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6" y="54"/>
                  </a:lnTo>
                  <a:lnTo>
                    <a:pt x="50" y="54"/>
                  </a:lnTo>
                  <a:lnTo>
                    <a:pt x="56" y="56"/>
                  </a:lnTo>
                  <a:lnTo>
                    <a:pt x="62" y="56"/>
                  </a:lnTo>
                  <a:lnTo>
                    <a:pt x="68" y="58"/>
                  </a:lnTo>
                  <a:lnTo>
                    <a:pt x="70" y="58"/>
                  </a:lnTo>
                  <a:lnTo>
                    <a:pt x="72" y="58"/>
                  </a:lnTo>
                  <a:lnTo>
                    <a:pt x="88" y="72"/>
                  </a:lnTo>
                  <a:lnTo>
                    <a:pt x="98" y="90"/>
                  </a:lnTo>
                  <a:lnTo>
                    <a:pt x="114" y="104"/>
                  </a:lnTo>
                  <a:lnTo>
                    <a:pt x="118" y="108"/>
                  </a:lnTo>
                  <a:lnTo>
                    <a:pt x="12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" name="Freeform 319"/>
            <p:cNvSpPr>
              <a:spLocks/>
            </p:cNvSpPr>
            <p:nvPr/>
          </p:nvSpPr>
          <p:spPr bwMode="gray">
            <a:xfrm>
              <a:off x="2285" y="3296"/>
              <a:ext cx="508" cy="408"/>
            </a:xfrm>
            <a:custGeom>
              <a:avLst/>
              <a:gdLst>
                <a:gd name="T0" fmla="*/ 98 w 508"/>
                <a:gd name="T1" fmla="*/ 124 h 408"/>
                <a:gd name="T2" fmla="*/ 110 w 508"/>
                <a:gd name="T3" fmla="*/ 100 h 408"/>
                <a:gd name="T4" fmla="*/ 128 w 508"/>
                <a:gd name="T5" fmla="*/ 86 h 408"/>
                <a:gd name="T6" fmla="*/ 134 w 508"/>
                <a:gd name="T7" fmla="*/ 70 h 408"/>
                <a:gd name="T8" fmla="*/ 170 w 508"/>
                <a:gd name="T9" fmla="*/ 48 h 408"/>
                <a:gd name="T10" fmla="*/ 190 w 508"/>
                <a:gd name="T11" fmla="*/ 60 h 408"/>
                <a:gd name="T12" fmla="*/ 202 w 508"/>
                <a:gd name="T13" fmla="*/ 56 h 408"/>
                <a:gd name="T14" fmla="*/ 196 w 508"/>
                <a:gd name="T15" fmla="*/ 44 h 408"/>
                <a:gd name="T16" fmla="*/ 204 w 508"/>
                <a:gd name="T17" fmla="*/ 28 h 408"/>
                <a:gd name="T18" fmla="*/ 230 w 508"/>
                <a:gd name="T19" fmla="*/ 18 h 408"/>
                <a:gd name="T20" fmla="*/ 222 w 508"/>
                <a:gd name="T21" fmla="*/ 8 h 408"/>
                <a:gd name="T22" fmla="*/ 238 w 508"/>
                <a:gd name="T23" fmla="*/ 0 h 408"/>
                <a:gd name="T24" fmla="*/ 246 w 508"/>
                <a:gd name="T25" fmla="*/ 8 h 408"/>
                <a:gd name="T26" fmla="*/ 252 w 508"/>
                <a:gd name="T27" fmla="*/ 12 h 408"/>
                <a:gd name="T28" fmla="*/ 256 w 508"/>
                <a:gd name="T29" fmla="*/ 4 h 408"/>
                <a:gd name="T30" fmla="*/ 268 w 508"/>
                <a:gd name="T31" fmla="*/ 20 h 408"/>
                <a:gd name="T32" fmla="*/ 298 w 508"/>
                <a:gd name="T33" fmla="*/ 18 h 408"/>
                <a:gd name="T34" fmla="*/ 300 w 508"/>
                <a:gd name="T35" fmla="*/ 32 h 408"/>
                <a:gd name="T36" fmla="*/ 286 w 508"/>
                <a:gd name="T37" fmla="*/ 52 h 408"/>
                <a:gd name="T38" fmla="*/ 326 w 508"/>
                <a:gd name="T39" fmla="*/ 82 h 408"/>
                <a:gd name="T40" fmla="*/ 344 w 508"/>
                <a:gd name="T41" fmla="*/ 78 h 408"/>
                <a:gd name="T42" fmla="*/ 358 w 508"/>
                <a:gd name="T43" fmla="*/ 10 h 408"/>
                <a:gd name="T44" fmla="*/ 364 w 508"/>
                <a:gd name="T45" fmla="*/ 0 h 408"/>
                <a:gd name="T46" fmla="*/ 378 w 508"/>
                <a:gd name="T47" fmla="*/ 20 h 408"/>
                <a:gd name="T48" fmla="*/ 376 w 508"/>
                <a:gd name="T49" fmla="*/ 36 h 408"/>
                <a:gd name="T50" fmla="*/ 390 w 508"/>
                <a:gd name="T51" fmla="*/ 42 h 408"/>
                <a:gd name="T52" fmla="*/ 404 w 508"/>
                <a:gd name="T53" fmla="*/ 66 h 408"/>
                <a:gd name="T54" fmla="*/ 412 w 508"/>
                <a:gd name="T55" fmla="*/ 80 h 408"/>
                <a:gd name="T56" fmla="*/ 424 w 508"/>
                <a:gd name="T57" fmla="*/ 100 h 408"/>
                <a:gd name="T58" fmla="*/ 454 w 508"/>
                <a:gd name="T59" fmla="*/ 136 h 408"/>
                <a:gd name="T60" fmla="*/ 506 w 508"/>
                <a:gd name="T61" fmla="*/ 210 h 408"/>
                <a:gd name="T62" fmla="*/ 508 w 508"/>
                <a:gd name="T63" fmla="*/ 272 h 408"/>
                <a:gd name="T64" fmla="*/ 488 w 508"/>
                <a:gd name="T65" fmla="*/ 294 h 408"/>
                <a:gd name="T66" fmla="*/ 472 w 508"/>
                <a:gd name="T67" fmla="*/ 332 h 408"/>
                <a:gd name="T68" fmla="*/ 460 w 508"/>
                <a:gd name="T69" fmla="*/ 352 h 408"/>
                <a:gd name="T70" fmla="*/ 460 w 508"/>
                <a:gd name="T71" fmla="*/ 384 h 408"/>
                <a:gd name="T72" fmla="*/ 414 w 508"/>
                <a:gd name="T73" fmla="*/ 408 h 408"/>
                <a:gd name="T74" fmla="*/ 394 w 508"/>
                <a:gd name="T75" fmla="*/ 392 h 408"/>
                <a:gd name="T76" fmla="*/ 376 w 508"/>
                <a:gd name="T77" fmla="*/ 396 h 408"/>
                <a:gd name="T78" fmla="*/ 344 w 508"/>
                <a:gd name="T79" fmla="*/ 388 h 408"/>
                <a:gd name="T80" fmla="*/ 274 w 508"/>
                <a:gd name="T81" fmla="*/ 318 h 408"/>
                <a:gd name="T82" fmla="*/ 214 w 508"/>
                <a:gd name="T83" fmla="*/ 294 h 408"/>
                <a:gd name="T84" fmla="*/ 134 w 508"/>
                <a:gd name="T85" fmla="*/ 326 h 408"/>
                <a:gd name="T86" fmla="*/ 120 w 508"/>
                <a:gd name="T87" fmla="*/ 340 h 408"/>
                <a:gd name="T88" fmla="*/ 80 w 508"/>
                <a:gd name="T89" fmla="*/ 338 h 408"/>
                <a:gd name="T90" fmla="*/ 64 w 508"/>
                <a:gd name="T91" fmla="*/ 352 h 408"/>
                <a:gd name="T92" fmla="*/ 36 w 508"/>
                <a:gd name="T93" fmla="*/ 350 h 408"/>
                <a:gd name="T94" fmla="*/ 30 w 508"/>
                <a:gd name="T95" fmla="*/ 340 h 408"/>
                <a:gd name="T96" fmla="*/ 20 w 508"/>
                <a:gd name="T97" fmla="*/ 342 h 408"/>
                <a:gd name="T98" fmla="*/ 26 w 508"/>
                <a:gd name="T99" fmla="*/ 326 h 408"/>
                <a:gd name="T100" fmla="*/ 24 w 508"/>
                <a:gd name="T101" fmla="*/ 284 h 408"/>
                <a:gd name="T102" fmla="*/ 4 w 508"/>
                <a:gd name="T103" fmla="*/ 228 h 408"/>
                <a:gd name="T104" fmla="*/ 4 w 508"/>
                <a:gd name="T105" fmla="*/ 194 h 408"/>
                <a:gd name="T106" fmla="*/ 12 w 508"/>
                <a:gd name="T107" fmla="*/ 154 h 408"/>
                <a:gd name="T108" fmla="*/ 30 w 508"/>
                <a:gd name="T109" fmla="*/ 13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8" h="408">
                  <a:moveTo>
                    <a:pt x="30" y="138"/>
                  </a:moveTo>
                  <a:lnTo>
                    <a:pt x="60" y="136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94" y="128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8" y="108"/>
                  </a:lnTo>
                  <a:lnTo>
                    <a:pt x="110" y="104"/>
                  </a:lnTo>
                  <a:lnTo>
                    <a:pt x="110" y="100"/>
                  </a:lnTo>
                  <a:lnTo>
                    <a:pt x="110" y="96"/>
                  </a:lnTo>
                  <a:lnTo>
                    <a:pt x="112" y="92"/>
                  </a:lnTo>
                  <a:lnTo>
                    <a:pt x="114" y="88"/>
                  </a:lnTo>
                  <a:lnTo>
                    <a:pt x="118" y="86"/>
                  </a:lnTo>
                  <a:lnTo>
                    <a:pt x="122" y="86"/>
                  </a:lnTo>
                  <a:lnTo>
                    <a:pt x="128" y="86"/>
                  </a:lnTo>
                  <a:lnTo>
                    <a:pt x="128" y="84"/>
                  </a:lnTo>
                  <a:lnTo>
                    <a:pt x="128" y="82"/>
                  </a:lnTo>
                  <a:lnTo>
                    <a:pt x="128" y="80"/>
                  </a:lnTo>
                  <a:lnTo>
                    <a:pt x="130" y="76"/>
                  </a:lnTo>
                  <a:lnTo>
                    <a:pt x="130" y="72"/>
                  </a:lnTo>
                  <a:lnTo>
                    <a:pt x="134" y="70"/>
                  </a:lnTo>
                  <a:lnTo>
                    <a:pt x="136" y="70"/>
                  </a:lnTo>
                  <a:lnTo>
                    <a:pt x="140" y="66"/>
                  </a:lnTo>
                  <a:lnTo>
                    <a:pt x="146" y="56"/>
                  </a:lnTo>
                  <a:lnTo>
                    <a:pt x="156" y="48"/>
                  </a:lnTo>
                  <a:lnTo>
                    <a:pt x="170" y="48"/>
                  </a:lnTo>
                  <a:lnTo>
                    <a:pt x="170" y="48"/>
                  </a:lnTo>
                  <a:lnTo>
                    <a:pt x="172" y="50"/>
                  </a:lnTo>
                  <a:lnTo>
                    <a:pt x="176" y="52"/>
                  </a:lnTo>
                  <a:lnTo>
                    <a:pt x="180" y="54"/>
                  </a:lnTo>
                  <a:lnTo>
                    <a:pt x="182" y="56"/>
                  </a:lnTo>
                  <a:lnTo>
                    <a:pt x="186" y="58"/>
                  </a:lnTo>
                  <a:lnTo>
                    <a:pt x="190" y="60"/>
                  </a:lnTo>
                  <a:lnTo>
                    <a:pt x="194" y="60"/>
                  </a:lnTo>
                  <a:lnTo>
                    <a:pt x="196" y="60"/>
                  </a:lnTo>
                  <a:lnTo>
                    <a:pt x="198" y="6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2"/>
                  </a:lnTo>
                  <a:lnTo>
                    <a:pt x="200" y="50"/>
                  </a:lnTo>
                  <a:lnTo>
                    <a:pt x="198" y="48"/>
                  </a:lnTo>
                  <a:lnTo>
                    <a:pt x="196" y="46"/>
                  </a:lnTo>
                  <a:lnTo>
                    <a:pt x="196" y="44"/>
                  </a:lnTo>
                  <a:lnTo>
                    <a:pt x="198" y="42"/>
                  </a:lnTo>
                  <a:lnTo>
                    <a:pt x="202" y="40"/>
                  </a:lnTo>
                  <a:lnTo>
                    <a:pt x="204" y="32"/>
                  </a:lnTo>
                  <a:lnTo>
                    <a:pt x="202" y="32"/>
                  </a:lnTo>
                  <a:lnTo>
                    <a:pt x="204" y="30"/>
                  </a:lnTo>
                  <a:lnTo>
                    <a:pt x="204" y="28"/>
                  </a:lnTo>
                  <a:lnTo>
                    <a:pt x="206" y="24"/>
                  </a:lnTo>
                  <a:lnTo>
                    <a:pt x="208" y="22"/>
                  </a:lnTo>
                  <a:lnTo>
                    <a:pt x="212" y="20"/>
                  </a:lnTo>
                  <a:lnTo>
                    <a:pt x="228" y="20"/>
                  </a:lnTo>
                  <a:lnTo>
                    <a:pt x="228" y="18"/>
                  </a:lnTo>
                  <a:lnTo>
                    <a:pt x="230" y="18"/>
                  </a:lnTo>
                  <a:lnTo>
                    <a:pt x="232" y="16"/>
                  </a:lnTo>
                  <a:lnTo>
                    <a:pt x="232" y="14"/>
                  </a:lnTo>
                  <a:lnTo>
                    <a:pt x="232" y="10"/>
                  </a:lnTo>
                  <a:lnTo>
                    <a:pt x="222" y="10"/>
                  </a:lnTo>
                  <a:lnTo>
                    <a:pt x="222" y="10"/>
                  </a:lnTo>
                  <a:lnTo>
                    <a:pt x="222" y="8"/>
                  </a:lnTo>
                  <a:lnTo>
                    <a:pt x="224" y="6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2" y="0"/>
                  </a:lnTo>
                  <a:lnTo>
                    <a:pt x="244" y="0"/>
                  </a:lnTo>
                  <a:lnTo>
                    <a:pt x="246" y="2"/>
                  </a:lnTo>
                  <a:lnTo>
                    <a:pt x="248" y="2"/>
                  </a:lnTo>
                  <a:lnTo>
                    <a:pt x="246" y="6"/>
                  </a:lnTo>
                  <a:lnTo>
                    <a:pt x="246" y="8"/>
                  </a:lnTo>
                  <a:lnTo>
                    <a:pt x="244" y="8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6" y="10"/>
                  </a:lnTo>
                  <a:lnTo>
                    <a:pt x="248" y="12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54" y="10"/>
                  </a:lnTo>
                  <a:lnTo>
                    <a:pt x="254" y="8"/>
                  </a:lnTo>
                  <a:lnTo>
                    <a:pt x="254" y="6"/>
                  </a:lnTo>
                  <a:lnTo>
                    <a:pt x="254" y="4"/>
                  </a:lnTo>
                  <a:lnTo>
                    <a:pt x="256" y="4"/>
                  </a:lnTo>
                  <a:lnTo>
                    <a:pt x="258" y="4"/>
                  </a:lnTo>
                  <a:lnTo>
                    <a:pt x="262" y="6"/>
                  </a:lnTo>
                  <a:lnTo>
                    <a:pt x="264" y="12"/>
                  </a:lnTo>
                  <a:lnTo>
                    <a:pt x="266" y="16"/>
                  </a:lnTo>
                  <a:lnTo>
                    <a:pt x="268" y="18"/>
                  </a:lnTo>
                  <a:lnTo>
                    <a:pt x="268" y="20"/>
                  </a:lnTo>
                  <a:lnTo>
                    <a:pt x="280" y="14"/>
                  </a:lnTo>
                  <a:lnTo>
                    <a:pt x="282" y="14"/>
                  </a:lnTo>
                  <a:lnTo>
                    <a:pt x="284" y="14"/>
                  </a:lnTo>
                  <a:lnTo>
                    <a:pt x="290" y="14"/>
                  </a:lnTo>
                  <a:lnTo>
                    <a:pt x="294" y="16"/>
                  </a:lnTo>
                  <a:lnTo>
                    <a:pt x="298" y="18"/>
                  </a:lnTo>
                  <a:lnTo>
                    <a:pt x="300" y="20"/>
                  </a:lnTo>
                  <a:lnTo>
                    <a:pt x="302" y="24"/>
                  </a:lnTo>
                  <a:lnTo>
                    <a:pt x="304" y="28"/>
                  </a:lnTo>
                  <a:lnTo>
                    <a:pt x="302" y="30"/>
                  </a:lnTo>
                  <a:lnTo>
                    <a:pt x="302" y="32"/>
                  </a:lnTo>
                  <a:lnTo>
                    <a:pt x="300" y="32"/>
                  </a:lnTo>
                  <a:lnTo>
                    <a:pt x="298" y="34"/>
                  </a:lnTo>
                  <a:lnTo>
                    <a:pt x="294" y="36"/>
                  </a:lnTo>
                  <a:lnTo>
                    <a:pt x="292" y="40"/>
                  </a:lnTo>
                  <a:lnTo>
                    <a:pt x="290" y="44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86" y="54"/>
                  </a:lnTo>
                  <a:lnTo>
                    <a:pt x="290" y="56"/>
                  </a:lnTo>
                  <a:lnTo>
                    <a:pt x="298" y="62"/>
                  </a:lnTo>
                  <a:lnTo>
                    <a:pt x="308" y="70"/>
                  </a:lnTo>
                  <a:lnTo>
                    <a:pt x="318" y="76"/>
                  </a:lnTo>
                  <a:lnTo>
                    <a:pt x="326" y="82"/>
                  </a:lnTo>
                  <a:lnTo>
                    <a:pt x="330" y="82"/>
                  </a:lnTo>
                  <a:lnTo>
                    <a:pt x="330" y="84"/>
                  </a:lnTo>
                  <a:lnTo>
                    <a:pt x="334" y="84"/>
                  </a:lnTo>
                  <a:lnTo>
                    <a:pt x="336" y="84"/>
                  </a:lnTo>
                  <a:lnTo>
                    <a:pt x="340" y="82"/>
                  </a:lnTo>
                  <a:lnTo>
                    <a:pt x="344" y="78"/>
                  </a:lnTo>
                  <a:lnTo>
                    <a:pt x="348" y="70"/>
                  </a:lnTo>
                  <a:lnTo>
                    <a:pt x="352" y="58"/>
                  </a:lnTo>
                  <a:lnTo>
                    <a:pt x="354" y="48"/>
                  </a:lnTo>
                  <a:lnTo>
                    <a:pt x="356" y="42"/>
                  </a:lnTo>
                  <a:lnTo>
                    <a:pt x="358" y="12"/>
                  </a:lnTo>
                  <a:lnTo>
                    <a:pt x="358" y="10"/>
                  </a:lnTo>
                  <a:lnTo>
                    <a:pt x="358" y="10"/>
                  </a:lnTo>
                  <a:lnTo>
                    <a:pt x="358" y="6"/>
                  </a:lnTo>
                  <a:lnTo>
                    <a:pt x="358" y="4"/>
                  </a:lnTo>
                  <a:lnTo>
                    <a:pt x="360" y="2"/>
                  </a:lnTo>
                  <a:lnTo>
                    <a:pt x="360" y="0"/>
                  </a:lnTo>
                  <a:lnTo>
                    <a:pt x="364" y="0"/>
                  </a:lnTo>
                  <a:lnTo>
                    <a:pt x="368" y="0"/>
                  </a:lnTo>
                  <a:lnTo>
                    <a:pt x="372" y="4"/>
                  </a:lnTo>
                  <a:lnTo>
                    <a:pt x="376" y="6"/>
                  </a:lnTo>
                  <a:lnTo>
                    <a:pt x="376" y="12"/>
                  </a:lnTo>
                  <a:lnTo>
                    <a:pt x="378" y="16"/>
                  </a:lnTo>
                  <a:lnTo>
                    <a:pt x="378" y="20"/>
                  </a:lnTo>
                  <a:lnTo>
                    <a:pt x="378" y="22"/>
                  </a:lnTo>
                  <a:lnTo>
                    <a:pt x="378" y="24"/>
                  </a:lnTo>
                  <a:lnTo>
                    <a:pt x="376" y="24"/>
                  </a:lnTo>
                  <a:lnTo>
                    <a:pt x="376" y="28"/>
                  </a:lnTo>
                  <a:lnTo>
                    <a:pt x="376" y="32"/>
                  </a:lnTo>
                  <a:lnTo>
                    <a:pt x="376" y="36"/>
                  </a:lnTo>
                  <a:lnTo>
                    <a:pt x="378" y="40"/>
                  </a:lnTo>
                  <a:lnTo>
                    <a:pt x="378" y="42"/>
                  </a:lnTo>
                  <a:lnTo>
                    <a:pt x="382" y="42"/>
                  </a:lnTo>
                  <a:lnTo>
                    <a:pt x="384" y="42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2" y="44"/>
                  </a:lnTo>
                  <a:lnTo>
                    <a:pt x="394" y="46"/>
                  </a:lnTo>
                  <a:lnTo>
                    <a:pt x="396" y="50"/>
                  </a:lnTo>
                  <a:lnTo>
                    <a:pt x="398" y="56"/>
                  </a:lnTo>
                  <a:lnTo>
                    <a:pt x="402" y="62"/>
                  </a:lnTo>
                  <a:lnTo>
                    <a:pt x="404" y="66"/>
                  </a:lnTo>
                  <a:lnTo>
                    <a:pt x="408" y="68"/>
                  </a:lnTo>
                  <a:lnTo>
                    <a:pt x="408" y="68"/>
                  </a:lnTo>
                  <a:lnTo>
                    <a:pt x="408" y="70"/>
                  </a:lnTo>
                  <a:lnTo>
                    <a:pt x="410" y="72"/>
                  </a:lnTo>
                  <a:lnTo>
                    <a:pt x="410" y="76"/>
                  </a:lnTo>
                  <a:lnTo>
                    <a:pt x="412" y="80"/>
                  </a:lnTo>
                  <a:lnTo>
                    <a:pt x="414" y="84"/>
                  </a:lnTo>
                  <a:lnTo>
                    <a:pt x="416" y="88"/>
                  </a:lnTo>
                  <a:lnTo>
                    <a:pt x="416" y="92"/>
                  </a:lnTo>
                  <a:lnTo>
                    <a:pt x="418" y="94"/>
                  </a:lnTo>
                  <a:lnTo>
                    <a:pt x="420" y="98"/>
                  </a:lnTo>
                  <a:lnTo>
                    <a:pt x="424" y="100"/>
                  </a:lnTo>
                  <a:lnTo>
                    <a:pt x="426" y="104"/>
                  </a:lnTo>
                  <a:lnTo>
                    <a:pt x="430" y="108"/>
                  </a:lnTo>
                  <a:lnTo>
                    <a:pt x="434" y="112"/>
                  </a:lnTo>
                  <a:lnTo>
                    <a:pt x="436" y="114"/>
                  </a:lnTo>
                  <a:lnTo>
                    <a:pt x="436" y="114"/>
                  </a:lnTo>
                  <a:lnTo>
                    <a:pt x="454" y="136"/>
                  </a:lnTo>
                  <a:lnTo>
                    <a:pt x="454" y="144"/>
                  </a:lnTo>
                  <a:lnTo>
                    <a:pt x="488" y="170"/>
                  </a:lnTo>
                  <a:lnTo>
                    <a:pt x="490" y="174"/>
                  </a:lnTo>
                  <a:lnTo>
                    <a:pt x="496" y="182"/>
                  </a:lnTo>
                  <a:lnTo>
                    <a:pt x="502" y="194"/>
                  </a:lnTo>
                  <a:lnTo>
                    <a:pt x="506" y="210"/>
                  </a:lnTo>
                  <a:lnTo>
                    <a:pt x="506" y="224"/>
                  </a:lnTo>
                  <a:lnTo>
                    <a:pt x="508" y="240"/>
                  </a:lnTo>
                  <a:lnTo>
                    <a:pt x="508" y="256"/>
                  </a:lnTo>
                  <a:lnTo>
                    <a:pt x="508" y="268"/>
                  </a:lnTo>
                  <a:lnTo>
                    <a:pt x="508" y="272"/>
                  </a:lnTo>
                  <a:lnTo>
                    <a:pt x="508" y="272"/>
                  </a:lnTo>
                  <a:lnTo>
                    <a:pt x="508" y="276"/>
                  </a:lnTo>
                  <a:lnTo>
                    <a:pt x="504" y="280"/>
                  </a:lnTo>
                  <a:lnTo>
                    <a:pt x="502" y="284"/>
                  </a:lnTo>
                  <a:lnTo>
                    <a:pt x="498" y="288"/>
                  </a:lnTo>
                  <a:lnTo>
                    <a:pt x="494" y="292"/>
                  </a:lnTo>
                  <a:lnTo>
                    <a:pt x="488" y="294"/>
                  </a:lnTo>
                  <a:lnTo>
                    <a:pt x="480" y="312"/>
                  </a:lnTo>
                  <a:lnTo>
                    <a:pt x="480" y="312"/>
                  </a:lnTo>
                  <a:lnTo>
                    <a:pt x="478" y="316"/>
                  </a:lnTo>
                  <a:lnTo>
                    <a:pt x="476" y="322"/>
                  </a:lnTo>
                  <a:lnTo>
                    <a:pt x="474" y="326"/>
                  </a:lnTo>
                  <a:lnTo>
                    <a:pt x="472" y="332"/>
                  </a:lnTo>
                  <a:lnTo>
                    <a:pt x="470" y="336"/>
                  </a:lnTo>
                  <a:lnTo>
                    <a:pt x="466" y="338"/>
                  </a:lnTo>
                  <a:lnTo>
                    <a:pt x="462" y="340"/>
                  </a:lnTo>
                  <a:lnTo>
                    <a:pt x="460" y="344"/>
                  </a:lnTo>
                  <a:lnTo>
                    <a:pt x="460" y="346"/>
                  </a:lnTo>
                  <a:lnTo>
                    <a:pt x="460" y="352"/>
                  </a:lnTo>
                  <a:lnTo>
                    <a:pt x="462" y="358"/>
                  </a:lnTo>
                  <a:lnTo>
                    <a:pt x="464" y="364"/>
                  </a:lnTo>
                  <a:lnTo>
                    <a:pt x="466" y="370"/>
                  </a:lnTo>
                  <a:lnTo>
                    <a:pt x="466" y="376"/>
                  </a:lnTo>
                  <a:lnTo>
                    <a:pt x="464" y="380"/>
                  </a:lnTo>
                  <a:lnTo>
                    <a:pt x="460" y="384"/>
                  </a:lnTo>
                  <a:lnTo>
                    <a:pt x="452" y="388"/>
                  </a:lnTo>
                  <a:lnTo>
                    <a:pt x="440" y="394"/>
                  </a:lnTo>
                  <a:lnTo>
                    <a:pt x="430" y="402"/>
                  </a:lnTo>
                  <a:lnTo>
                    <a:pt x="420" y="406"/>
                  </a:lnTo>
                  <a:lnTo>
                    <a:pt x="416" y="408"/>
                  </a:lnTo>
                  <a:lnTo>
                    <a:pt x="414" y="408"/>
                  </a:lnTo>
                  <a:lnTo>
                    <a:pt x="412" y="406"/>
                  </a:lnTo>
                  <a:lnTo>
                    <a:pt x="408" y="404"/>
                  </a:lnTo>
                  <a:lnTo>
                    <a:pt x="402" y="400"/>
                  </a:lnTo>
                  <a:lnTo>
                    <a:pt x="398" y="396"/>
                  </a:lnTo>
                  <a:lnTo>
                    <a:pt x="396" y="392"/>
                  </a:lnTo>
                  <a:lnTo>
                    <a:pt x="394" y="392"/>
                  </a:lnTo>
                  <a:lnTo>
                    <a:pt x="392" y="392"/>
                  </a:lnTo>
                  <a:lnTo>
                    <a:pt x="390" y="392"/>
                  </a:lnTo>
                  <a:lnTo>
                    <a:pt x="386" y="394"/>
                  </a:lnTo>
                  <a:lnTo>
                    <a:pt x="384" y="396"/>
                  </a:lnTo>
                  <a:lnTo>
                    <a:pt x="380" y="396"/>
                  </a:lnTo>
                  <a:lnTo>
                    <a:pt x="376" y="396"/>
                  </a:lnTo>
                  <a:lnTo>
                    <a:pt x="372" y="396"/>
                  </a:lnTo>
                  <a:lnTo>
                    <a:pt x="368" y="394"/>
                  </a:lnTo>
                  <a:lnTo>
                    <a:pt x="366" y="394"/>
                  </a:lnTo>
                  <a:lnTo>
                    <a:pt x="364" y="392"/>
                  </a:lnTo>
                  <a:lnTo>
                    <a:pt x="346" y="392"/>
                  </a:lnTo>
                  <a:lnTo>
                    <a:pt x="344" y="388"/>
                  </a:lnTo>
                  <a:lnTo>
                    <a:pt x="338" y="380"/>
                  </a:lnTo>
                  <a:lnTo>
                    <a:pt x="334" y="366"/>
                  </a:lnTo>
                  <a:lnTo>
                    <a:pt x="330" y="354"/>
                  </a:lnTo>
                  <a:lnTo>
                    <a:pt x="318" y="334"/>
                  </a:lnTo>
                  <a:lnTo>
                    <a:pt x="292" y="332"/>
                  </a:lnTo>
                  <a:lnTo>
                    <a:pt x="274" y="318"/>
                  </a:lnTo>
                  <a:lnTo>
                    <a:pt x="272" y="316"/>
                  </a:lnTo>
                  <a:lnTo>
                    <a:pt x="266" y="310"/>
                  </a:lnTo>
                  <a:lnTo>
                    <a:pt x="256" y="304"/>
                  </a:lnTo>
                  <a:lnTo>
                    <a:pt x="240" y="296"/>
                  </a:lnTo>
                  <a:lnTo>
                    <a:pt x="220" y="292"/>
                  </a:lnTo>
                  <a:lnTo>
                    <a:pt x="214" y="294"/>
                  </a:lnTo>
                  <a:lnTo>
                    <a:pt x="204" y="296"/>
                  </a:lnTo>
                  <a:lnTo>
                    <a:pt x="190" y="300"/>
                  </a:lnTo>
                  <a:lnTo>
                    <a:pt x="178" y="304"/>
                  </a:lnTo>
                  <a:lnTo>
                    <a:pt x="144" y="324"/>
                  </a:lnTo>
                  <a:lnTo>
                    <a:pt x="136" y="324"/>
                  </a:lnTo>
                  <a:lnTo>
                    <a:pt x="134" y="326"/>
                  </a:lnTo>
                  <a:lnTo>
                    <a:pt x="134" y="328"/>
                  </a:lnTo>
                  <a:lnTo>
                    <a:pt x="132" y="332"/>
                  </a:lnTo>
                  <a:lnTo>
                    <a:pt x="130" y="334"/>
                  </a:lnTo>
                  <a:lnTo>
                    <a:pt x="128" y="338"/>
                  </a:lnTo>
                  <a:lnTo>
                    <a:pt x="124" y="340"/>
                  </a:lnTo>
                  <a:lnTo>
                    <a:pt x="120" y="340"/>
                  </a:lnTo>
                  <a:lnTo>
                    <a:pt x="116" y="340"/>
                  </a:lnTo>
                  <a:lnTo>
                    <a:pt x="110" y="340"/>
                  </a:lnTo>
                  <a:lnTo>
                    <a:pt x="106" y="340"/>
                  </a:lnTo>
                  <a:lnTo>
                    <a:pt x="104" y="338"/>
                  </a:lnTo>
                  <a:lnTo>
                    <a:pt x="102" y="338"/>
                  </a:lnTo>
                  <a:lnTo>
                    <a:pt x="80" y="338"/>
                  </a:lnTo>
                  <a:lnTo>
                    <a:pt x="78" y="338"/>
                  </a:lnTo>
                  <a:lnTo>
                    <a:pt x="76" y="340"/>
                  </a:lnTo>
                  <a:lnTo>
                    <a:pt x="74" y="342"/>
                  </a:lnTo>
                  <a:lnTo>
                    <a:pt x="70" y="344"/>
                  </a:lnTo>
                  <a:lnTo>
                    <a:pt x="68" y="346"/>
                  </a:lnTo>
                  <a:lnTo>
                    <a:pt x="64" y="352"/>
                  </a:lnTo>
                  <a:lnTo>
                    <a:pt x="60" y="352"/>
                  </a:lnTo>
                  <a:lnTo>
                    <a:pt x="52" y="352"/>
                  </a:lnTo>
                  <a:lnTo>
                    <a:pt x="48" y="352"/>
                  </a:lnTo>
                  <a:lnTo>
                    <a:pt x="44" y="352"/>
                  </a:lnTo>
                  <a:lnTo>
                    <a:pt x="40" y="352"/>
                  </a:lnTo>
                  <a:lnTo>
                    <a:pt x="36" y="350"/>
                  </a:lnTo>
                  <a:lnTo>
                    <a:pt x="34" y="350"/>
                  </a:lnTo>
                  <a:lnTo>
                    <a:pt x="32" y="348"/>
                  </a:lnTo>
                  <a:lnTo>
                    <a:pt x="32" y="346"/>
                  </a:lnTo>
                  <a:lnTo>
                    <a:pt x="32" y="342"/>
                  </a:lnTo>
                  <a:lnTo>
                    <a:pt x="32" y="342"/>
                  </a:lnTo>
                  <a:lnTo>
                    <a:pt x="30" y="340"/>
                  </a:lnTo>
                  <a:lnTo>
                    <a:pt x="30" y="342"/>
                  </a:lnTo>
                  <a:lnTo>
                    <a:pt x="28" y="342"/>
                  </a:lnTo>
                  <a:lnTo>
                    <a:pt x="26" y="344"/>
                  </a:lnTo>
                  <a:lnTo>
                    <a:pt x="24" y="344"/>
                  </a:lnTo>
                  <a:lnTo>
                    <a:pt x="22" y="344"/>
                  </a:lnTo>
                  <a:lnTo>
                    <a:pt x="20" y="342"/>
                  </a:lnTo>
                  <a:lnTo>
                    <a:pt x="18" y="342"/>
                  </a:lnTo>
                  <a:lnTo>
                    <a:pt x="16" y="338"/>
                  </a:lnTo>
                  <a:lnTo>
                    <a:pt x="16" y="336"/>
                  </a:lnTo>
                  <a:lnTo>
                    <a:pt x="16" y="332"/>
                  </a:lnTo>
                  <a:lnTo>
                    <a:pt x="20" y="330"/>
                  </a:lnTo>
                  <a:lnTo>
                    <a:pt x="26" y="32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28" y="296"/>
                  </a:lnTo>
                  <a:lnTo>
                    <a:pt x="28" y="292"/>
                  </a:lnTo>
                  <a:lnTo>
                    <a:pt x="26" y="288"/>
                  </a:lnTo>
                  <a:lnTo>
                    <a:pt x="24" y="284"/>
                  </a:lnTo>
                  <a:lnTo>
                    <a:pt x="22" y="280"/>
                  </a:lnTo>
                  <a:lnTo>
                    <a:pt x="22" y="278"/>
                  </a:lnTo>
                  <a:lnTo>
                    <a:pt x="18" y="272"/>
                  </a:lnTo>
                  <a:lnTo>
                    <a:pt x="12" y="258"/>
                  </a:lnTo>
                  <a:lnTo>
                    <a:pt x="8" y="242"/>
                  </a:lnTo>
                  <a:lnTo>
                    <a:pt x="4" y="228"/>
                  </a:lnTo>
                  <a:lnTo>
                    <a:pt x="4" y="218"/>
                  </a:lnTo>
                  <a:lnTo>
                    <a:pt x="8" y="214"/>
                  </a:lnTo>
                  <a:lnTo>
                    <a:pt x="8" y="208"/>
                  </a:lnTo>
                  <a:lnTo>
                    <a:pt x="8" y="202"/>
                  </a:lnTo>
                  <a:lnTo>
                    <a:pt x="6" y="196"/>
                  </a:lnTo>
                  <a:lnTo>
                    <a:pt x="4" y="194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4" y="160"/>
                  </a:lnTo>
                  <a:lnTo>
                    <a:pt x="8" y="158"/>
                  </a:lnTo>
                  <a:lnTo>
                    <a:pt x="12" y="154"/>
                  </a:lnTo>
                  <a:lnTo>
                    <a:pt x="16" y="150"/>
                  </a:lnTo>
                  <a:lnTo>
                    <a:pt x="20" y="148"/>
                  </a:lnTo>
                  <a:lnTo>
                    <a:pt x="24" y="144"/>
                  </a:lnTo>
                  <a:lnTo>
                    <a:pt x="28" y="140"/>
                  </a:lnTo>
                  <a:lnTo>
                    <a:pt x="30" y="138"/>
                  </a:lnTo>
                  <a:lnTo>
                    <a:pt x="30" y="1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" name="Freeform 320"/>
            <p:cNvSpPr>
              <a:spLocks/>
            </p:cNvSpPr>
            <p:nvPr/>
          </p:nvSpPr>
          <p:spPr bwMode="gray">
            <a:xfrm>
              <a:off x="2353" y="3084"/>
              <a:ext cx="82" cy="96"/>
            </a:xfrm>
            <a:custGeom>
              <a:avLst/>
              <a:gdLst>
                <a:gd name="T0" fmla="*/ 10 w 82"/>
                <a:gd name="T1" fmla="*/ 92 h 96"/>
                <a:gd name="T2" fmla="*/ 8 w 82"/>
                <a:gd name="T3" fmla="*/ 86 h 96"/>
                <a:gd name="T4" fmla="*/ 8 w 82"/>
                <a:gd name="T5" fmla="*/ 78 h 96"/>
                <a:gd name="T6" fmla="*/ 10 w 82"/>
                <a:gd name="T7" fmla="*/ 68 h 96"/>
                <a:gd name="T8" fmla="*/ 12 w 82"/>
                <a:gd name="T9" fmla="*/ 62 h 96"/>
                <a:gd name="T10" fmla="*/ 10 w 82"/>
                <a:gd name="T11" fmla="*/ 56 h 96"/>
                <a:gd name="T12" fmla="*/ 6 w 82"/>
                <a:gd name="T13" fmla="*/ 52 h 96"/>
                <a:gd name="T14" fmla="*/ 2 w 82"/>
                <a:gd name="T15" fmla="*/ 52 h 96"/>
                <a:gd name="T16" fmla="*/ 0 w 82"/>
                <a:gd name="T17" fmla="*/ 46 h 96"/>
                <a:gd name="T18" fmla="*/ 4 w 82"/>
                <a:gd name="T19" fmla="*/ 38 h 96"/>
                <a:gd name="T20" fmla="*/ 8 w 82"/>
                <a:gd name="T21" fmla="*/ 32 h 96"/>
                <a:gd name="T22" fmla="*/ 8 w 82"/>
                <a:gd name="T23" fmla="*/ 30 h 96"/>
                <a:gd name="T24" fmla="*/ 8 w 82"/>
                <a:gd name="T25" fmla="*/ 24 h 96"/>
                <a:gd name="T26" fmla="*/ 10 w 82"/>
                <a:gd name="T27" fmla="*/ 18 h 96"/>
                <a:gd name="T28" fmla="*/ 14 w 82"/>
                <a:gd name="T29" fmla="*/ 18 h 96"/>
                <a:gd name="T30" fmla="*/ 18 w 82"/>
                <a:gd name="T31" fmla="*/ 16 h 96"/>
                <a:gd name="T32" fmla="*/ 20 w 82"/>
                <a:gd name="T33" fmla="*/ 12 h 96"/>
                <a:gd name="T34" fmla="*/ 24 w 82"/>
                <a:gd name="T35" fmla="*/ 8 h 96"/>
                <a:gd name="T36" fmla="*/ 34 w 82"/>
                <a:gd name="T37" fmla="*/ 2 h 96"/>
                <a:gd name="T38" fmla="*/ 44 w 82"/>
                <a:gd name="T39" fmla="*/ 0 h 96"/>
                <a:gd name="T40" fmla="*/ 52 w 82"/>
                <a:gd name="T41" fmla="*/ 0 h 96"/>
                <a:gd name="T42" fmla="*/ 62 w 82"/>
                <a:gd name="T43" fmla="*/ 2 h 96"/>
                <a:gd name="T44" fmla="*/ 68 w 82"/>
                <a:gd name="T45" fmla="*/ 4 h 96"/>
                <a:gd name="T46" fmla="*/ 72 w 82"/>
                <a:gd name="T47" fmla="*/ 6 h 96"/>
                <a:gd name="T48" fmla="*/ 76 w 82"/>
                <a:gd name="T49" fmla="*/ 6 h 96"/>
                <a:gd name="T50" fmla="*/ 78 w 82"/>
                <a:gd name="T51" fmla="*/ 4 h 96"/>
                <a:gd name="T52" fmla="*/ 82 w 82"/>
                <a:gd name="T53" fmla="*/ 10 h 96"/>
                <a:gd name="T54" fmla="*/ 82 w 82"/>
                <a:gd name="T55" fmla="*/ 18 h 96"/>
                <a:gd name="T56" fmla="*/ 74 w 82"/>
                <a:gd name="T57" fmla="*/ 22 h 96"/>
                <a:gd name="T58" fmla="*/ 68 w 82"/>
                <a:gd name="T59" fmla="*/ 22 h 96"/>
                <a:gd name="T60" fmla="*/ 64 w 82"/>
                <a:gd name="T61" fmla="*/ 16 h 96"/>
                <a:gd name="T62" fmla="*/ 60 w 82"/>
                <a:gd name="T63" fmla="*/ 12 h 96"/>
                <a:gd name="T64" fmla="*/ 54 w 82"/>
                <a:gd name="T65" fmla="*/ 8 h 96"/>
                <a:gd name="T66" fmla="*/ 46 w 82"/>
                <a:gd name="T67" fmla="*/ 6 h 96"/>
                <a:gd name="T68" fmla="*/ 36 w 82"/>
                <a:gd name="T69" fmla="*/ 10 h 96"/>
                <a:gd name="T70" fmla="*/ 26 w 82"/>
                <a:gd name="T71" fmla="*/ 16 h 96"/>
                <a:gd name="T72" fmla="*/ 22 w 82"/>
                <a:gd name="T73" fmla="*/ 22 h 96"/>
                <a:gd name="T74" fmla="*/ 22 w 82"/>
                <a:gd name="T75" fmla="*/ 28 h 96"/>
                <a:gd name="T76" fmla="*/ 20 w 82"/>
                <a:gd name="T77" fmla="*/ 34 h 96"/>
                <a:gd name="T78" fmla="*/ 20 w 82"/>
                <a:gd name="T79" fmla="*/ 38 h 96"/>
                <a:gd name="T80" fmla="*/ 24 w 82"/>
                <a:gd name="T81" fmla="*/ 38 h 96"/>
                <a:gd name="T82" fmla="*/ 34 w 82"/>
                <a:gd name="T83" fmla="*/ 36 h 96"/>
                <a:gd name="T84" fmla="*/ 42 w 82"/>
                <a:gd name="T85" fmla="*/ 34 h 96"/>
                <a:gd name="T86" fmla="*/ 44 w 82"/>
                <a:gd name="T87" fmla="*/ 30 h 96"/>
                <a:gd name="T88" fmla="*/ 50 w 82"/>
                <a:gd name="T89" fmla="*/ 28 h 96"/>
                <a:gd name="T90" fmla="*/ 54 w 82"/>
                <a:gd name="T91" fmla="*/ 28 h 96"/>
                <a:gd name="T92" fmla="*/ 54 w 82"/>
                <a:gd name="T93" fmla="*/ 32 h 96"/>
                <a:gd name="T94" fmla="*/ 54 w 82"/>
                <a:gd name="T95" fmla="*/ 36 h 96"/>
                <a:gd name="T96" fmla="*/ 50 w 82"/>
                <a:gd name="T97" fmla="*/ 38 h 96"/>
                <a:gd name="T98" fmla="*/ 42 w 82"/>
                <a:gd name="T99" fmla="*/ 40 h 96"/>
                <a:gd name="T100" fmla="*/ 36 w 82"/>
                <a:gd name="T101" fmla="*/ 44 h 96"/>
                <a:gd name="T102" fmla="*/ 32 w 82"/>
                <a:gd name="T103" fmla="*/ 44 h 96"/>
                <a:gd name="T104" fmla="*/ 32 w 82"/>
                <a:gd name="T105" fmla="*/ 46 h 96"/>
                <a:gd name="T106" fmla="*/ 32 w 82"/>
                <a:gd name="T107" fmla="*/ 50 h 96"/>
                <a:gd name="T108" fmla="*/ 36 w 82"/>
                <a:gd name="T109" fmla="*/ 52 h 96"/>
                <a:gd name="T110" fmla="*/ 42 w 82"/>
                <a:gd name="T111" fmla="*/ 58 h 96"/>
                <a:gd name="T112" fmla="*/ 46 w 82"/>
                <a:gd name="T113" fmla="*/ 66 h 96"/>
                <a:gd name="T114" fmla="*/ 46 w 82"/>
                <a:gd name="T115" fmla="*/ 70 h 96"/>
                <a:gd name="T116" fmla="*/ 62 w 82"/>
                <a:gd name="T117" fmla="*/ 90 h 96"/>
                <a:gd name="T118" fmla="*/ 38 w 82"/>
                <a:gd name="T119" fmla="*/ 96 h 96"/>
                <a:gd name="T120" fmla="*/ 34 w 82"/>
                <a:gd name="T121" fmla="*/ 64 h 96"/>
                <a:gd name="T122" fmla="*/ 28 w 82"/>
                <a:gd name="T123" fmla="*/ 58 h 96"/>
                <a:gd name="T124" fmla="*/ 24 w 82"/>
                <a:gd name="T125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" h="96">
                  <a:moveTo>
                    <a:pt x="16" y="88"/>
                  </a:moveTo>
                  <a:lnTo>
                    <a:pt x="10" y="92"/>
                  </a:lnTo>
                  <a:lnTo>
                    <a:pt x="10" y="90"/>
                  </a:lnTo>
                  <a:lnTo>
                    <a:pt x="8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8" y="72"/>
                  </a:lnTo>
                  <a:lnTo>
                    <a:pt x="10" y="68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58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6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2" y="10"/>
                  </a:lnTo>
                  <a:lnTo>
                    <a:pt x="24" y="8"/>
                  </a:lnTo>
                  <a:lnTo>
                    <a:pt x="30" y="4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80" y="6"/>
                  </a:lnTo>
                  <a:lnTo>
                    <a:pt x="82" y="10"/>
                  </a:lnTo>
                  <a:lnTo>
                    <a:pt x="82" y="14"/>
                  </a:lnTo>
                  <a:lnTo>
                    <a:pt x="82" y="18"/>
                  </a:lnTo>
                  <a:lnTo>
                    <a:pt x="78" y="20"/>
                  </a:lnTo>
                  <a:lnTo>
                    <a:pt x="74" y="22"/>
                  </a:lnTo>
                  <a:lnTo>
                    <a:pt x="72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4" y="16"/>
                  </a:lnTo>
                  <a:lnTo>
                    <a:pt x="62" y="14"/>
                  </a:lnTo>
                  <a:lnTo>
                    <a:pt x="60" y="12"/>
                  </a:lnTo>
                  <a:lnTo>
                    <a:pt x="58" y="10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0"/>
                  </a:lnTo>
                  <a:lnTo>
                    <a:pt x="30" y="14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40" y="36"/>
                  </a:lnTo>
                  <a:lnTo>
                    <a:pt x="42" y="34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2" y="38"/>
                  </a:lnTo>
                  <a:lnTo>
                    <a:pt x="50" y="38"/>
                  </a:lnTo>
                  <a:lnTo>
                    <a:pt x="46" y="40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6" y="52"/>
                  </a:lnTo>
                  <a:lnTo>
                    <a:pt x="40" y="54"/>
                  </a:lnTo>
                  <a:lnTo>
                    <a:pt x="42" y="58"/>
                  </a:lnTo>
                  <a:lnTo>
                    <a:pt x="44" y="62"/>
                  </a:lnTo>
                  <a:lnTo>
                    <a:pt x="46" y="66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58" y="76"/>
                  </a:lnTo>
                  <a:lnTo>
                    <a:pt x="62" y="90"/>
                  </a:lnTo>
                  <a:lnTo>
                    <a:pt x="46" y="92"/>
                  </a:lnTo>
                  <a:lnTo>
                    <a:pt x="38" y="96"/>
                  </a:lnTo>
                  <a:lnTo>
                    <a:pt x="34" y="80"/>
                  </a:lnTo>
                  <a:lnTo>
                    <a:pt x="34" y="64"/>
                  </a:lnTo>
                  <a:lnTo>
                    <a:pt x="32" y="62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78"/>
                  </a:lnTo>
                  <a:lnTo>
                    <a:pt x="16" y="8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" name="Freeform 321"/>
            <p:cNvSpPr>
              <a:spLocks/>
            </p:cNvSpPr>
            <p:nvPr/>
          </p:nvSpPr>
          <p:spPr bwMode="gray">
            <a:xfrm>
              <a:off x="2047" y="3042"/>
              <a:ext cx="136" cy="148"/>
            </a:xfrm>
            <a:custGeom>
              <a:avLst/>
              <a:gdLst>
                <a:gd name="T0" fmla="*/ 2 w 136"/>
                <a:gd name="T1" fmla="*/ 2 h 148"/>
                <a:gd name="T2" fmla="*/ 8 w 136"/>
                <a:gd name="T3" fmla="*/ 4 h 148"/>
                <a:gd name="T4" fmla="*/ 18 w 136"/>
                <a:gd name="T5" fmla="*/ 2 h 148"/>
                <a:gd name="T6" fmla="*/ 24 w 136"/>
                <a:gd name="T7" fmla="*/ 0 h 148"/>
                <a:gd name="T8" fmla="*/ 32 w 136"/>
                <a:gd name="T9" fmla="*/ 4 h 148"/>
                <a:gd name="T10" fmla="*/ 38 w 136"/>
                <a:gd name="T11" fmla="*/ 14 h 148"/>
                <a:gd name="T12" fmla="*/ 42 w 136"/>
                <a:gd name="T13" fmla="*/ 18 h 148"/>
                <a:gd name="T14" fmla="*/ 42 w 136"/>
                <a:gd name="T15" fmla="*/ 20 h 148"/>
                <a:gd name="T16" fmla="*/ 66 w 136"/>
                <a:gd name="T17" fmla="*/ 42 h 148"/>
                <a:gd name="T18" fmla="*/ 72 w 136"/>
                <a:gd name="T19" fmla="*/ 42 h 148"/>
                <a:gd name="T20" fmla="*/ 92 w 136"/>
                <a:gd name="T21" fmla="*/ 60 h 148"/>
                <a:gd name="T22" fmla="*/ 110 w 136"/>
                <a:gd name="T23" fmla="*/ 74 h 148"/>
                <a:gd name="T24" fmla="*/ 108 w 136"/>
                <a:gd name="T25" fmla="*/ 74 h 148"/>
                <a:gd name="T26" fmla="*/ 104 w 136"/>
                <a:gd name="T27" fmla="*/ 76 h 148"/>
                <a:gd name="T28" fmla="*/ 104 w 136"/>
                <a:gd name="T29" fmla="*/ 78 h 148"/>
                <a:gd name="T30" fmla="*/ 114 w 136"/>
                <a:gd name="T31" fmla="*/ 88 h 148"/>
                <a:gd name="T32" fmla="*/ 126 w 136"/>
                <a:gd name="T33" fmla="*/ 100 h 148"/>
                <a:gd name="T34" fmla="*/ 128 w 136"/>
                <a:gd name="T35" fmla="*/ 102 h 148"/>
                <a:gd name="T36" fmla="*/ 132 w 136"/>
                <a:gd name="T37" fmla="*/ 108 h 148"/>
                <a:gd name="T38" fmla="*/ 136 w 136"/>
                <a:gd name="T39" fmla="*/ 116 h 148"/>
                <a:gd name="T40" fmla="*/ 134 w 136"/>
                <a:gd name="T41" fmla="*/ 116 h 148"/>
                <a:gd name="T42" fmla="*/ 134 w 136"/>
                <a:gd name="T43" fmla="*/ 120 h 148"/>
                <a:gd name="T44" fmla="*/ 136 w 136"/>
                <a:gd name="T45" fmla="*/ 128 h 148"/>
                <a:gd name="T46" fmla="*/ 136 w 136"/>
                <a:gd name="T47" fmla="*/ 132 h 148"/>
                <a:gd name="T48" fmla="*/ 136 w 136"/>
                <a:gd name="T49" fmla="*/ 140 h 148"/>
                <a:gd name="T50" fmla="*/ 132 w 136"/>
                <a:gd name="T51" fmla="*/ 146 h 148"/>
                <a:gd name="T52" fmla="*/ 126 w 136"/>
                <a:gd name="T53" fmla="*/ 148 h 148"/>
                <a:gd name="T54" fmla="*/ 122 w 136"/>
                <a:gd name="T55" fmla="*/ 148 h 148"/>
                <a:gd name="T56" fmla="*/ 100 w 136"/>
                <a:gd name="T57" fmla="*/ 138 h 148"/>
                <a:gd name="T58" fmla="*/ 82 w 136"/>
                <a:gd name="T59" fmla="*/ 116 h 148"/>
                <a:gd name="T60" fmla="*/ 62 w 136"/>
                <a:gd name="T61" fmla="*/ 88 h 148"/>
                <a:gd name="T62" fmla="*/ 52 w 136"/>
                <a:gd name="T63" fmla="*/ 68 h 148"/>
                <a:gd name="T64" fmla="*/ 44 w 136"/>
                <a:gd name="T65" fmla="*/ 60 h 148"/>
                <a:gd name="T66" fmla="*/ 40 w 136"/>
                <a:gd name="T67" fmla="*/ 54 h 148"/>
                <a:gd name="T68" fmla="*/ 34 w 136"/>
                <a:gd name="T69" fmla="*/ 46 h 148"/>
                <a:gd name="T70" fmla="*/ 14 w 136"/>
                <a:gd name="T71" fmla="*/ 18 h 148"/>
                <a:gd name="T72" fmla="*/ 12 w 136"/>
                <a:gd name="T73" fmla="*/ 16 h 148"/>
                <a:gd name="T74" fmla="*/ 6 w 136"/>
                <a:gd name="T75" fmla="*/ 12 h 148"/>
                <a:gd name="T76" fmla="*/ 0 w 136"/>
                <a:gd name="T77" fmla="*/ 6 h 148"/>
                <a:gd name="T78" fmla="*/ 0 w 136"/>
                <a:gd name="T7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6" h="148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14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66" y="42"/>
                  </a:lnTo>
                  <a:lnTo>
                    <a:pt x="68" y="40"/>
                  </a:lnTo>
                  <a:lnTo>
                    <a:pt x="72" y="42"/>
                  </a:lnTo>
                  <a:lnTo>
                    <a:pt x="82" y="50"/>
                  </a:lnTo>
                  <a:lnTo>
                    <a:pt x="92" y="60"/>
                  </a:lnTo>
                  <a:lnTo>
                    <a:pt x="104" y="68"/>
                  </a:lnTo>
                  <a:lnTo>
                    <a:pt x="110" y="74"/>
                  </a:lnTo>
                  <a:lnTo>
                    <a:pt x="108" y="74"/>
                  </a:lnTo>
                  <a:lnTo>
                    <a:pt x="108" y="74"/>
                  </a:lnTo>
                  <a:lnTo>
                    <a:pt x="106" y="74"/>
                  </a:lnTo>
                  <a:lnTo>
                    <a:pt x="104" y="76"/>
                  </a:lnTo>
                  <a:lnTo>
                    <a:pt x="102" y="76"/>
                  </a:lnTo>
                  <a:lnTo>
                    <a:pt x="104" y="78"/>
                  </a:lnTo>
                  <a:lnTo>
                    <a:pt x="106" y="82"/>
                  </a:lnTo>
                  <a:lnTo>
                    <a:pt x="114" y="88"/>
                  </a:lnTo>
                  <a:lnTo>
                    <a:pt x="114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8" y="102"/>
                  </a:lnTo>
                  <a:lnTo>
                    <a:pt x="130" y="104"/>
                  </a:lnTo>
                  <a:lnTo>
                    <a:pt x="132" y="108"/>
                  </a:lnTo>
                  <a:lnTo>
                    <a:pt x="134" y="112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4" y="116"/>
                  </a:lnTo>
                  <a:lnTo>
                    <a:pt x="134" y="118"/>
                  </a:lnTo>
                  <a:lnTo>
                    <a:pt x="134" y="120"/>
                  </a:lnTo>
                  <a:lnTo>
                    <a:pt x="134" y="124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6" y="132"/>
                  </a:lnTo>
                  <a:lnTo>
                    <a:pt x="136" y="136"/>
                  </a:lnTo>
                  <a:lnTo>
                    <a:pt x="136" y="140"/>
                  </a:lnTo>
                  <a:lnTo>
                    <a:pt x="134" y="144"/>
                  </a:lnTo>
                  <a:lnTo>
                    <a:pt x="132" y="146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02" y="142"/>
                  </a:lnTo>
                  <a:lnTo>
                    <a:pt x="100" y="138"/>
                  </a:lnTo>
                  <a:lnTo>
                    <a:pt x="92" y="128"/>
                  </a:lnTo>
                  <a:lnTo>
                    <a:pt x="82" y="116"/>
                  </a:lnTo>
                  <a:lnTo>
                    <a:pt x="72" y="102"/>
                  </a:lnTo>
                  <a:lnTo>
                    <a:pt x="62" y="88"/>
                  </a:lnTo>
                  <a:lnTo>
                    <a:pt x="56" y="78"/>
                  </a:lnTo>
                  <a:lnTo>
                    <a:pt x="52" y="68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58"/>
                  </a:lnTo>
                  <a:lnTo>
                    <a:pt x="40" y="54"/>
                  </a:lnTo>
                  <a:lnTo>
                    <a:pt x="38" y="50"/>
                  </a:lnTo>
                  <a:lnTo>
                    <a:pt x="34" y="46"/>
                  </a:lnTo>
                  <a:lnTo>
                    <a:pt x="32" y="4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" name="Freeform 322"/>
            <p:cNvSpPr>
              <a:spLocks/>
            </p:cNvSpPr>
            <p:nvPr/>
          </p:nvSpPr>
          <p:spPr bwMode="gray">
            <a:xfrm>
              <a:off x="2179" y="3194"/>
              <a:ext cx="116" cy="32"/>
            </a:xfrm>
            <a:custGeom>
              <a:avLst/>
              <a:gdLst>
                <a:gd name="T0" fmla="*/ 50 w 116"/>
                <a:gd name="T1" fmla="*/ 22 h 32"/>
                <a:gd name="T2" fmla="*/ 22 w 116"/>
                <a:gd name="T3" fmla="*/ 22 h 32"/>
                <a:gd name="T4" fmla="*/ 0 w 116"/>
                <a:gd name="T5" fmla="*/ 10 h 32"/>
                <a:gd name="T6" fmla="*/ 2 w 116"/>
                <a:gd name="T7" fmla="*/ 4 h 32"/>
                <a:gd name="T8" fmla="*/ 2 w 116"/>
                <a:gd name="T9" fmla="*/ 4 h 32"/>
                <a:gd name="T10" fmla="*/ 6 w 116"/>
                <a:gd name="T11" fmla="*/ 2 h 32"/>
                <a:gd name="T12" fmla="*/ 10 w 116"/>
                <a:gd name="T13" fmla="*/ 0 h 32"/>
                <a:gd name="T14" fmla="*/ 14 w 116"/>
                <a:gd name="T15" fmla="*/ 0 h 32"/>
                <a:gd name="T16" fmla="*/ 20 w 116"/>
                <a:gd name="T17" fmla="*/ 0 h 32"/>
                <a:gd name="T18" fmla="*/ 26 w 116"/>
                <a:gd name="T19" fmla="*/ 0 h 32"/>
                <a:gd name="T20" fmla="*/ 56 w 116"/>
                <a:gd name="T21" fmla="*/ 8 h 32"/>
                <a:gd name="T22" fmla="*/ 58 w 116"/>
                <a:gd name="T23" fmla="*/ 8 h 32"/>
                <a:gd name="T24" fmla="*/ 62 w 116"/>
                <a:gd name="T25" fmla="*/ 6 h 32"/>
                <a:gd name="T26" fmla="*/ 66 w 116"/>
                <a:gd name="T27" fmla="*/ 6 h 32"/>
                <a:gd name="T28" fmla="*/ 72 w 116"/>
                <a:gd name="T29" fmla="*/ 6 h 32"/>
                <a:gd name="T30" fmla="*/ 80 w 116"/>
                <a:gd name="T31" fmla="*/ 6 h 32"/>
                <a:gd name="T32" fmla="*/ 84 w 116"/>
                <a:gd name="T33" fmla="*/ 8 h 32"/>
                <a:gd name="T34" fmla="*/ 90 w 116"/>
                <a:gd name="T35" fmla="*/ 12 h 32"/>
                <a:gd name="T36" fmla="*/ 96 w 116"/>
                <a:gd name="T37" fmla="*/ 14 h 32"/>
                <a:gd name="T38" fmla="*/ 102 w 116"/>
                <a:gd name="T39" fmla="*/ 16 h 32"/>
                <a:gd name="T40" fmla="*/ 108 w 116"/>
                <a:gd name="T41" fmla="*/ 18 h 32"/>
                <a:gd name="T42" fmla="*/ 110 w 116"/>
                <a:gd name="T43" fmla="*/ 20 h 32"/>
                <a:gd name="T44" fmla="*/ 112 w 116"/>
                <a:gd name="T45" fmla="*/ 20 h 32"/>
                <a:gd name="T46" fmla="*/ 112 w 116"/>
                <a:gd name="T47" fmla="*/ 20 h 32"/>
                <a:gd name="T48" fmla="*/ 114 w 116"/>
                <a:gd name="T49" fmla="*/ 22 h 32"/>
                <a:gd name="T50" fmla="*/ 114 w 116"/>
                <a:gd name="T51" fmla="*/ 24 h 32"/>
                <a:gd name="T52" fmla="*/ 116 w 116"/>
                <a:gd name="T53" fmla="*/ 28 h 32"/>
                <a:gd name="T54" fmla="*/ 114 w 116"/>
                <a:gd name="T55" fmla="*/ 30 h 32"/>
                <a:gd name="T56" fmla="*/ 114 w 116"/>
                <a:gd name="T57" fmla="*/ 32 h 32"/>
                <a:gd name="T58" fmla="*/ 110 w 116"/>
                <a:gd name="T59" fmla="*/ 32 h 32"/>
                <a:gd name="T60" fmla="*/ 100 w 116"/>
                <a:gd name="T61" fmla="*/ 32 h 32"/>
                <a:gd name="T62" fmla="*/ 88 w 116"/>
                <a:gd name="T63" fmla="*/ 30 h 32"/>
                <a:gd name="T64" fmla="*/ 76 w 116"/>
                <a:gd name="T65" fmla="*/ 30 h 32"/>
                <a:gd name="T66" fmla="*/ 72 w 116"/>
                <a:gd name="T67" fmla="*/ 28 h 32"/>
                <a:gd name="T68" fmla="*/ 50 w 116"/>
                <a:gd name="T69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" h="32">
                  <a:moveTo>
                    <a:pt x="50" y="22"/>
                  </a:moveTo>
                  <a:lnTo>
                    <a:pt x="22" y="22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62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80" y="6"/>
                  </a:lnTo>
                  <a:lnTo>
                    <a:pt x="84" y="8"/>
                  </a:lnTo>
                  <a:lnTo>
                    <a:pt x="90" y="12"/>
                  </a:lnTo>
                  <a:lnTo>
                    <a:pt x="96" y="14"/>
                  </a:lnTo>
                  <a:lnTo>
                    <a:pt x="102" y="16"/>
                  </a:lnTo>
                  <a:lnTo>
                    <a:pt x="108" y="18"/>
                  </a:lnTo>
                  <a:lnTo>
                    <a:pt x="110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0" y="32"/>
                  </a:lnTo>
                  <a:lnTo>
                    <a:pt x="100" y="32"/>
                  </a:lnTo>
                  <a:lnTo>
                    <a:pt x="88" y="30"/>
                  </a:lnTo>
                  <a:lnTo>
                    <a:pt x="76" y="30"/>
                  </a:lnTo>
                  <a:lnTo>
                    <a:pt x="72" y="28"/>
                  </a:lnTo>
                  <a:lnTo>
                    <a:pt x="50" y="2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" name="Freeform 323"/>
            <p:cNvSpPr>
              <a:spLocks/>
            </p:cNvSpPr>
            <p:nvPr/>
          </p:nvSpPr>
          <p:spPr bwMode="gray">
            <a:xfrm>
              <a:off x="4551" y="3258"/>
              <a:ext cx="176" cy="204"/>
            </a:xfrm>
            <a:custGeom>
              <a:avLst/>
              <a:gdLst>
                <a:gd name="T0" fmla="*/ 2 w 176"/>
                <a:gd name="T1" fmla="*/ 94 h 204"/>
                <a:gd name="T2" fmla="*/ 8 w 176"/>
                <a:gd name="T3" fmla="*/ 90 h 204"/>
                <a:gd name="T4" fmla="*/ 22 w 176"/>
                <a:gd name="T5" fmla="*/ 84 h 204"/>
                <a:gd name="T6" fmla="*/ 28 w 176"/>
                <a:gd name="T7" fmla="*/ 80 h 204"/>
                <a:gd name="T8" fmla="*/ 26 w 176"/>
                <a:gd name="T9" fmla="*/ 70 h 204"/>
                <a:gd name="T10" fmla="*/ 24 w 176"/>
                <a:gd name="T11" fmla="*/ 66 h 204"/>
                <a:gd name="T12" fmla="*/ 24 w 176"/>
                <a:gd name="T13" fmla="*/ 52 h 204"/>
                <a:gd name="T14" fmla="*/ 28 w 176"/>
                <a:gd name="T15" fmla="*/ 44 h 204"/>
                <a:gd name="T16" fmla="*/ 26 w 176"/>
                <a:gd name="T17" fmla="*/ 36 h 204"/>
                <a:gd name="T18" fmla="*/ 34 w 176"/>
                <a:gd name="T19" fmla="*/ 18 h 204"/>
                <a:gd name="T20" fmla="*/ 42 w 176"/>
                <a:gd name="T21" fmla="*/ 16 h 204"/>
                <a:gd name="T22" fmla="*/ 48 w 176"/>
                <a:gd name="T23" fmla="*/ 8 h 204"/>
                <a:gd name="T24" fmla="*/ 58 w 176"/>
                <a:gd name="T25" fmla="*/ 4 h 204"/>
                <a:gd name="T26" fmla="*/ 64 w 176"/>
                <a:gd name="T27" fmla="*/ 6 h 204"/>
                <a:gd name="T28" fmla="*/ 68 w 176"/>
                <a:gd name="T29" fmla="*/ 0 h 204"/>
                <a:gd name="T30" fmla="*/ 74 w 176"/>
                <a:gd name="T31" fmla="*/ 2 h 204"/>
                <a:gd name="T32" fmla="*/ 72 w 176"/>
                <a:gd name="T33" fmla="*/ 20 h 204"/>
                <a:gd name="T34" fmla="*/ 98 w 176"/>
                <a:gd name="T35" fmla="*/ 46 h 204"/>
                <a:gd name="T36" fmla="*/ 110 w 176"/>
                <a:gd name="T37" fmla="*/ 48 h 204"/>
                <a:gd name="T38" fmla="*/ 118 w 176"/>
                <a:gd name="T39" fmla="*/ 60 h 204"/>
                <a:gd name="T40" fmla="*/ 128 w 176"/>
                <a:gd name="T41" fmla="*/ 66 h 204"/>
                <a:gd name="T42" fmla="*/ 140 w 176"/>
                <a:gd name="T43" fmla="*/ 78 h 204"/>
                <a:gd name="T44" fmla="*/ 166 w 176"/>
                <a:gd name="T45" fmla="*/ 90 h 204"/>
                <a:gd name="T46" fmla="*/ 166 w 176"/>
                <a:gd name="T47" fmla="*/ 98 h 204"/>
                <a:gd name="T48" fmla="*/ 168 w 176"/>
                <a:gd name="T49" fmla="*/ 104 h 204"/>
                <a:gd name="T50" fmla="*/ 174 w 176"/>
                <a:gd name="T51" fmla="*/ 108 h 204"/>
                <a:gd name="T52" fmla="*/ 176 w 176"/>
                <a:gd name="T53" fmla="*/ 120 h 204"/>
                <a:gd name="T54" fmla="*/ 174 w 176"/>
                <a:gd name="T55" fmla="*/ 156 h 204"/>
                <a:gd name="T56" fmla="*/ 162 w 176"/>
                <a:gd name="T57" fmla="*/ 152 h 204"/>
                <a:gd name="T58" fmla="*/ 132 w 176"/>
                <a:gd name="T59" fmla="*/ 150 h 204"/>
                <a:gd name="T60" fmla="*/ 112 w 176"/>
                <a:gd name="T61" fmla="*/ 180 h 204"/>
                <a:gd name="T62" fmla="*/ 106 w 176"/>
                <a:gd name="T63" fmla="*/ 190 h 204"/>
                <a:gd name="T64" fmla="*/ 98 w 176"/>
                <a:gd name="T65" fmla="*/ 186 h 204"/>
                <a:gd name="T66" fmla="*/ 84 w 176"/>
                <a:gd name="T67" fmla="*/ 200 h 204"/>
                <a:gd name="T68" fmla="*/ 82 w 176"/>
                <a:gd name="T69" fmla="*/ 194 h 204"/>
                <a:gd name="T70" fmla="*/ 76 w 176"/>
                <a:gd name="T71" fmla="*/ 188 h 204"/>
                <a:gd name="T72" fmla="*/ 56 w 176"/>
                <a:gd name="T73" fmla="*/ 188 h 204"/>
                <a:gd name="T74" fmla="*/ 50 w 176"/>
                <a:gd name="T75" fmla="*/ 198 h 204"/>
                <a:gd name="T76" fmla="*/ 46 w 176"/>
                <a:gd name="T77" fmla="*/ 202 h 204"/>
                <a:gd name="T78" fmla="*/ 40 w 176"/>
                <a:gd name="T79" fmla="*/ 204 h 204"/>
                <a:gd name="T80" fmla="*/ 30 w 176"/>
                <a:gd name="T81" fmla="*/ 160 h 204"/>
                <a:gd name="T82" fmla="*/ 30 w 176"/>
                <a:gd name="T83" fmla="*/ 150 h 204"/>
                <a:gd name="T84" fmla="*/ 24 w 176"/>
                <a:gd name="T85" fmla="*/ 138 h 204"/>
                <a:gd name="T86" fmla="*/ 10 w 176"/>
                <a:gd name="T87" fmla="*/ 118 h 204"/>
                <a:gd name="T88" fmla="*/ 2 w 176"/>
                <a:gd name="T89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6" h="204">
                  <a:moveTo>
                    <a:pt x="0" y="96"/>
                  </a:moveTo>
                  <a:lnTo>
                    <a:pt x="2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6" y="92"/>
                  </a:lnTo>
                  <a:lnTo>
                    <a:pt x="8" y="90"/>
                  </a:lnTo>
                  <a:lnTo>
                    <a:pt x="12" y="88"/>
                  </a:lnTo>
                  <a:lnTo>
                    <a:pt x="18" y="86"/>
                  </a:lnTo>
                  <a:lnTo>
                    <a:pt x="22" y="84"/>
                  </a:lnTo>
                  <a:lnTo>
                    <a:pt x="24" y="84"/>
                  </a:lnTo>
                  <a:lnTo>
                    <a:pt x="26" y="82"/>
                  </a:lnTo>
                  <a:lnTo>
                    <a:pt x="28" y="80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4" y="66"/>
                  </a:lnTo>
                  <a:lnTo>
                    <a:pt x="24" y="62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6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42" y="16"/>
                  </a:lnTo>
                  <a:lnTo>
                    <a:pt x="44" y="12"/>
                  </a:lnTo>
                  <a:lnTo>
                    <a:pt x="46" y="10"/>
                  </a:lnTo>
                  <a:lnTo>
                    <a:pt x="48" y="8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4" y="6"/>
                  </a:lnTo>
                  <a:lnTo>
                    <a:pt x="72" y="10"/>
                  </a:lnTo>
                  <a:lnTo>
                    <a:pt x="72" y="20"/>
                  </a:lnTo>
                  <a:lnTo>
                    <a:pt x="76" y="32"/>
                  </a:lnTo>
                  <a:lnTo>
                    <a:pt x="86" y="42"/>
                  </a:lnTo>
                  <a:lnTo>
                    <a:pt x="98" y="46"/>
                  </a:lnTo>
                  <a:lnTo>
                    <a:pt x="108" y="44"/>
                  </a:lnTo>
                  <a:lnTo>
                    <a:pt x="108" y="46"/>
                  </a:lnTo>
                  <a:lnTo>
                    <a:pt x="110" y="48"/>
                  </a:lnTo>
                  <a:lnTo>
                    <a:pt x="112" y="52"/>
                  </a:lnTo>
                  <a:lnTo>
                    <a:pt x="114" y="56"/>
                  </a:lnTo>
                  <a:lnTo>
                    <a:pt x="118" y="60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8" y="66"/>
                  </a:lnTo>
                  <a:lnTo>
                    <a:pt x="132" y="68"/>
                  </a:lnTo>
                  <a:lnTo>
                    <a:pt x="136" y="72"/>
                  </a:lnTo>
                  <a:lnTo>
                    <a:pt x="140" y="78"/>
                  </a:lnTo>
                  <a:lnTo>
                    <a:pt x="142" y="82"/>
                  </a:lnTo>
                  <a:lnTo>
                    <a:pt x="144" y="88"/>
                  </a:lnTo>
                  <a:lnTo>
                    <a:pt x="166" y="90"/>
                  </a:lnTo>
                  <a:lnTo>
                    <a:pt x="166" y="92"/>
                  </a:lnTo>
                  <a:lnTo>
                    <a:pt x="166" y="94"/>
                  </a:lnTo>
                  <a:lnTo>
                    <a:pt x="166" y="98"/>
                  </a:lnTo>
                  <a:lnTo>
                    <a:pt x="166" y="102"/>
                  </a:lnTo>
                  <a:lnTo>
                    <a:pt x="168" y="104"/>
                  </a:lnTo>
                  <a:lnTo>
                    <a:pt x="168" y="104"/>
                  </a:lnTo>
                  <a:lnTo>
                    <a:pt x="170" y="106"/>
                  </a:lnTo>
                  <a:lnTo>
                    <a:pt x="172" y="106"/>
                  </a:lnTo>
                  <a:lnTo>
                    <a:pt x="174" y="108"/>
                  </a:lnTo>
                  <a:lnTo>
                    <a:pt x="176" y="112"/>
                  </a:lnTo>
                  <a:lnTo>
                    <a:pt x="176" y="116"/>
                  </a:lnTo>
                  <a:lnTo>
                    <a:pt x="176" y="120"/>
                  </a:lnTo>
                  <a:lnTo>
                    <a:pt x="176" y="132"/>
                  </a:lnTo>
                  <a:lnTo>
                    <a:pt x="176" y="144"/>
                  </a:lnTo>
                  <a:lnTo>
                    <a:pt x="174" y="156"/>
                  </a:lnTo>
                  <a:lnTo>
                    <a:pt x="172" y="162"/>
                  </a:lnTo>
                  <a:lnTo>
                    <a:pt x="170" y="160"/>
                  </a:lnTo>
                  <a:lnTo>
                    <a:pt x="162" y="152"/>
                  </a:lnTo>
                  <a:lnTo>
                    <a:pt x="150" y="148"/>
                  </a:lnTo>
                  <a:lnTo>
                    <a:pt x="136" y="148"/>
                  </a:lnTo>
                  <a:lnTo>
                    <a:pt x="132" y="150"/>
                  </a:lnTo>
                  <a:lnTo>
                    <a:pt x="126" y="158"/>
                  </a:lnTo>
                  <a:lnTo>
                    <a:pt x="116" y="168"/>
                  </a:lnTo>
                  <a:lnTo>
                    <a:pt x="112" y="180"/>
                  </a:lnTo>
                  <a:lnTo>
                    <a:pt x="108" y="192"/>
                  </a:lnTo>
                  <a:lnTo>
                    <a:pt x="108" y="190"/>
                  </a:lnTo>
                  <a:lnTo>
                    <a:pt x="106" y="190"/>
                  </a:lnTo>
                  <a:lnTo>
                    <a:pt x="104" y="188"/>
                  </a:lnTo>
                  <a:lnTo>
                    <a:pt x="102" y="186"/>
                  </a:lnTo>
                  <a:lnTo>
                    <a:pt x="98" y="186"/>
                  </a:lnTo>
                  <a:lnTo>
                    <a:pt x="94" y="188"/>
                  </a:lnTo>
                  <a:lnTo>
                    <a:pt x="88" y="192"/>
                  </a:lnTo>
                  <a:lnTo>
                    <a:pt x="84" y="200"/>
                  </a:lnTo>
                  <a:lnTo>
                    <a:pt x="84" y="200"/>
                  </a:lnTo>
                  <a:lnTo>
                    <a:pt x="82" y="196"/>
                  </a:lnTo>
                  <a:lnTo>
                    <a:pt x="82" y="194"/>
                  </a:lnTo>
                  <a:lnTo>
                    <a:pt x="80" y="192"/>
                  </a:lnTo>
                  <a:lnTo>
                    <a:pt x="78" y="188"/>
                  </a:lnTo>
                  <a:lnTo>
                    <a:pt x="76" y="188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56" y="188"/>
                  </a:lnTo>
                  <a:lnTo>
                    <a:pt x="54" y="192"/>
                  </a:lnTo>
                  <a:lnTo>
                    <a:pt x="52" y="194"/>
                  </a:lnTo>
                  <a:lnTo>
                    <a:pt x="50" y="198"/>
                  </a:lnTo>
                  <a:lnTo>
                    <a:pt x="48" y="198"/>
                  </a:lnTo>
                  <a:lnTo>
                    <a:pt x="46" y="200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0" y="204"/>
                  </a:lnTo>
                  <a:lnTo>
                    <a:pt x="38" y="202"/>
                  </a:lnTo>
                  <a:lnTo>
                    <a:pt x="34" y="180"/>
                  </a:lnTo>
                  <a:lnTo>
                    <a:pt x="30" y="16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0" y="150"/>
                  </a:lnTo>
                  <a:lnTo>
                    <a:pt x="28" y="144"/>
                  </a:lnTo>
                  <a:lnTo>
                    <a:pt x="26" y="140"/>
                  </a:lnTo>
                  <a:lnTo>
                    <a:pt x="24" y="138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0" y="118"/>
                  </a:lnTo>
                  <a:lnTo>
                    <a:pt x="6" y="114"/>
                  </a:lnTo>
                  <a:lnTo>
                    <a:pt x="4" y="108"/>
                  </a:lnTo>
                  <a:lnTo>
                    <a:pt x="2" y="102"/>
                  </a:lnTo>
                  <a:lnTo>
                    <a:pt x="0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" name="Freeform 324"/>
            <p:cNvSpPr>
              <a:spLocks/>
            </p:cNvSpPr>
            <p:nvPr/>
          </p:nvSpPr>
          <p:spPr bwMode="gray">
            <a:xfrm>
              <a:off x="4401" y="3118"/>
              <a:ext cx="178" cy="244"/>
            </a:xfrm>
            <a:custGeom>
              <a:avLst/>
              <a:gdLst>
                <a:gd name="T0" fmla="*/ 72 w 178"/>
                <a:gd name="T1" fmla="*/ 216 h 244"/>
                <a:gd name="T2" fmla="*/ 68 w 178"/>
                <a:gd name="T3" fmla="*/ 200 h 244"/>
                <a:gd name="T4" fmla="*/ 58 w 178"/>
                <a:gd name="T5" fmla="*/ 176 h 244"/>
                <a:gd name="T6" fmla="*/ 46 w 178"/>
                <a:gd name="T7" fmla="*/ 148 h 244"/>
                <a:gd name="T8" fmla="*/ 18 w 178"/>
                <a:gd name="T9" fmla="*/ 108 h 244"/>
                <a:gd name="T10" fmla="*/ 4 w 178"/>
                <a:gd name="T11" fmla="*/ 90 h 244"/>
                <a:gd name="T12" fmla="*/ 6 w 178"/>
                <a:gd name="T13" fmla="*/ 84 h 244"/>
                <a:gd name="T14" fmla="*/ 4 w 178"/>
                <a:gd name="T15" fmla="*/ 78 h 244"/>
                <a:gd name="T16" fmla="*/ 0 w 178"/>
                <a:gd name="T17" fmla="*/ 74 h 244"/>
                <a:gd name="T18" fmla="*/ 6 w 178"/>
                <a:gd name="T19" fmla="*/ 64 h 244"/>
                <a:gd name="T20" fmla="*/ 14 w 178"/>
                <a:gd name="T21" fmla="*/ 64 h 244"/>
                <a:gd name="T22" fmla="*/ 28 w 178"/>
                <a:gd name="T23" fmla="*/ 68 h 244"/>
                <a:gd name="T24" fmla="*/ 36 w 178"/>
                <a:gd name="T25" fmla="*/ 66 h 244"/>
                <a:gd name="T26" fmla="*/ 38 w 178"/>
                <a:gd name="T27" fmla="*/ 62 h 244"/>
                <a:gd name="T28" fmla="*/ 42 w 178"/>
                <a:gd name="T29" fmla="*/ 54 h 244"/>
                <a:gd name="T30" fmla="*/ 46 w 178"/>
                <a:gd name="T31" fmla="*/ 48 h 244"/>
                <a:gd name="T32" fmla="*/ 60 w 178"/>
                <a:gd name="T33" fmla="*/ 44 h 244"/>
                <a:gd name="T34" fmla="*/ 82 w 178"/>
                <a:gd name="T35" fmla="*/ 18 h 244"/>
                <a:gd name="T36" fmla="*/ 82 w 178"/>
                <a:gd name="T37" fmla="*/ 8 h 244"/>
                <a:gd name="T38" fmla="*/ 88 w 178"/>
                <a:gd name="T39" fmla="*/ 4 h 244"/>
                <a:gd name="T40" fmla="*/ 100 w 178"/>
                <a:gd name="T41" fmla="*/ 8 h 244"/>
                <a:gd name="T42" fmla="*/ 116 w 178"/>
                <a:gd name="T43" fmla="*/ 14 h 244"/>
                <a:gd name="T44" fmla="*/ 124 w 178"/>
                <a:gd name="T45" fmla="*/ 22 h 244"/>
                <a:gd name="T46" fmla="*/ 126 w 178"/>
                <a:gd name="T47" fmla="*/ 28 h 244"/>
                <a:gd name="T48" fmla="*/ 134 w 178"/>
                <a:gd name="T49" fmla="*/ 36 h 244"/>
                <a:gd name="T50" fmla="*/ 146 w 178"/>
                <a:gd name="T51" fmla="*/ 36 h 244"/>
                <a:gd name="T52" fmla="*/ 158 w 178"/>
                <a:gd name="T53" fmla="*/ 38 h 244"/>
                <a:gd name="T54" fmla="*/ 162 w 178"/>
                <a:gd name="T55" fmla="*/ 42 h 244"/>
                <a:gd name="T56" fmla="*/ 162 w 178"/>
                <a:gd name="T57" fmla="*/ 60 h 244"/>
                <a:gd name="T58" fmla="*/ 156 w 178"/>
                <a:gd name="T59" fmla="*/ 66 h 244"/>
                <a:gd name="T60" fmla="*/ 148 w 178"/>
                <a:gd name="T61" fmla="*/ 64 h 244"/>
                <a:gd name="T62" fmla="*/ 142 w 178"/>
                <a:gd name="T63" fmla="*/ 66 h 244"/>
                <a:gd name="T64" fmla="*/ 128 w 178"/>
                <a:gd name="T65" fmla="*/ 72 h 244"/>
                <a:gd name="T66" fmla="*/ 122 w 178"/>
                <a:gd name="T67" fmla="*/ 82 h 244"/>
                <a:gd name="T68" fmla="*/ 118 w 178"/>
                <a:gd name="T69" fmla="*/ 92 h 244"/>
                <a:gd name="T70" fmla="*/ 114 w 178"/>
                <a:gd name="T71" fmla="*/ 98 h 244"/>
                <a:gd name="T72" fmla="*/ 110 w 178"/>
                <a:gd name="T73" fmla="*/ 116 h 244"/>
                <a:gd name="T74" fmla="*/ 114 w 178"/>
                <a:gd name="T75" fmla="*/ 126 h 244"/>
                <a:gd name="T76" fmla="*/ 116 w 178"/>
                <a:gd name="T77" fmla="*/ 134 h 244"/>
                <a:gd name="T78" fmla="*/ 118 w 178"/>
                <a:gd name="T79" fmla="*/ 134 h 244"/>
                <a:gd name="T80" fmla="*/ 126 w 178"/>
                <a:gd name="T81" fmla="*/ 134 h 244"/>
                <a:gd name="T82" fmla="*/ 126 w 178"/>
                <a:gd name="T83" fmla="*/ 136 h 244"/>
                <a:gd name="T84" fmla="*/ 138 w 178"/>
                <a:gd name="T85" fmla="*/ 140 h 244"/>
                <a:gd name="T86" fmla="*/ 142 w 178"/>
                <a:gd name="T87" fmla="*/ 140 h 244"/>
                <a:gd name="T88" fmla="*/ 150 w 178"/>
                <a:gd name="T89" fmla="*/ 134 h 244"/>
                <a:gd name="T90" fmla="*/ 152 w 178"/>
                <a:gd name="T91" fmla="*/ 156 h 244"/>
                <a:gd name="T92" fmla="*/ 156 w 178"/>
                <a:gd name="T93" fmla="*/ 158 h 244"/>
                <a:gd name="T94" fmla="*/ 164 w 178"/>
                <a:gd name="T95" fmla="*/ 160 h 244"/>
                <a:gd name="T96" fmla="*/ 176 w 178"/>
                <a:gd name="T97" fmla="*/ 176 h 244"/>
                <a:gd name="T98" fmla="*/ 178 w 178"/>
                <a:gd name="T99" fmla="*/ 184 h 244"/>
                <a:gd name="T100" fmla="*/ 174 w 178"/>
                <a:gd name="T101" fmla="*/ 192 h 244"/>
                <a:gd name="T102" fmla="*/ 174 w 178"/>
                <a:gd name="T103" fmla="*/ 206 h 244"/>
                <a:gd name="T104" fmla="*/ 176 w 178"/>
                <a:gd name="T105" fmla="*/ 210 h 244"/>
                <a:gd name="T106" fmla="*/ 178 w 178"/>
                <a:gd name="T107" fmla="*/ 220 h 244"/>
                <a:gd name="T108" fmla="*/ 170 w 178"/>
                <a:gd name="T109" fmla="*/ 224 h 244"/>
                <a:gd name="T110" fmla="*/ 156 w 178"/>
                <a:gd name="T111" fmla="*/ 230 h 244"/>
                <a:gd name="T112" fmla="*/ 148 w 178"/>
                <a:gd name="T113" fmla="*/ 238 h 244"/>
                <a:gd name="T114" fmla="*/ 132 w 178"/>
                <a:gd name="T115" fmla="*/ 244 h 244"/>
                <a:gd name="T116" fmla="*/ 120 w 178"/>
                <a:gd name="T117" fmla="*/ 244 h 244"/>
                <a:gd name="T118" fmla="*/ 112 w 178"/>
                <a:gd name="T119" fmla="*/ 240 h 244"/>
                <a:gd name="T120" fmla="*/ 98 w 178"/>
                <a:gd name="T121" fmla="*/ 234 h 244"/>
                <a:gd name="T122" fmla="*/ 82 w 178"/>
                <a:gd name="T123" fmla="*/ 22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244">
                  <a:moveTo>
                    <a:pt x="82" y="226"/>
                  </a:moveTo>
                  <a:lnTo>
                    <a:pt x="76" y="222"/>
                  </a:lnTo>
                  <a:lnTo>
                    <a:pt x="72" y="216"/>
                  </a:lnTo>
                  <a:lnTo>
                    <a:pt x="70" y="210"/>
                  </a:lnTo>
                  <a:lnTo>
                    <a:pt x="68" y="204"/>
                  </a:lnTo>
                  <a:lnTo>
                    <a:pt x="68" y="200"/>
                  </a:lnTo>
                  <a:lnTo>
                    <a:pt x="66" y="196"/>
                  </a:lnTo>
                  <a:lnTo>
                    <a:pt x="64" y="190"/>
                  </a:lnTo>
                  <a:lnTo>
                    <a:pt x="58" y="176"/>
                  </a:lnTo>
                  <a:lnTo>
                    <a:pt x="52" y="164"/>
                  </a:lnTo>
                  <a:lnTo>
                    <a:pt x="48" y="152"/>
                  </a:lnTo>
                  <a:lnTo>
                    <a:pt x="46" y="148"/>
                  </a:lnTo>
                  <a:lnTo>
                    <a:pt x="40" y="136"/>
                  </a:lnTo>
                  <a:lnTo>
                    <a:pt x="30" y="122"/>
                  </a:lnTo>
                  <a:lnTo>
                    <a:pt x="18" y="108"/>
                  </a:lnTo>
                  <a:lnTo>
                    <a:pt x="10" y="98"/>
                  </a:lnTo>
                  <a:lnTo>
                    <a:pt x="6" y="94"/>
                  </a:lnTo>
                  <a:lnTo>
                    <a:pt x="4" y="90"/>
                  </a:lnTo>
                  <a:lnTo>
                    <a:pt x="4" y="86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2" y="68"/>
                  </a:lnTo>
                  <a:lnTo>
                    <a:pt x="4" y="66"/>
                  </a:lnTo>
                  <a:lnTo>
                    <a:pt x="6" y="64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4" y="64"/>
                  </a:lnTo>
                  <a:lnTo>
                    <a:pt x="16" y="66"/>
                  </a:lnTo>
                  <a:lnTo>
                    <a:pt x="26" y="66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8" y="62"/>
                  </a:lnTo>
                  <a:lnTo>
                    <a:pt x="40" y="60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60" y="44"/>
                  </a:lnTo>
                  <a:lnTo>
                    <a:pt x="70" y="36"/>
                  </a:lnTo>
                  <a:lnTo>
                    <a:pt x="78" y="28"/>
                  </a:lnTo>
                  <a:lnTo>
                    <a:pt x="82" y="18"/>
                  </a:lnTo>
                  <a:lnTo>
                    <a:pt x="84" y="14"/>
                  </a:lnTo>
                  <a:lnTo>
                    <a:pt x="84" y="10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2" y="0"/>
                  </a:lnTo>
                  <a:lnTo>
                    <a:pt x="88" y="4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10" y="12"/>
                  </a:lnTo>
                  <a:lnTo>
                    <a:pt x="116" y="14"/>
                  </a:lnTo>
                  <a:lnTo>
                    <a:pt x="122" y="18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4" y="24"/>
                  </a:lnTo>
                  <a:lnTo>
                    <a:pt x="124" y="26"/>
                  </a:lnTo>
                  <a:lnTo>
                    <a:pt x="126" y="28"/>
                  </a:lnTo>
                  <a:lnTo>
                    <a:pt x="126" y="32"/>
                  </a:lnTo>
                  <a:lnTo>
                    <a:pt x="130" y="34"/>
                  </a:lnTo>
                  <a:lnTo>
                    <a:pt x="134" y="36"/>
                  </a:lnTo>
                  <a:lnTo>
                    <a:pt x="140" y="36"/>
                  </a:lnTo>
                  <a:lnTo>
                    <a:pt x="142" y="36"/>
                  </a:lnTo>
                  <a:lnTo>
                    <a:pt x="146" y="36"/>
                  </a:lnTo>
                  <a:lnTo>
                    <a:pt x="150" y="36"/>
                  </a:lnTo>
                  <a:lnTo>
                    <a:pt x="154" y="38"/>
                  </a:lnTo>
                  <a:lnTo>
                    <a:pt x="158" y="38"/>
                  </a:lnTo>
                  <a:lnTo>
                    <a:pt x="158" y="38"/>
                  </a:lnTo>
                  <a:lnTo>
                    <a:pt x="160" y="40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56" y="6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4" y="64"/>
                  </a:lnTo>
                  <a:lnTo>
                    <a:pt x="152" y="64"/>
                  </a:lnTo>
                  <a:lnTo>
                    <a:pt x="148" y="64"/>
                  </a:lnTo>
                  <a:lnTo>
                    <a:pt x="146" y="66"/>
                  </a:lnTo>
                  <a:lnTo>
                    <a:pt x="146" y="66"/>
                  </a:lnTo>
                  <a:lnTo>
                    <a:pt x="142" y="66"/>
                  </a:lnTo>
                  <a:lnTo>
                    <a:pt x="138" y="68"/>
                  </a:lnTo>
                  <a:lnTo>
                    <a:pt x="134" y="68"/>
                  </a:lnTo>
                  <a:lnTo>
                    <a:pt x="128" y="72"/>
                  </a:lnTo>
                  <a:lnTo>
                    <a:pt x="124" y="76"/>
                  </a:lnTo>
                  <a:lnTo>
                    <a:pt x="122" y="80"/>
                  </a:lnTo>
                  <a:lnTo>
                    <a:pt x="122" y="82"/>
                  </a:lnTo>
                  <a:lnTo>
                    <a:pt x="122" y="86"/>
                  </a:lnTo>
                  <a:lnTo>
                    <a:pt x="120" y="90"/>
                  </a:lnTo>
                  <a:lnTo>
                    <a:pt x="118" y="92"/>
                  </a:lnTo>
                  <a:lnTo>
                    <a:pt x="118" y="94"/>
                  </a:lnTo>
                  <a:lnTo>
                    <a:pt x="116" y="96"/>
                  </a:lnTo>
                  <a:lnTo>
                    <a:pt x="114" y="98"/>
                  </a:lnTo>
                  <a:lnTo>
                    <a:pt x="112" y="102"/>
                  </a:lnTo>
                  <a:lnTo>
                    <a:pt x="110" y="108"/>
                  </a:lnTo>
                  <a:lnTo>
                    <a:pt x="110" y="116"/>
                  </a:lnTo>
                  <a:lnTo>
                    <a:pt x="114" y="122"/>
                  </a:lnTo>
                  <a:lnTo>
                    <a:pt x="114" y="124"/>
                  </a:lnTo>
                  <a:lnTo>
                    <a:pt x="114" y="126"/>
                  </a:lnTo>
                  <a:lnTo>
                    <a:pt x="116" y="128"/>
                  </a:lnTo>
                  <a:lnTo>
                    <a:pt x="116" y="132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8" y="134"/>
                  </a:lnTo>
                  <a:lnTo>
                    <a:pt x="120" y="132"/>
                  </a:lnTo>
                  <a:lnTo>
                    <a:pt x="122" y="132"/>
                  </a:lnTo>
                  <a:lnTo>
                    <a:pt x="126" y="134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8" y="138"/>
                  </a:lnTo>
                  <a:lnTo>
                    <a:pt x="132" y="138"/>
                  </a:lnTo>
                  <a:lnTo>
                    <a:pt x="138" y="140"/>
                  </a:lnTo>
                  <a:lnTo>
                    <a:pt x="140" y="140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4" y="138"/>
                  </a:lnTo>
                  <a:lnTo>
                    <a:pt x="148" y="136"/>
                  </a:lnTo>
                  <a:lnTo>
                    <a:pt x="150" y="134"/>
                  </a:lnTo>
                  <a:lnTo>
                    <a:pt x="152" y="132"/>
                  </a:lnTo>
                  <a:lnTo>
                    <a:pt x="154" y="130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4" y="158"/>
                  </a:lnTo>
                  <a:lnTo>
                    <a:pt x="156" y="158"/>
                  </a:lnTo>
                  <a:lnTo>
                    <a:pt x="160" y="160"/>
                  </a:lnTo>
                  <a:lnTo>
                    <a:pt x="160" y="160"/>
                  </a:lnTo>
                  <a:lnTo>
                    <a:pt x="164" y="160"/>
                  </a:lnTo>
                  <a:lnTo>
                    <a:pt x="166" y="160"/>
                  </a:lnTo>
                  <a:lnTo>
                    <a:pt x="176" y="176"/>
                  </a:lnTo>
                  <a:lnTo>
                    <a:pt x="176" y="176"/>
                  </a:lnTo>
                  <a:lnTo>
                    <a:pt x="176" y="178"/>
                  </a:lnTo>
                  <a:lnTo>
                    <a:pt x="178" y="180"/>
                  </a:lnTo>
                  <a:lnTo>
                    <a:pt x="178" y="184"/>
                  </a:lnTo>
                  <a:lnTo>
                    <a:pt x="176" y="186"/>
                  </a:lnTo>
                  <a:lnTo>
                    <a:pt x="176" y="188"/>
                  </a:lnTo>
                  <a:lnTo>
                    <a:pt x="174" y="192"/>
                  </a:lnTo>
                  <a:lnTo>
                    <a:pt x="174" y="196"/>
                  </a:lnTo>
                  <a:lnTo>
                    <a:pt x="174" y="202"/>
                  </a:lnTo>
                  <a:lnTo>
                    <a:pt x="174" y="206"/>
                  </a:lnTo>
                  <a:lnTo>
                    <a:pt x="174" y="208"/>
                  </a:lnTo>
                  <a:lnTo>
                    <a:pt x="176" y="208"/>
                  </a:lnTo>
                  <a:lnTo>
                    <a:pt x="176" y="210"/>
                  </a:lnTo>
                  <a:lnTo>
                    <a:pt x="178" y="214"/>
                  </a:lnTo>
                  <a:lnTo>
                    <a:pt x="178" y="216"/>
                  </a:lnTo>
                  <a:lnTo>
                    <a:pt x="178" y="220"/>
                  </a:lnTo>
                  <a:lnTo>
                    <a:pt x="176" y="222"/>
                  </a:lnTo>
                  <a:lnTo>
                    <a:pt x="174" y="224"/>
                  </a:lnTo>
                  <a:lnTo>
                    <a:pt x="170" y="224"/>
                  </a:lnTo>
                  <a:lnTo>
                    <a:pt x="166" y="226"/>
                  </a:lnTo>
                  <a:lnTo>
                    <a:pt x="160" y="228"/>
                  </a:lnTo>
                  <a:lnTo>
                    <a:pt x="156" y="230"/>
                  </a:lnTo>
                  <a:lnTo>
                    <a:pt x="154" y="234"/>
                  </a:lnTo>
                  <a:lnTo>
                    <a:pt x="152" y="236"/>
                  </a:lnTo>
                  <a:lnTo>
                    <a:pt x="148" y="238"/>
                  </a:lnTo>
                  <a:lnTo>
                    <a:pt x="142" y="240"/>
                  </a:lnTo>
                  <a:lnTo>
                    <a:pt x="138" y="242"/>
                  </a:lnTo>
                  <a:lnTo>
                    <a:pt x="132" y="244"/>
                  </a:lnTo>
                  <a:lnTo>
                    <a:pt x="130" y="244"/>
                  </a:lnTo>
                  <a:lnTo>
                    <a:pt x="128" y="244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6" y="242"/>
                  </a:lnTo>
                  <a:lnTo>
                    <a:pt x="112" y="240"/>
                  </a:lnTo>
                  <a:lnTo>
                    <a:pt x="108" y="238"/>
                  </a:lnTo>
                  <a:lnTo>
                    <a:pt x="104" y="236"/>
                  </a:lnTo>
                  <a:lnTo>
                    <a:pt x="98" y="234"/>
                  </a:lnTo>
                  <a:lnTo>
                    <a:pt x="96" y="232"/>
                  </a:lnTo>
                  <a:lnTo>
                    <a:pt x="94" y="230"/>
                  </a:lnTo>
                  <a:lnTo>
                    <a:pt x="82" y="22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" name="Freeform 325"/>
            <p:cNvSpPr>
              <a:spLocks/>
            </p:cNvSpPr>
            <p:nvPr/>
          </p:nvSpPr>
          <p:spPr bwMode="gray">
            <a:xfrm>
              <a:off x="4525" y="2938"/>
              <a:ext cx="176" cy="172"/>
            </a:xfrm>
            <a:custGeom>
              <a:avLst/>
              <a:gdLst>
                <a:gd name="T0" fmla="*/ 166 w 176"/>
                <a:gd name="T1" fmla="*/ 50 h 172"/>
                <a:gd name="T2" fmla="*/ 162 w 176"/>
                <a:gd name="T3" fmla="*/ 46 h 172"/>
                <a:gd name="T4" fmla="*/ 152 w 176"/>
                <a:gd name="T5" fmla="*/ 38 h 172"/>
                <a:gd name="T6" fmla="*/ 142 w 176"/>
                <a:gd name="T7" fmla="*/ 34 h 172"/>
                <a:gd name="T8" fmla="*/ 134 w 176"/>
                <a:gd name="T9" fmla="*/ 26 h 172"/>
                <a:gd name="T10" fmla="*/ 126 w 176"/>
                <a:gd name="T11" fmla="*/ 22 h 172"/>
                <a:gd name="T12" fmla="*/ 110 w 176"/>
                <a:gd name="T13" fmla="*/ 26 h 172"/>
                <a:gd name="T14" fmla="*/ 100 w 176"/>
                <a:gd name="T15" fmla="*/ 30 h 172"/>
                <a:gd name="T16" fmla="*/ 84 w 176"/>
                <a:gd name="T17" fmla="*/ 32 h 172"/>
                <a:gd name="T18" fmla="*/ 72 w 176"/>
                <a:gd name="T19" fmla="*/ 30 h 172"/>
                <a:gd name="T20" fmla="*/ 62 w 176"/>
                <a:gd name="T21" fmla="*/ 22 h 172"/>
                <a:gd name="T22" fmla="*/ 54 w 176"/>
                <a:gd name="T23" fmla="*/ 14 h 172"/>
                <a:gd name="T24" fmla="*/ 48 w 176"/>
                <a:gd name="T25" fmla="*/ 6 h 172"/>
                <a:gd name="T26" fmla="*/ 42 w 176"/>
                <a:gd name="T27" fmla="*/ 4 h 172"/>
                <a:gd name="T28" fmla="*/ 42 w 176"/>
                <a:gd name="T29" fmla="*/ 0 h 172"/>
                <a:gd name="T30" fmla="*/ 40 w 176"/>
                <a:gd name="T31" fmla="*/ 2 h 172"/>
                <a:gd name="T32" fmla="*/ 40 w 176"/>
                <a:gd name="T33" fmla="*/ 6 h 172"/>
                <a:gd name="T34" fmla="*/ 38 w 176"/>
                <a:gd name="T35" fmla="*/ 8 h 172"/>
                <a:gd name="T36" fmla="*/ 36 w 176"/>
                <a:gd name="T37" fmla="*/ 12 h 172"/>
                <a:gd name="T38" fmla="*/ 36 w 176"/>
                <a:gd name="T39" fmla="*/ 16 h 172"/>
                <a:gd name="T40" fmla="*/ 36 w 176"/>
                <a:gd name="T41" fmla="*/ 20 h 172"/>
                <a:gd name="T42" fmla="*/ 32 w 176"/>
                <a:gd name="T43" fmla="*/ 18 h 172"/>
                <a:gd name="T44" fmla="*/ 32 w 176"/>
                <a:gd name="T45" fmla="*/ 14 h 172"/>
                <a:gd name="T46" fmla="*/ 34 w 176"/>
                <a:gd name="T47" fmla="*/ 10 h 172"/>
                <a:gd name="T48" fmla="*/ 32 w 176"/>
                <a:gd name="T49" fmla="*/ 6 h 172"/>
                <a:gd name="T50" fmla="*/ 24 w 176"/>
                <a:gd name="T51" fmla="*/ 10 h 172"/>
                <a:gd name="T52" fmla="*/ 18 w 176"/>
                <a:gd name="T53" fmla="*/ 16 h 172"/>
                <a:gd name="T54" fmla="*/ 10 w 176"/>
                <a:gd name="T55" fmla="*/ 20 h 172"/>
                <a:gd name="T56" fmla="*/ 0 w 176"/>
                <a:gd name="T57" fmla="*/ 30 h 172"/>
                <a:gd name="T58" fmla="*/ 0 w 176"/>
                <a:gd name="T59" fmla="*/ 36 h 172"/>
                <a:gd name="T60" fmla="*/ 2 w 176"/>
                <a:gd name="T61" fmla="*/ 48 h 172"/>
                <a:gd name="T62" fmla="*/ 4 w 176"/>
                <a:gd name="T63" fmla="*/ 54 h 172"/>
                <a:gd name="T64" fmla="*/ 2 w 176"/>
                <a:gd name="T65" fmla="*/ 62 h 172"/>
                <a:gd name="T66" fmla="*/ 0 w 176"/>
                <a:gd name="T67" fmla="*/ 72 h 172"/>
                <a:gd name="T68" fmla="*/ 6 w 176"/>
                <a:gd name="T69" fmla="*/ 84 h 172"/>
                <a:gd name="T70" fmla="*/ 48 w 176"/>
                <a:gd name="T71" fmla="*/ 98 h 172"/>
                <a:gd name="T72" fmla="*/ 56 w 176"/>
                <a:gd name="T73" fmla="*/ 98 h 172"/>
                <a:gd name="T74" fmla="*/ 62 w 176"/>
                <a:gd name="T75" fmla="*/ 96 h 172"/>
                <a:gd name="T76" fmla="*/ 66 w 176"/>
                <a:gd name="T77" fmla="*/ 96 h 172"/>
                <a:gd name="T78" fmla="*/ 66 w 176"/>
                <a:gd name="T79" fmla="*/ 102 h 172"/>
                <a:gd name="T80" fmla="*/ 60 w 176"/>
                <a:gd name="T81" fmla="*/ 108 h 172"/>
                <a:gd name="T82" fmla="*/ 60 w 176"/>
                <a:gd name="T83" fmla="*/ 122 h 172"/>
                <a:gd name="T84" fmla="*/ 60 w 176"/>
                <a:gd name="T85" fmla="*/ 140 h 172"/>
                <a:gd name="T86" fmla="*/ 64 w 176"/>
                <a:gd name="T87" fmla="*/ 148 h 172"/>
                <a:gd name="T88" fmla="*/ 68 w 176"/>
                <a:gd name="T89" fmla="*/ 164 h 172"/>
                <a:gd name="T90" fmla="*/ 116 w 176"/>
                <a:gd name="T91" fmla="*/ 152 h 172"/>
                <a:gd name="T92" fmla="*/ 122 w 176"/>
                <a:gd name="T93" fmla="*/ 140 h 172"/>
                <a:gd name="T94" fmla="*/ 116 w 176"/>
                <a:gd name="T95" fmla="*/ 140 h 172"/>
                <a:gd name="T96" fmla="*/ 112 w 176"/>
                <a:gd name="T97" fmla="*/ 136 h 172"/>
                <a:gd name="T98" fmla="*/ 108 w 176"/>
                <a:gd name="T99" fmla="*/ 126 h 172"/>
                <a:gd name="T100" fmla="*/ 104 w 176"/>
                <a:gd name="T101" fmla="*/ 124 h 172"/>
                <a:gd name="T102" fmla="*/ 106 w 176"/>
                <a:gd name="T103" fmla="*/ 118 h 172"/>
                <a:gd name="T104" fmla="*/ 126 w 176"/>
                <a:gd name="T105" fmla="*/ 124 h 172"/>
                <a:gd name="T106" fmla="*/ 144 w 176"/>
                <a:gd name="T107" fmla="*/ 124 h 172"/>
                <a:gd name="T108" fmla="*/ 156 w 176"/>
                <a:gd name="T109" fmla="*/ 122 h 172"/>
                <a:gd name="T110" fmla="*/ 162 w 176"/>
                <a:gd name="T111" fmla="*/ 120 h 172"/>
                <a:gd name="T112" fmla="*/ 156 w 176"/>
                <a:gd name="T113" fmla="*/ 100 h 172"/>
                <a:gd name="T114" fmla="*/ 154 w 176"/>
                <a:gd name="T115" fmla="*/ 90 h 172"/>
                <a:gd name="T116" fmla="*/ 166 w 176"/>
                <a:gd name="T117" fmla="*/ 76 h 172"/>
                <a:gd name="T118" fmla="*/ 168 w 176"/>
                <a:gd name="T119" fmla="*/ 62 h 172"/>
                <a:gd name="T120" fmla="*/ 176 w 176"/>
                <a:gd name="T121" fmla="*/ 5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" h="172">
                  <a:moveTo>
                    <a:pt x="176" y="58"/>
                  </a:moveTo>
                  <a:lnTo>
                    <a:pt x="170" y="54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4" y="48"/>
                  </a:lnTo>
                  <a:lnTo>
                    <a:pt x="162" y="46"/>
                  </a:lnTo>
                  <a:lnTo>
                    <a:pt x="160" y="44"/>
                  </a:lnTo>
                  <a:lnTo>
                    <a:pt x="156" y="40"/>
                  </a:lnTo>
                  <a:lnTo>
                    <a:pt x="152" y="38"/>
                  </a:lnTo>
                  <a:lnTo>
                    <a:pt x="146" y="36"/>
                  </a:lnTo>
                  <a:lnTo>
                    <a:pt x="144" y="34"/>
                  </a:lnTo>
                  <a:lnTo>
                    <a:pt x="142" y="34"/>
                  </a:lnTo>
                  <a:lnTo>
                    <a:pt x="138" y="32"/>
                  </a:lnTo>
                  <a:lnTo>
                    <a:pt x="136" y="28"/>
                  </a:lnTo>
                  <a:lnTo>
                    <a:pt x="134" y="26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26" y="22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0" y="26"/>
                  </a:lnTo>
                  <a:lnTo>
                    <a:pt x="108" y="26"/>
                  </a:lnTo>
                  <a:lnTo>
                    <a:pt x="106" y="28"/>
                  </a:lnTo>
                  <a:lnTo>
                    <a:pt x="100" y="30"/>
                  </a:lnTo>
                  <a:lnTo>
                    <a:pt x="94" y="32"/>
                  </a:lnTo>
                  <a:lnTo>
                    <a:pt x="88" y="32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78" y="32"/>
                  </a:lnTo>
                  <a:lnTo>
                    <a:pt x="72" y="30"/>
                  </a:lnTo>
                  <a:lnTo>
                    <a:pt x="68" y="28"/>
                  </a:lnTo>
                  <a:lnTo>
                    <a:pt x="64" y="24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4" y="10"/>
                  </a:lnTo>
                  <a:lnTo>
                    <a:pt x="22" y="14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4" y="54"/>
                  </a:lnTo>
                  <a:lnTo>
                    <a:pt x="4" y="58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6" y="84"/>
                  </a:lnTo>
                  <a:lnTo>
                    <a:pt x="12" y="86"/>
                  </a:lnTo>
                  <a:lnTo>
                    <a:pt x="44" y="90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52" y="98"/>
                  </a:lnTo>
                  <a:lnTo>
                    <a:pt x="56" y="98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2" y="96"/>
                  </a:lnTo>
                  <a:lnTo>
                    <a:pt x="62" y="96"/>
                  </a:lnTo>
                  <a:lnTo>
                    <a:pt x="64" y="96"/>
                  </a:lnTo>
                  <a:lnTo>
                    <a:pt x="66" y="96"/>
                  </a:lnTo>
                  <a:lnTo>
                    <a:pt x="66" y="98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4" y="104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60" y="112"/>
                  </a:lnTo>
                  <a:lnTo>
                    <a:pt x="58" y="116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2" y="144"/>
                  </a:lnTo>
                  <a:lnTo>
                    <a:pt x="64" y="148"/>
                  </a:lnTo>
                  <a:lnTo>
                    <a:pt x="66" y="154"/>
                  </a:lnTo>
                  <a:lnTo>
                    <a:pt x="68" y="160"/>
                  </a:lnTo>
                  <a:lnTo>
                    <a:pt x="68" y="164"/>
                  </a:lnTo>
                  <a:lnTo>
                    <a:pt x="80" y="166"/>
                  </a:lnTo>
                  <a:lnTo>
                    <a:pt x="98" y="172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24" y="140"/>
                  </a:lnTo>
                  <a:lnTo>
                    <a:pt x="122" y="140"/>
                  </a:lnTo>
                  <a:lnTo>
                    <a:pt x="122" y="140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4" y="140"/>
                  </a:lnTo>
                  <a:lnTo>
                    <a:pt x="112" y="138"/>
                  </a:lnTo>
                  <a:lnTo>
                    <a:pt x="112" y="136"/>
                  </a:lnTo>
                  <a:lnTo>
                    <a:pt x="112" y="130"/>
                  </a:lnTo>
                  <a:lnTo>
                    <a:pt x="110" y="128"/>
                  </a:lnTo>
                  <a:lnTo>
                    <a:pt x="108" y="126"/>
                  </a:lnTo>
                  <a:lnTo>
                    <a:pt x="106" y="124"/>
                  </a:lnTo>
                  <a:lnTo>
                    <a:pt x="104" y="124"/>
                  </a:lnTo>
                  <a:lnTo>
                    <a:pt x="104" y="124"/>
                  </a:lnTo>
                  <a:lnTo>
                    <a:pt x="104" y="122"/>
                  </a:lnTo>
                  <a:lnTo>
                    <a:pt x="104" y="118"/>
                  </a:lnTo>
                  <a:lnTo>
                    <a:pt x="106" y="118"/>
                  </a:lnTo>
                  <a:lnTo>
                    <a:pt x="108" y="120"/>
                  </a:lnTo>
                  <a:lnTo>
                    <a:pt x="114" y="122"/>
                  </a:lnTo>
                  <a:lnTo>
                    <a:pt x="126" y="124"/>
                  </a:lnTo>
                  <a:lnTo>
                    <a:pt x="128" y="130"/>
                  </a:lnTo>
                  <a:lnTo>
                    <a:pt x="144" y="128"/>
                  </a:lnTo>
                  <a:lnTo>
                    <a:pt x="144" y="124"/>
                  </a:lnTo>
                  <a:lnTo>
                    <a:pt x="152" y="120"/>
                  </a:lnTo>
                  <a:lnTo>
                    <a:pt x="154" y="120"/>
                  </a:lnTo>
                  <a:lnTo>
                    <a:pt x="156" y="122"/>
                  </a:lnTo>
                  <a:lnTo>
                    <a:pt x="158" y="122"/>
                  </a:lnTo>
                  <a:lnTo>
                    <a:pt x="160" y="120"/>
                  </a:lnTo>
                  <a:lnTo>
                    <a:pt x="162" y="120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56" y="100"/>
                  </a:lnTo>
                  <a:lnTo>
                    <a:pt x="156" y="98"/>
                  </a:lnTo>
                  <a:lnTo>
                    <a:pt x="154" y="96"/>
                  </a:lnTo>
                  <a:lnTo>
                    <a:pt x="154" y="90"/>
                  </a:lnTo>
                  <a:lnTo>
                    <a:pt x="154" y="84"/>
                  </a:lnTo>
                  <a:lnTo>
                    <a:pt x="156" y="78"/>
                  </a:lnTo>
                  <a:lnTo>
                    <a:pt x="166" y="7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8" y="62"/>
                  </a:lnTo>
                  <a:lnTo>
                    <a:pt x="170" y="62"/>
                  </a:lnTo>
                  <a:lnTo>
                    <a:pt x="174" y="60"/>
                  </a:lnTo>
                  <a:lnTo>
                    <a:pt x="176" y="58"/>
                  </a:lnTo>
                  <a:lnTo>
                    <a:pt x="176" y="5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" name="Freeform 326"/>
            <p:cNvSpPr>
              <a:spLocks/>
            </p:cNvSpPr>
            <p:nvPr/>
          </p:nvSpPr>
          <p:spPr bwMode="gray">
            <a:xfrm>
              <a:off x="4679" y="2996"/>
              <a:ext cx="52" cy="86"/>
            </a:xfrm>
            <a:custGeom>
              <a:avLst/>
              <a:gdLst>
                <a:gd name="T0" fmla="*/ 52 w 52"/>
                <a:gd name="T1" fmla="*/ 28 h 86"/>
                <a:gd name="T2" fmla="*/ 52 w 52"/>
                <a:gd name="T3" fmla="*/ 28 h 86"/>
                <a:gd name="T4" fmla="*/ 48 w 52"/>
                <a:gd name="T5" fmla="*/ 26 h 86"/>
                <a:gd name="T6" fmla="*/ 46 w 52"/>
                <a:gd name="T7" fmla="*/ 22 h 86"/>
                <a:gd name="T8" fmla="*/ 40 w 52"/>
                <a:gd name="T9" fmla="*/ 16 h 86"/>
                <a:gd name="T10" fmla="*/ 34 w 52"/>
                <a:gd name="T11" fmla="*/ 12 h 86"/>
                <a:gd name="T12" fmla="*/ 28 w 52"/>
                <a:gd name="T13" fmla="*/ 6 h 86"/>
                <a:gd name="T14" fmla="*/ 22 w 52"/>
                <a:gd name="T15" fmla="*/ 0 h 86"/>
                <a:gd name="T16" fmla="*/ 22 w 52"/>
                <a:gd name="T17" fmla="*/ 0 h 86"/>
                <a:gd name="T18" fmla="*/ 20 w 52"/>
                <a:gd name="T19" fmla="*/ 2 h 86"/>
                <a:gd name="T20" fmla="*/ 16 w 52"/>
                <a:gd name="T21" fmla="*/ 4 h 86"/>
                <a:gd name="T22" fmla="*/ 14 w 52"/>
                <a:gd name="T23" fmla="*/ 4 h 86"/>
                <a:gd name="T24" fmla="*/ 10 w 52"/>
                <a:gd name="T25" fmla="*/ 6 h 86"/>
                <a:gd name="T26" fmla="*/ 10 w 52"/>
                <a:gd name="T27" fmla="*/ 6 h 86"/>
                <a:gd name="T28" fmla="*/ 12 w 52"/>
                <a:gd name="T29" fmla="*/ 18 h 86"/>
                <a:gd name="T30" fmla="*/ 2 w 52"/>
                <a:gd name="T31" fmla="*/ 20 h 86"/>
                <a:gd name="T32" fmla="*/ 0 w 52"/>
                <a:gd name="T33" fmla="*/ 26 h 86"/>
                <a:gd name="T34" fmla="*/ 0 w 52"/>
                <a:gd name="T35" fmla="*/ 32 h 86"/>
                <a:gd name="T36" fmla="*/ 0 w 52"/>
                <a:gd name="T37" fmla="*/ 38 h 86"/>
                <a:gd name="T38" fmla="*/ 2 w 52"/>
                <a:gd name="T39" fmla="*/ 40 h 86"/>
                <a:gd name="T40" fmla="*/ 2 w 52"/>
                <a:gd name="T41" fmla="*/ 42 h 86"/>
                <a:gd name="T42" fmla="*/ 10 w 52"/>
                <a:gd name="T43" fmla="*/ 58 h 86"/>
                <a:gd name="T44" fmla="*/ 14 w 52"/>
                <a:gd name="T45" fmla="*/ 58 h 86"/>
                <a:gd name="T46" fmla="*/ 16 w 52"/>
                <a:gd name="T47" fmla="*/ 60 h 86"/>
                <a:gd name="T48" fmla="*/ 16 w 52"/>
                <a:gd name="T49" fmla="*/ 62 h 86"/>
                <a:gd name="T50" fmla="*/ 18 w 52"/>
                <a:gd name="T51" fmla="*/ 66 h 86"/>
                <a:gd name="T52" fmla="*/ 18 w 52"/>
                <a:gd name="T53" fmla="*/ 70 h 86"/>
                <a:gd name="T54" fmla="*/ 18 w 52"/>
                <a:gd name="T55" fmla="*/ 72 h 86"/>
                <a:gd name="T56" fmla="*/ 16 w 52"/>
                <a:gd name="T57" fmla="*/ 74 h 86"/>
                <a:gd name="T58" fmla="*/ 16 w 52"/>
                <a:gd name="T59" fmla="*/ 78 h 86"/>
                <a:gd name="T60" fmla="*/ 16 w 52"/>
                <a:gd name="T61" fmla="*/ 80 h 86"/>
                <a:gd name="T62" fmla="*/ 16 w 52"/>
                <a:gd name="T63" fmla="*/ 84 h 86"/>
                <a:gd name="T64" fmla="*/ 18 w 52"/>
                <a:gd name="T65" fmla="*/ 86 h 86"/>
                <a:gd name="T66" fmla="*/ 24 w 52"/>
                <a:gd name="T67" fmla="*/ 84 h 86"/>
                <a:gd name="T68" fmla="*/ 26 w 52"/>
                <a:gd name="T69" fmla="*/ 84 h 86"/>
                <a:gd name="T70" fmla="*/ 36 w 52"/>
                <a:gd name="T71" fmla="*/ 82 h 86"/>
                <a:gd name="T72" fmla="*/ 40 w 52"/>
                <a:gd name="T73" fmla="*/ 82 h 86"/>
                <a:gd name="T74" fmla="*/ 46 w 52"/>
                <a:gd name="T75" fmla="*/ 82 h 86"/>
                <a:gd name="T76" fmla="*/ 46 w 52"/>
                <a:gd name="T77" fmla="*/ 82 h 86"/>
                <a:gd name="T78" fmla="*/ 44 w 52"/>
                <a:gd name="T79" fmla="*/ 80 h 86"/>
                <a:gd name="T80" fmla="*/ 42 w 52"/>
                <a:gd name="T81" fmla="*/ 78 h 86"/>
                <a:gd name="T82" fmla="*/ 42 w 52"/>
                <a:gd name="T83" fmla="*/ 74 h 86"/>
                <a:gd name="T84" fmla="*/ 40 w 52"/>
                <a:gd name="T85" fmla="*/ 64 h 86"/>
                <a:gd name="T86" fmla="*/ 36 w 52"/>
                <a:gd name="T87" fmla="*/ 62 h 86"/>
                <a:gd name="T88" fmla="*/ 36 w 52"/>
                <a:gd name="T89" fmla="*/ 62 h 86"/>
                <a:gd name="T90" fmla="*/ 34 w 52"/>
                <a:gd name="T91" fmla="*/ 58 h 86"/>
                <a:gd name="T92" fmla="*/ 32 w 52"/>
                <a:gd name="T93" fmla="*/ 54 h 86"/>
                <a:gd name="T94" fmla="*/ 32 w 52"/>
                <a:gd name="T95" fmla="*/ 50 h 86"/>
                <a:gd name="T96" fmla="*/ 32 w 52"/>
                <a:gd name="T97" fmla="*/ 44 h 86"/>
                <a:gd name="T98" fmla="*/ 34 w 52"/>
                <a:gd name="T99" fmla="*/ 40 h 86"/>
                <a:gd name="T100" fmla="*/ 38 w 52"/>
                <a:gd name="T101" fmla="*/ 40 h 86"/>
                <a:gd name="T102" fmla="*/ 40 w 52"/>
                <a:gd name="T103" fmla="*/ 40 h 86"/>
                <a:gd name="T104" fmla="*/ 42 w 52"/>
                <a:gd name="T105" fmla="*/ 42 h 86"/>
                <a:gd name="T106" fmla="*/ 44 w 52"/>
                <a:gd name="T107" fmla="*/ 42 h 86"/>
                <a:gd name="T108" fmla="*/ 44 w 52"/>
                <a:gd name="T109" fmla="*/ 40 h 86"/>
                <a:gd name="T110" fmla="*/ 46 w 52"/>
                <a:gd name="T111" fmla="*/ 38 h 86"/>
                <a:gd name="T112" fmla="*/ 46 w 52"/>
                <a:gd name="T113" fmla="*/ 38 h 86"/>
                <a:gd name="T114" fmla="*/ 46 w 52"/>
                <a:gd name="T115" fmla="*/ 36 h 86"/>
                <a:gd name="T116" fmla="*/ 48 w 52"/>
                <a:gd name="T117" fmla="*/ 34 h 86"/>
                <a:gd name="T118" fmla="*/ 48 w 52"/>
                <a:gd name="T119" fmla="*/ 32 h 86"/>
                <a:gd name="T120" fmla="*/ 52 w 52"/>
                <a:gd name="T121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" h="86">
                  <a:moveTo>
                    <a:pt x="52" y="28"/>
                  </a:moveTo>
                  <a:lnTo>
                    <a:pt x="52" y="28"/>
                  </a:lnTo>
                  <a:lnTo>
                    <a:pt x="48" y="26"/>
                  </a:lnTo>
                  <a:lnTo>
                    <a:pt x="46" y="22"/>
                  </a:lnTo>
                  <a:lnTo>
                    <a:pt x="40" y="16"/>
                  </a:lnTo>
                  <a:lnTo>
                    <a:pt x="34" y="12"/>
                  </a:lnTo>
                  <a:lnTo>
                    <a:pt x="28" y="6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18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0" y="58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16" y="62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18" y="72"/>
                  </a:lnTo>
                  <a:lnTo>
                    <a:pt x="16" y="74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16" y="84"/>
                  </a:lnTo>
                  <a:lnTo>
                    <a:pt x="18" y="86"/>
                  </a:lnTo>
                  <a:lnTo>
                    <a:pt x="24" y="84"/>
                  </a:lnTo>
                  <a:lnTo>
                    <a:pt x="26" y="84"/>
                  </a:lnTo>
                  <a:lnTo>
                    <a:pt x="36" y="82"/>
                  </a:lnTo>
                  <a:lnTo>
                    <a:pt x="40" y="82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4" y="80"/>
                  </a:lnTo>
                  <a:lnTo>
                    <a:pt x="42" y="78"/>
                  </a:lnTo>
                  <a:lnTo>
                    <a:pt x="42" y="74"/>
                  </a:lnTo>
                  <a:lnTo>
                    <a:pt x="40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2" y="50"/>
                  </a:lnTo>
                  <a:lnTo>
                    <a:pt x="32" y="44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5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" name="Freeform 327"/>
            <p:cNvSpPr>
              <a:spLocks/>
            </p:cNvSpPr>
            <p:nvPr/>
          </p:nvSpPr>
          <p:spPr bwMode="gray">
            <a:xfrm>
              <a:off x="4711" y="3024"/>
              <a:ext cx="46" cy="56"/>
            </a:xfrm>
            <a:custGeom>
              <a:avLst/>
              <a:gdLst>
                <a:gd name="T0" fmla="*/ 20 w 46"/>
                <a:gd name="T1" fmla="*/ 0 h 56"/>
                <a:gd name="T2" fmla="*/ 28 w 46"/>
                <a:gd name="T3" fmla="*/ 4 h 56"/>
                <a:gd name="T4" fmla="*/ 36 w 46"/>
                <a:gd name="T5" fmla="*/ 8 h 56"/>
                <a:gd name="T6" fmla="*/ 46 w 46"/>
                <a:gd name="T7" fmla="*/ 10 h 56"/>
                <a:gd name="T8" fmla="*/ 44 w 46"/>
                <a:gd name="T9" fmla="*/ 16 h 56"/>
                <a:gd name="T10" fmla="*/ 44 w 46"/>
                <a:gd name="T11" fmla="*/ 16 h 56"/>
                <a:gd name="T12" fmla="*/ 42 w 46"/>
                <a:gd name="T13" fmla="*/ 18 h 56"/>
                <a:gd name="T14" fmla="*/ 40 w 46"/>
                <a:gd name="T15" fmla="*/ 20 h 56"/>
                <a:gd name="T16" fmla="*/ 38 w 46"/>
                <a:gd name="T17" fmla="*/ 22 h 56"/>
                <a:gd name="T18" fmla="*/ 38 w 46"/>
                <a:gd name="T19" fmla="*/ 24 h 56"/>
                <a:gd name="T20" fmla="*/ 36 w 46"/>
                <a:gd name="T21" fmla="*/ 26 h 56"/>
                <a:gd name="T22" fmla="*/ 36 w 46"/>
                <a:gd name="T23" fmla="*/ 28 h 56"/>
                <a:gd name="T24" fmla="*/ 38 w 46"/>
                <a:gd name="T25" fmla="*/ 30 h 56"/>
                <a:gd name="T26" fmla="*/ 38 w 46"/>
                <a:gd name="T27" fmla="*/ 30 h 56"/>
                <a:gd name="T28" fmla="*/ 40 w 46"/>
                <a:gd name="T29" fmla="*/ 32 h 56"/>
                <a:gd name="T30" fmla="*/ 42 w 46"/>
                <a:gd name="T31" fmla="*/ 36 h 56"/>
                <a:gd name="T32" fmla="*/ 42 w 46"/>
                <a:gd name="T33" fmla="*/ 38 h 56"/>
                <a:gd name="T34" fmla="*/ 42 w 46"/>
                <a:gd name="T35" fmla="*/ 38 h 56"/>
                <a:gd name="T36" fmla="*/ 40 w 46"/>
                <a:gd name="T37" fmla="*/ 42 h 56"/>
                <a:gd name="T38" fmla="*/ 40 w 46"/>
                <a:gd name="T39" fmla="*/ 44 h 56"/>
                <a:gd name="T40" fmla="*/ 40 w 46"/>
                <a:gd name="T41" fmla="*/ 46 h 56"/>
                <a:gd name="T42" fmla="*/ 40 w 46"/>
                <a:gd name="T43" fmla="*/ 48 h 56"/>
                <a:gd name="T44" fmla="*/ 40 w 46"/>
                <a:gd name="T45" fmla="*/ 50 h 56"/>
                <a:gd name="T46" fmla="*/ 38 w 46"/>
                <a:gd name="T47" fmla="*/ 52 h 56"/>
                <a:gd name="T48" fmla="*/ 36 w 46"/>
                <a:gd name="T49" fmla="*/ 52 h 56"/>
                <a:gd name="T50" fmla="*/ 34 w 46"/>
                <a:gd name="T51" fmla="*/ 52 h 56"/>
                <a:gd name="T52" fmla="*/ 34 w 46"/>
                <a:gd name="T53" fmla="*/ 52 h 56"/>
                <a:gd name="T54" fmla="*/ 32 w 46"/>
                <a:gd name="T55" fmla="*/ 50 h 56"/>
                <a:gd name="T56" fmla="*/ 28 w 46"/>
                <a:gd name="T57" fmla="*/ 50 h 56"/>
                <a:gd name="T58" fmla="*/ 26 w 46"/>
                <a:gd name="T59" fmla="*/ 52 h 56"/>
                <a:gd name="T60" fmla="*/ 24 w 46"/>
                <a:gd name="T61" fmla="*/ 52 h 56"/>
                <a:gd name="T62" fmla="*/ 20 w 46"/>
                <a:gd name="T63" fmla="*/ 50 h 56"/>
                <a:gd name="T64" fmla="*/ 20 w 46"/>
                <a:gd name="T65" fmla="*/ 50 h 56"/>
                <a:gd name="T66" fmla="*/ 18 w 46"/>
                <a:gd name="T67" fmla="*/ 54 h 56"/>
                <a:gd name="T68" fmla="*/ 20 w 46"/>
                <a:gd name="T69" fmla="*/ 56 h 56"/>
                <a:gd name="T70" fmla="*/ 14 w 46"/>
                <a:gd name="T71" fmla="*/ 54 h 56"/>
                <a:gd name="T72" fmla="*/ 14 w 46"/>
                <a:gd name="T73" fmla="*/ 54 h 56"/>
                <a:gd name="T74" fmla="*/ 12 w 46"/>
                <a:gd name="T75" fmla="*/ 52 h 56"/>
                <a:gd name="T76" fmla="*/ 10 w 46"/>
                <a:gd name="T77" fmla="*/ 50 h 56"/>
                <a:gd name="T78" fmla="*/ 10 w 46"/>
                <a:gd name="T79" fmla="*/ 46 h 56"/>
                <a:gd name="T80" fmla="*/ 8 w 46"/>
                <a:gd name="T81" fmla="*/ 36 h 56"/>
                <a:gd name="T82" fmla="*/ 4 w 46"/>
                <a:gd name="T83" fmla="*/ 34 h 56"/>
                <a:gd name="T84" fmla="*/ 4 w 46"/>
                <a:gd name="T85" fmla="*/ 34 h 56"/>
                <a:gd name="T86" fmla="*/ 2 w 46"/>
                <a:gd name="T87" fmla="*/ 30 h 56"/>
                <a:gd name="T88" fmla="*/ 0 w 46"/>
                <a:gd name="T89" fmla="*/ 26 h 56"/>
                <a:gd name="T90" fmla="*/ 0 w 46"/>
                <a:gd name="T91" fmla="*/ 22 h 56"/>
                <a:gd name="T92" fmla="*/ 0 w 46"/>
                <a:gd name="T93" fmla="*/ 16 h 56"/>
                <a:gd name="T94" fmla="*/ 2 w 46"/>
                <a:gd name="T95" fmla="*/ 12 h 56"/>
                <a:gd name="T96" fmla="*/ 6 w 46"/>
                <a:gd name="T97" fmla="*/ 12 h 56"/>
                <a:gd name="T98" fmla="*/ 8 w 46"/>
                <a:gd name="T99" fmla="*/ 12 h 56"/>
                <a:gd name="T100" fmla="*/ 10 w 46"/>
                <a:gd name="T101" fmla="*/ 14 h 56"/>
                <a:gd name="T102" fmla="*/ 12 w 46"/>
                <a:gd name="T103" fmla="*/ 14 h 56"/>
                <a:gd name="T104" fmla="*/ 12 w 46"/>
                <a:gd name="T105" fmla="*/ 12 h 56"/>
                <a:gd name="T106" fmla="*/ 14 w 46"/>
                <a:gd name="T107" fmla="*/ 10 h 56"/>
                <a:gd name="T108" fmla="*/ 14 w 46"/>
                <a:gd name="T109" fmla="*/ 10 h 56"/>
                <a:gd name="T110" fmla="*/ 14 w 46"/>
                <a:gd name="T111" fmla="*/ 8 h 56"/>
                <a:gd name="T112" fmla="*/ 16 w 46"/>
                <a:gd name="T113" fmla="*/ 6 h 56"/>
                <a:gd name="T114" fmla="*/ 16 w 46"/>
                <a:gd name="T115" fmla="*/ 4 h 56"/>
                <a:gd name="T116" fmla="*/ 20 w 46"/>
                <a:gd name="T1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" h="56">
                  <a:moveTo>
                    <a:pt x="20" y="0"/>
                  </a:moveTo>
                  <a:lnTo>
                    <a:pt x="28" y="4"/>
                  </a:lnTo>
                  <a:lnTo>
                    <a:pt x="36" y="8"/>
                  </a:lnTo>
                  <a:lnTo>
                    <a:pt x="46" y="10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40" y="50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2" y="52"/>
                  </a:lnTo>
                  <a:lnTo>
                    <a:pt x="10" y="50"/>
                  </a:lnTo>
                  <a:lnTo>
                    <a:pt x="10" y="46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" name="Freeform 328"/>
            <p:cNvSpPr>
              <a:spLocks/>
            </p:cNvSpPr>
            <p:nvPr/>
          </p:nvSpPr>
          <p:spPr bwMode="gray">
            <a:xfrm>
              <a:off x="4747" y="3034"/>
              <a:ext cx="46" cy="42"/>
            </a:xfrm>
            <a:custGeom>
              <a:avLst/>
              <a:gdLst>
                <a:gd name="T0" fmla="*/ 46 w 46"/>
                <a:gd name="T1" fmla="*/ 18 h 42"/>
                <a:gd name="T2" fmla="*/ 38 w 46"/>
                <a:gd name="T3" fmla="*/ 12 h 42"/>
                <a:gd name="T4" fmla="*/ 32 w 46"/>
                <a:gd name="T5" fmla="*/ 8 h 42"/>
                <a:gd name="T6" fmla="*/ 20 w 46"/>
                <a:gd name="T7" fmla="*/ 4 h 42"/>
                <a:gd name="T8" fmla="*/ 10 w 46"/>
                <a:gd name="T9" fmla="*/ 0 h 42"/>
                <a:gd name="T10" fmla="*/ 8 w 46"/>
                <a:gd name="T11" fmla="*/ 2 h 42"/>
                <a:gd name="T12" fmla="*/ 8 w 46"/>
                <a:gd name="T13" fmla="*/ 6 h 42"/>
                <a:gd name="T14" fmla="*/ 8 w 46"/>
                <a:gd name="T15" fmla="*/ 6 h 42"/>
                <a:gd name="T16" fmla="*/ 6 w 46"/>
                <a:gd name="T17" fmla="*/ 8 h 42"/>
                <a:gd name="T18" fmla="*/ 4 w 46"/>
                <a:gd name="T19" fmla="*/ 10 h 42"/>
                <a:gd name="T20" fmla="*/ 2 w 46"/>
                <a:gd name="T21" fmla="*/ 12 h 42"/>
                <a:gd name="T22" fmla="*/ 2 w 46"/>
                <a:gd name="T23" fmla="*/ 14 h 42"/>
                <a:gd name="T24" fmla="*/ 0 w 46"/>
                <a:gd name="T25" fmla="*/ 16 h 42"/>
                <a:gd name="T26" fmla="*/ 0 w 46"/>
                <a:gd name="T27" fmla="*/ 18 h 42"/>
                <a:gd name="T28" fmla="*/ 2 w 46"/>
                <a:gd name="T29" fmla="*/ 20 h 42"/>
                <a:gd name="T30" fmla="*/ 2 w 46"/>
                <a:gd name="T31" fmla="*/ 20 h 42"/>
                <a:gd name="T32" fmla="*/ 4 w 46"/>
                <a:gd name="T33" fmla="*/ 22 h 42"/>
                <a:gd name="T34" fmla="*/ 6 w 46"/>
                <a:gd name="T35" fmla="*/ 26 h 42"/>
                <a:gd name="T36" fmla="*/ 6 w 46"/>
                <a:gd name="T37" fmla="*/ 28 h 42"/>
                <a:gd name="T38" fmla="*/ 6 w 46"/>
                <a:gd name="T39" fmla="*/ 28 h 42"/>
                <a:gd name="T40" fmla="*/ 4 w 46"/>
                <a:gd name="T41" fmla="*/ 32 h 42"/>
                <a:gd name="T42" fmla="*/ 4 w 46"/>
                <a:gd name="T43" fmla="*/ 34 h 42"/>
                <a:gd name="T44" fmla="*/ 4 w 46"/>
                <a:gd name="T45" fmla="*/ 36 h 42"/>
                <a:gd name="T46" fmla="*/ 4 w 46"/>
                <a:gd name="T47" fmla="*/ 38 h 42"/>
                <a:gd name="T48" fmla="*/ 4 w 46"/>
                <a:gd name="T49" fmla="*/ 40 h 42"/>
                <a:gd name="T50" fmla="*/ 2 w 46"/>
                <a:gd name="T51" fmla="*/ 40 h 42"/>
                <a:gd name="T52" fmla="*/ 2 w 46"/>
                <a:gd name="T53" fmla="*/ 42 h 42"/>
                <a:gd name="T54" fmla="*/ 4 w 46"/>
                <a:gd name="T55" fmla="*/ 42 h 42"/>
                <a:gd name="T56" fmla="*/ 8 w 46"/>
                <a:gd name="T57" fmla="*/ 42 h 42"/>
                <a:gd name="T58" fmla="*/ 8 w 46"/>
                <a:gd name="T59" fmla="*/ 42 h 42"/>
                <a:gd name="T60" fmla="*/ 10 w 46"/>
                <a:gd name="T61" fmla="*/ 40 h 42"/>
                <a:gd name="T62" fmla="*/ 10 w 46"/>
                <a:gd name="T63" fmla="*/ 40 h 42"/>
                <a:gd name="T64" fmla="*/ 12 w 46"/>
                <a:gd name="T65" fmla="*/ 40 h 42"/>
                <a:gd name="T66" fmla="*/ 14 w 46"/>
                <a:gd name="T67" fmla="*/ 40 h 42"/>
                <a:gd name="T68" fmla="*/ 16 w 46"/>
                <a:gd name="T69" fmla="*/ 40 h 42"/>
                <a:gd name="T70" fmla="*/ 16 w 46"/>
                <a:gd name="T71" fmla="*/ 40 h 42"/>
                <a:gd name="T72" fmla="*/ 18 w 46"/>
                <a:gd name="T73" fmla="*/ 40 h 42"/>
                <a:gd name="T74" fmla="*/ 20 w 46"/>
                <a:gd name="T75" fmla="*/ 40 h 42"/>
                <a:gd name="T76" fmla="*/ 22 w 46"/>
                <a:gd name="T77" fmla="*/ 42 h 42"/>
                <a:gd name="T78" fmla="*/ 24 w 46"/>
                <a:gd name="T79" fmla="*/ 42 h 42"/>
                <a:gd name="T80" fmla="*/ 26 w 46"/>
                <a:gd name="T81" fmla="*/ 42 h 42"/>
                <a:gd name="T82" fmla="*/ 26 w 46"/>
                <a:gd name="T83" fmla="*/ 42 h 42"/>
                <a:gd name="T84" fmla="*/ 28 w 46"/>
                <a:gd name="T85" fmla="*/ 42 h 42"/>
                <a:gd name="T86" fmla="*/ 28 w 46"/>
                <a:gd name="T87" fmla="*/ 40 h 42"/>
                <a:gd name="T88" fmla="*/ 30 w 46"/>
                <a:gd name="T89" fmla="*/ 38 h 42"/>
                <a:gd name="T90" fmla="*/ 30 w 46"/>
                <a:gd name="T91" fmla="*/ 36 h 42"/>
                <a:gd name="T92" fmla="*/ 32 w 46"/>
                <a:gd name="T93" fmla="*/ 32 h 42"/>
                <a:gd name="T94" fmla="*/ 34 w 46"/>
                <a:gd name="T95" fmla="*/ 28 h 42"/>
                <a:gd name="T96" fmla="*/ 36 w 46"/>
                <a:gd name="T97" fmla="*/ 26 h 42"/>
                <a:gd name="T98" fmla="*/ 40 w 46"/>
                <a:gd name="T99" fmla="*/ 26 h 42"/>
                <a:gd name="T100" fmla="*/ 42 w 46"/>
                <a:gd name="T101" fmla="*/ 22 h 42"/>
                <a:gd name="T102" fmla="*/ 46 w 46"/>
                <a:gd name="T103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" h="42">
                  <a:moveTo>
                    <a:pt x="46" y="18"/>
                  </a:moveTo>
                  <a:lnTo>
                    <a:pt x="38" y="12"/>
                  </a:lnTo>
                  <a:lnTo>
                    <a:pt x="32" y="8"/>
                  </a:lnTo>
                  <a:lnTo>
                    <a:pt x="20" y="4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2" y="22"/>
                  </a:lnTo>
                  <a:lnTo>
                    <a:pt x="46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" name="Freeform 329"/>
            <p:cNvSpPr>
              <a:spLocks/>
            </p:cNvSpPr>
            <p:nvPr/>
          </p:nvSpPr>
          <p:spPr bwMode="gray">
            <a:xfrm>
              <a:off x="4445" y="2936"/>
              <a:ext cx="148" cy="242"/>
            </a:xfrm>
            <a:custGeom>
              <a:avLst/>
              <a:gdLst>
                <a:gd name="T0" fmla="*/ 128 w 148"/>
                <a:gd name="T1" fmla="*/ 204 h 242"/>
                <a:gd name="T2" fmla="*/ 126 w 148"/>
                <a:gd name="T3" fmla="*/ 212 h 242"/>
                <a:gd name="T4" fmla="*/ 114 w 148"/>
                <a:gd name="T5" fmla="*/ 240 h 242"/>
                <a:gd name="T6" fmla="*/ 118 w 148"/>
                <a:gd name="T7" fmla="*/ 226 h 242"/>
                <a:gd name="T8" fmla="*/ 114 w 148"/>
                <a:gd name="T9" fmla="*/ 220 h 242"/>
                <a:gd name="T10" fmla="*/ 106 w 148"/>
                <a:gd name="T11" fmla="*/ 218 h 242"/>
                <a:gd name="T12" fmla="*/ 96 w 148"/>
                <a:gd name="T13" fmla="*/ 218 h 242"/>
                <a:gd name="T14" fmla="*/ 82 w 148"/>
                <a:gd name="T15" fmla="*/ 214 h 242"/>
                <a:gd name="T16" fmla="*/ 80 w 148"/>
                <a:gd name="T17" fmla="*/ 206 h 242"/>
                <a:gd name="T18" fmla="*/ 78 w 148"/>
                <a:gd name="T19" fmla="*/ 200 h 242"/>
                <a:gd name="T20" fmla="*/ 60 w 148"/>
                <a:gd name="T21" fmla="*/ 192 h 242"/>
                <a:gd name="T22" fmla="*/ 50 w 148"/>
                <a:gd name="T23" fmla="*/ 188 h 242"/>
                <a:gd name="T24" fmla="*/ 36 w 148"/>
                <a:gd name="T25" fmla="*/ 180 h 242"/>
                <a:gd name="T26" fmla="*/ 26 w 148"/>
                <a:gd name="T27" fmla="*/ 172 h 242"/>
                <a:gd name="T28" fmla="*/ 26 w 148"/>
                <a:gd name="T29" fmla="*/ 172 h 242"/>
                <a:gd name="T30" fmla="*/ 14 w 148"/>
                <a:gd name="T31" fmla="*/ 168 h 242"/>
                <a:gd name="T32" fmla="*/ 2 w 148"/>
                <a:gd name="T33" fmla="*/ 166 h 242"/>
                <a:gd name="T34" fmla="*/ 4 w 148"/>
                <a:gd name="T35" fmla="*/ 160 h 242"/>
                <a:gd name="T36" fmla="*/ 14 w 148"/>
                <a:gd name="T37" fmla="*/ 142 h 242"/>
                <a:gd name="T38" fmla="*/ 18 w 148"/>
                <a:gd name="T39" fmla="*/ 122 h 242"/>
                <a:gd name="T40" fmla="*/ 18 w 148"/>
                <a:gd name="T41" fmla="*/ 92 h 242"/>
                <a:gd name="T42" fmla="*/ 20 w 148"/>
                <a:gd name="T43" fmla="*/ 72 h 242"/>
                <a:gd name="T44" fmla="*/ 18 w 148"/>
                <a:gd name="T45" fmla="*/ 66 h 242"/>
                <a:gd name="T46" fmla="*/ 18 w 148"/>
                <a:gd name="T47" fmla="*/ 56 h 242"/>
                <a:gd name="T48" fmla="*/ 34 w 148"/>
                <a:gd name="T49" fmla="*/ 50 h 242"/>
                <a:gd name="T50" fmla="*/ 68 w 148"/>
                <a:gd name="T51" fmla="*/ 22 h 242"/>
                <a:gd name="T52" fmla="*/ 78 w 148"/>
                <a:gd name="T53" fmla="*/ 12 h 242"/>
                <a:gd name="T54" fmla="*/ 86 w 148"/>
                <a:gd name="T55" fmla="*/ 8 h 242"/>
                <a:gd name="T56" fmla="*/ 94 w 148"/>
                <a:gd name="T57" fmla="*/ 6 h 242"/>
                <a:gd name="T58" fmla="*/ 102 w 148"/>
                <a:gd name="T59" fmla="*/ 2 h 242"/>
                <a:gd name="T60" fmla="*/ 112 w 148"/>
                <a:gd name="T61" fmla="*/ 0 h 242"/>
                <a:gd name="T62" fmla="*/ 116 w 148"/>
                <a:gd name="T63" fmla="*/ 2 h 242"/>
                <a:gd name="T64" fmla="*/ 114 w 148"/>
                <a:gd name="T65" fmla="*/ 6 h 242"/>
                <a:gd name="T66" fmla="*/ 106 w 148"/>
                <a:gd name="T67" fmla="*/ 10 h 242"/>
                <a:gd name="T68" fmla="*/ 98 w 148"/>
                <a:gd name="T69" fmla="*/ 20 h 242"/>
                <a:gd name="T70" fmla="*/ 86 w 148"/>
                <a:gd name="T71" fmla="*/ 26 h 242"/>
                <a:gd name="T72" fmla="*/ 80 w 148"/>
                <a:gd name="T73" fmla="*/ 32 h 242"/>
                <a:gd name="T74" fmla="*/ 80 w 148"/>
                <a:gd name="T75" fmla="*/ 44 h 242"/>
                <a:gd name="T76" fmla="*/ 82 w 148"/>
                <a:gd name="T77" fmla="*/ 50 h 242"/>
                <a:gd name="T78" fmla="*/ 84 w 148"/>
                <a:gd name="T79" fmla="*/ 60 h 242"/>
                <a:gd name="T80" fmla="*/ 82 w 148"/>
                <a:gd name="T81" fmla="*/ 66 h 242"/>
                <a:gd name="T82" fmla="*/ 82 w 148"/>
                <a:gd name="T83" fmla="*/ 78 h 242"/>
                <a:gd name="T84" fmla="*/ 92 w 148"/>
                <a:gd name="T85" fmla="*/ 88 h 242"/>
                <a:gd name="T86" fmla="*/ 128 w 148"/>
                <a:gd name="T87" fmla="*/ 100 h 242"/>
                <a:gd name="T88" fmla="*/ 140 w 148"/>
                <a:gd name="T89" fmla="*/ 100 h 242"/>
                <a:gd name="T90" fmla="*/ 142 w 148"/>
                <a:gd name="T91" fmla="*/ 98 h 242"/>
                <a:gd name="T92" fmla="*/ 146 w 148"/>
                <a:gd name="T93" fmla="*/ 100 h 242"/>
                <a:gd name="T94" fmla="*/ 144 w 148"/>
                <a:gd name="T95" fmla="*/ 106 h 242"/>
                <a:gd name="T96" fmla="*/ 140 w 148"/>
                <a:gd name="T97" fmla="*/ 114 h 242"/>
                <a:gd name="T98" fmla="*/ 142 w 148"/>
                <a:gd name="T99" fmla="*/ 130 h 242"/>
                <a:gd name="T100" fmla="*/ 142 w 148"/>
                <a:gd name="T101" fmla="*/ 142 h 242"/>
                <a:gd name="T102" fmla="*/ 146 w 148"/>
                <a:gd name="T103" fmla="*/ 156 h 242"/>
                <a:gd name="T104" fmla="*/ 146 w 148"/>
                <a:gd name="T105" fmla="*/ 166 h 242"/>
                <a:gd name="T106" fmla="*/ 144 w 148"/>
                <a:gd name="T107" fmla="*/ 160 h 242"/>
                <a:gd name="T108" fmla="*/ 120 w 148"/>
                <a:gd name="T109" fmla="*/ 168 h 242"/>
                <a:gd name="T110" fmla="*/ 128 w 148"/>
                <a:gd name="T111" fmla="*/ 178 h 242"/>
                <a:gd name="T112" fmla="*/ 122 w 148"/>
                <a:gd name="T113" fmla="*/ 174 h 242"/>
                <a:gd name="T114" fmla="*/ 120 w 148"/>
                <a:gd name="T115" fmla="*/ 186 h 242"/>
                <a:gd name="T116" fmla="*/ 124 w 148"/>
                <a:gd name="T117" fmla="*/ 19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8" h="242">
                  <a:moveTo>
                    <a:pt x="124" y="194"/>
                  </a:moveTo>
                  <a:lnTo>
                    <a:pt x="126" y="200"/>
                  </a:lnTo>
                  <a:lnTo>
                    <a:pt x="128" y="204"/>
                  </a:lnTo>
                  <a:lnTo>
                    <a:pt x="128" y="208"/>
                  </a:lnTo>
                  <a:lnTo>
                    <a:pt x="126" y="212"/>
                  </a:lnTo>
                  <a:lnTo>
                    <a:pt x="126" y="212"/>
                  </a:lnTo>
                  <a:lnTo>
                    <a:pt x="118" y="242"/>
                  </a:lnTo>
                  <a:lnTo>
                    <a:pt x="116" y="240"/>
                  </a:lnTo>
                  <a:lnTo>
                    <a:pt x="114" y="240"/>
                  </a:lnTo>
                  <a:lnTo>
                    <a:pt x="112" y="242"/>
                  </a:lnTo>
                  <a:lnTo>
                    <a:pt x="112" y="242"/>
                  </a:lnTo>
                  <a:lnTo>
                    <a:pt x="118" y="226"/>
                  </a:lnTo>
                  <a:lnTo>
                    <a:pt x="118" y="224"/>
                  </a:lnTo>
                  <a:lnTo>
                    <a:pt x="116" y="222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0" y="220"/>
                  </a:lnTo>
                  <a:lnTo>
                    <a:pt x="106" y="218"/>
                  </a:lnTo>
                  <a:lnTo>
                    <a:pt x="102" y="218"/>
                  </a:lnTo>
                  <a:lnTo>
                    <a:pt x="98" y="218"/>
                  </a:lnTo>
                  <a:lnTo>
                    <a:pt x="96" y="218"/>
                  </a:lnTo>
                  <a:lnTo>
                    <a:pt x="90" y="218"/>
                  </a:lnTo>
                  <a:lnTo>
                    <a:pt x="86" y="216"/>
                  </a:lnTo>
                  <a:lnTo>
                    <a:pt x="82" y="214"/>
                  </a:lnTo>
                  <a:lnTo>
                    <a:pt x="82" y="210"/>
                  </a:lnTo>
                  <a:lnTo>
                    <a:pt x="80" y="208"/>
                  </a:lnTo>
                  <a:lnTo>
                    <a:pt x="80" y="206"/>
                  </a:lnTo>
                  <a:lnTo>
                    <a:pt x="80" y="204"/>
                  </a:lnTo>
                  <a:lnTo>
                    <a:pt x="80" y="204"/>
                  </a:lnTo>
                  <a:lnTo>
                    <a:pt x="78" y="200"/>
                  </a:lnTo>
                  <a:lnTo>
                    <a:pt x="72" y="196"/>
                  </a:lnTo>
                  <a:lnTo>
                    <a:pt x="66" y="194"/>
                  </a:lnTo>
                  <a:lnTo>
                    <a:pt x="60" y="192"/>
                  </a:lnTo>
                  <a:lnTo>
                    <a:pt x="56" y="190"/>
                  </a:lnTo>
                  <a:lnTo>
                    <a:pt x="52" y="188"/>
                  </a:lnTo>
                  <a:lnTo>
                    <a:pt x="50" y="188"/>
                  </a:lnTo>
                  <a:lnTo>
                    <a:pt x="46" y="186"/>
                  </a:lnTo>
                  <a:lnTo>
                    <a:pt x="40" y="184"/>
                  </a:lnTo>
                  <a:lnTo>
                    <a:pt x="36" y="180"/>
                  </a:lnTo>
                  <a:lnTo>
                    <a:pt x="32" y="178"/>
                  </a:lnTo>
                  <a:lnTo>
                    <a:pt x="28" y="174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0" y="170"/>
                  </a:lnTo>
                  <a:lnTo>
                    <a:pt x="14" y="168"/>
                  </a:lnTo>
                  <a:lnTo>
                    <a:pt x="10" y="168"/>
                  </a:lnTo>
                  <a:lnTo>
                    <a:pt x="4" y="166"/>
                  </a:lnTo>
                  <a:lnTo>
                    <a:pt x="2" y="166"/>
                  </a:lnTo>
                  <a:lnTo>
                    <a:pt x="0" y="166"/>
                  </a:lnTo>
                  <a:lnTo>
                    <a:pt x="2" y="162"/>
                  </a:lnTo>
                  <a:lnTo>
                    <a:pt x="4" y="160"/>
                  </a:lnTo>
                  <a:lnTo>
                    <a:pt x="4" y="160"/>
                  </a:lnTo>
                  <a:lnTo>
                    <a:pt x="10" y="154"/>
                  </a:lnTo>
                  <a:lnTo>
                    <a:pt x="14" y="142"/>
                  </a:lnTo>
                  <a:lnTo>
                    <a:pt x="16" y="136"/>
                  </a:lnTo>
                  <a:lnTo>
                    <a:pt x="18" y="130"/>
                  </a:lnTo>
                  <a:lnTo>
                    <a:pt x="18" y="122"/>
                  </a:lnTo>
                  <a:lnTo>
                    <a:pt x="18" y="114"/>
                  </a:lnTo>
                  <a:lnTo>
                    <a:pt x="18" y="104"/>
                  </a:lnTo>
                  <a:lnTo>
                    <a:pt x="18" y="92"/>
                  </a:lnTo>
                  <a:lnTo>
                    <a:pt x="18" y="80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20" y="62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34" y="50"/>
                  </a:lnTo>
                  <a:lnTo>
                    <a:pt x="44" y="34"/>
                  </a:lnTo>
                  <a:lnTo>
                    <a:pt x="50" y="24"/>
                  </a:lnTo>
                  <a:lnTo>
                    <a:pt x="68" y="2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2"/>
                  </a:lnTo>
                  <a:lnTo>
                    <a:pt x="80" y="10"/>
                  </a:lnTo>
                  <a:lnTo>
                    <a:pt x="84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98" y="4"/>
                  </a:lnTo>
                  <a:lnTo>
                    <a:pt x="102" y="2"/>
                  </a:lnTo>
                  <a:lnTo>
                    <a:pt x="106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2" y="6"/>
                  </a:lnTo>
                  <a:lnTo>
                    <a:pt x="110" y="8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8" y="20"/>
                  </a:lnTo>
                  <a:lnTo>
                    <a:pt x="94" y="20"/>
                  </a:lnTo>
                  <a:lnTo>
                    <a:pt x="90" y="22"/>
                  </a:lnTo>
                  <a:lnTo>
                    <a:pt x="86" y="26"/>
                  </a:lnTo>
                  <a:lnTo>
                    <a:pt x="82" y="28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0" y="34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48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4" y="56"/>
                  </a:lnTo>
                  <a:lnTo>
                    <a:pt x="84" y="60"/>
                  </a:lnTo>
                  <a:lnTo>
                    <a:pt x="82" y="62"/>
                  </a:lnTo>
                  <a:lnTo>
                    <a:pt x="82" y="64"/>
                  </a:lnTo>
                  <a:lnTo>
                    <a:pt x="82" y="66"/>
                  </a:lnTo>
                  <a:lnTo>
                    <a:pt x="80" y="70"/>
                  </a:lnTo>
                  <a:lnTo>
                    <a:pt x="80" y="74"/>
                  </a:lnTo>
                  <a:lnTo>
                    <a:pt x="82" y="78"/>
                  </a:lnTo>
                  <a:lnTo>
                    <a:pt x="82" y="82"/>
                  </a:lnTo>
                  <a:lnTo>
                    <a:pt x="86" y="86"/>
                  </a:lnTo>
                  <a:lnTo>
                    <a:pt x="92" y="88"/>
                  </a:lnTo>
                  <a:lnTo>
                    <a:pt x="124" y="92"/>
                  </a:lnTo>
                  <a:lnTo>
                    <a:pt x="128" y="100"/>
                  </a:lnTo>
                  <a:lnTo>
                    <a:pt x="128" y="100"/>
                  </a:lnTo>
                  <a:lnTo>
                    <a:pt x="132" y="100"/>
                  </a:lnTo>
                  <a:lnTo>
                    <a:pt x="136" y="100"/>
                  </a:lnTo>
                  <a:lnTo>
                    <a:pt x="140" y="100"/>
                  </a:lnTo>
                  <a:lnTo>
                    <a:pt x="140" y="100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4" y="98"/>
                  </a:lnTo>
                  <a:lnTo>
                    <a:pt x="146" y="98"/>
                  </a:lnTo>
                  <a:lnTo>
                    <a:pt x="146" y="100"/>
                  </a:lnTo>
                  <a:lnTo>
                    <a:pt x="146" y="104"/>
                  </a:lnTo>
                  <a:lnTo>
                    <a:pt x="146" y="104"/>
                  </a:lnTo>
                  <a:lnTo>
                    <a:pt x="144" y="106"/>
                  </a:lnTo>
                  <a:lnTo>
                    <a:pt x="142" y="108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38" y="118"/>
                  </a:lnTo>
                  <a:lnTo>
                    <a:pt x="140" y="124"/>
                  </a:lnTo>
                  <a:lnTo>
                    <a:pt x="142" y="130"/>
                  </a:lnTo>
                  <a:lnTo>
                    <a:pt x="148" y="134"/>
                  </a:lnTo>
                  <a:lnTo>
                    <a:pt x="140" y="142"/>
                  </a:lnTo>
                  <a:lnTo>
                    <a:pt x="142" y="142"/>
                  </a:lnTo>
                  <a:lnTo>
                    <a:pt x="142" y="146"/>
                  </a:lnTo>
                  <a:lnTo>
                    <a:pt x="144" y="150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8" y="166"/>
                  </a:lnTo>
                  <a:lnTo>
                    <a:pt x="146" y="166"/>
                  </a:lnTo>
                  <a:lnTo>
                    <a:pt x="146" y="166"/>
                  </a:lnTo>
                  <a:lnTo>
                    <a:pt x="146" y="164"/>
                  </a:lnTo>
                  <a:lnTo>
                    <a:pt x="144" y="160"/>
                  </a:lnTo>
                  <a:lnTo>
                    <a:pt x="142" y="156"/>
                  </a:lnTo>
                  <a:lnTo>
                    <a:pt x="118" y="160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30" y="178"/>
                  </a:lnTo>
                  <a:lnTo>
                    <a:pt x="128" y="178"/>
                  </a:lnTo>
                  <a:lnTo>
                    <a:pt x="126" y="176"/>
                  </a:lnTo>
                  <a:lnTo>
                    <a:pt x="124" y="176"/>
                  </a:lnTo>
                  <a:lnTo>
                    <a:pt x="122" y="174"/>
                  </a:lnTo>
                  <a:lnTo>
                    <a:pt x="120" y="174"/>
                  </a:lnTo>
                  <a:lnTo>
                    <a:pt x="120" y="17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4" y="19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" name="Freeform 330"/>
            <p:cNvSpPr>
              <a:spLocks/>
            </p:cNvSpPr>
            <p:nvPr/>
          </p:nvSpPr>
          <p:spPr bwMode="gray">
            <a:xfrm>
              <a:off x="4405" y="3102"/>
              <a:ext cx="80" cy="84"/>
            </a:xfrm>
            <a:custGeom>
              <a:avLst/>
              <a:gdLst>
                <a:gd name="T0" fmla="*/ 10 w 80"/>
                <a:gd name="T1" fmla="*/ 80 h 84"/>
                <a:gd name="T2" fmla="*/ 10 w 80"/>
                <a:gd name="T3" fmla="*/ 74 h 84"/>
                <a:gd name="T4" fmla="*/ 6 w 80"/>
                <a:gd name="T5" fmla="*/ 74 h 84"/>
                <a:gd name="T6" fmla="*/ 4 w 80"/>
                <a:gd name="T7" fmla="*/ 72 h 84"/>
                <a:gd name="T8" fmla="*/ 2 w 80"/>
                <a:gd name="T9" fmla="*/ 70 h 84"/>
                <a:gd name="T10" fmla="*/ 0 w 80"/>
                <a:gd name="T11" fmla="*/ 68 h 84"/>
                <a:gd name="T12" fmla="*/ 0 w 80"/>
                <a:gd name="T13" fmla="*/ 66 h 84"/>
                <a:gd name="T14" fmla="*/ 6 w 80"/>
                <a:gd name="T15" fmla="*/ 54 h 84"/>
                <a:gd name="T16" fmla="*/ 14 w 80"/>
                <a:gd name="T17" fmla="*/ 44 h 84"/>
                <a:gd name="T18" fmla="*/ 24 w 80"/>
                <a:gd name="T19" fmla="*/ 36 h 84"/>
                <a:gd name="T20" fmla="*/ 28 w 80"/>
                <a:gd name="T21" fmla="*/ 34 h 84"/>
                <a:gd name="T22" fmla="*/ 30 w 80"/>
                <a:gd name="T23" fmla="*/ 22 h 84"/>
                <a:gd name="T24" fmla="*/ 32 w 80"/>
                <a:gd name="T25" fmla="*/ 20 h 84"/>
                <a:gd name="T26" fmla="*/ 34 w 80"/>
                <a:gd name="T27" fmla="*/ 18 h 84"/>
                <a:gd name="T28" fmla="*/ 36 w 80"/>
                <a:gd name="T29" fmla="*/ 18 h 84"/>
                <a:gd name="T30" fmla="*/ 38 w 80"/>
                <a:gd name="T31" fmla="*/ 16 h 84"/>
                <a:gd name="T32" fmla="*/ 38 w 80"/>
                <a:gd name="T33" fmla="*/ 12 h 84"/>
                <a:gd name="T34" fmla="*/ 38 w 80"/>
                <a:gd name="T35" fmla="*/ 8 h 84"/>
                <a:gd name="T36" fmla="*/ 38 w 80"/>
                <a:gd name="T37" fmla="*/ 6 h 84"/>
                <a:gd name="T38" fmla="*/ 40 w 80"/>
                <a:gd name="T39" fmla="*/ 2 h 84"/>
                <a:gd name="T40" fmla="*/ 40 w 80"/>
                <a:gd name="T41" fmla="*/ 0 h 84"/>
                <a:gd name="T42" fmla="*/ 42 w 80"/>
                <a:gd name="T43" fmla="*/ 0 h 84"/>
                <a:gd name="T44" fmla="*/ 44 w 80"/>
                <a:gd name="T45" fmla="*/ 0 h 84"/>
                <a:gd name="T46" fmla="*/ 50 w 80"/>
                <a:gd name="T47" fmla="*/ 2 h 84"/>
                <a:gd name="T48" fmla="*/ 54 w 80"/>
                <a:gd name="T49" fmla="*/ 2 h 84"/>
                <a:gd name="T50" fmla="*/ 60 w 80"/>
                <a:gd name="T51" fmla="*/ 4 h 84"/>
                <a:gd name="T52" fmla="*/ 66 w 80"/>
                <a:gd name="T53" fmla="*/ 6 h 84"/>
                <a:gd name="T54" fmla="*/ 66 w 80"/>
                <a:gd name="T55" fmla="*/ 6 h 84"/>
                <a:gd name="T56" fmla="*/ 66 w 80"/>
                <a:gd name="T57" fmla="*/ 6 h 84"/>
                <a:gd name="T58" fmla="*/ 66 w 80"/>
                <a:gd name="T59" fmla="*/ 6 h 84"/>
                <a:gd name="T60" fmla="*/ 68 w 80"/>
                <a:gd name="T61" fmla="*/ 6 h 84"/>
                <a:gd name="T62" fmla="*/ 70 w 80"/>
                <a:gd name="T63" fmla="*/ 10 h 84"/>
                <a:gd name="T64" fmla="*/ 74 w 80"/>
                <a:gd name="T65" fmla="*/ 12 h 84"/>
                <a:gd name="T66" fmla="*/ 78 w 80"/>
                <a:gd name="T67" fmla="*/ 16 h 84"/>
                <a:gd name="T68" fmla="*/ 78 w 80"/>
                <a:gd name="T69" fmla="*/ 18 h 84"/>
                <a:gd name="T70" fmla="*/ 78 w 80"/>
                <a:gd name="T71" fmla="*/ 20 h 84"/>
                <a:gd name="T72" fmla="*/ 78 w 80"/>
                <a:gd name="T73" fmla="*/ 24 h 84"/>
                <a:gd name="T74" fmla="*/ 80 w 80"/>
                <a:gd name="T75" fmla="*/ 26 h 84"/>
                <a:gd name="T76" fmla="*/ 80 w 80"/>
                <a:gd name="T77" fmla="*/ 30 h 84"/>
                <a:gd name="T78" fmla="*/ 78 w 80"/>
                <a:gd name="T79" fmla="*/ 34 h 84"/>
                <a:gd name="T80" fmla="*/ 74 w 80"/>
                <a:gd name="T81" fmla="*/ 44 h 84"/>
                <a:gd name="T82" fmla="*/ 66 w 80"/>
                <a:gd name="T83" fmla="*/ 52 h 84"/>
                <a:gd name="T84" fmla="*/ 56 w 80"/>
                <a:gd name="T85" fmla="*/ 60 h 84"/>
                <a:gd name="T86" fmla="*/ 44 w 80"/>
                <a:gd name="T87" fmla="*/ 64 h 84"/>
                <a:gd name="T88" fmla="*/ 42 w 80"/>
                <a:gd name="T89" fmla="*/ 64 h 84"/>
                <a:gd name="T90" fmla="*/ 42 w 80"/>
                <a:gd name="T91" fmla="*/ 64 h 84"/>
                <a:gd name="T92" fmla="*/ 40 w 80"/>
                <a:gd name="T93" fmla="*/ 66 h 84"/>
                <a:gd name="T94" fmla="*/ 38 w 80"/>
                <a:gd name="T95" fmla="*/ 70 h 84"/>
                <a:gd name="T96" fmla="*/ 38 w 80"/>
                <a:gd name="T97" fmla="*/ 70 h 84"/>
                <a:gd name="T98" fmla="*/ 36 w 80"/>
                <a:gd name="T99" fmla="*/ 72 h 84"/>
                <a:gd name="T100" fmla="*/ 36 w 80"/>
                <a:gd name="T101" fmla="*/ 76 h 84"/>
                <a:gd name="T102" fmla="*/ 34 w 80"/>
                <a:gd name="T103" fmla="*/ 78 h 84"/>
                <a:gd name="T104" fmla="*/ 32 w 80"/>
                <a:gd name="T105" fmla="*/ 80 h 84"/>
                <a:gd name="T106" fmla="*/ 32 w 80"/>
                <a:gd name="T107" fmla="*/ 80 h 84"/>
                <a:gd name="T108" fmla="*/ 32 w 80"/>
                <a:gd name="T109" fmla="*/ 82 h 84"/>
                <a:gd name="T110" fmla="*/ 30 w 80"/>
                <a:gd name="T111" fmla="*/ 84 h 84"/>
                <a:gd name="T112" fmla="*/ 26 w 80"/>
                <a:gd name="T113" fmla="*/ 84 h 84"/>
                <a:gd name="T114" fmla="*/ 24 w 80"/>
                <a:gd name="T115" fmla="*/ 84 h 84"/>
                <a:gd name="T116" fmla="*/ 22 w 80"/>
                <a:gd name="T117" fmla="*/ 82 h 84"/>
                <a:gd name="T118" fmla="*/ 12 w 80"/>
                <a:gd name="T119" fmla="*/ 82 h 84"/>
                <a:gd name="T120" fmla="*/ 10 w 80"/>
                <a:gd name="T12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" h="84">
                  <a:moveTo>
                    <a:pt x="10" y="80"/>
                  </a:moveTo>
                  <a:lnTo>
                    <a:pt x="10" y="74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14" y="44"/>
                  </a:lnTo>
                  <a:lnTo>
                    <a:pt x="24" y="36"/>
                  </a:lnTo>
                  <a:lnTo>
                    <a:pt x="28" y="34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4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78" y="16"/>
                  </a:lnTo>
                  <a:lnTo>
                    <a:pt x="78" y="18"/>
                  </a:lnTo>
                  <a:lnTo>
                    <a:pt x="78" y="20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0" y="30"/>
                  </a:lnTo>
                  <a:lnTo>
                    <a:pt x="78" y="34"/>
                  </a:lnTo>
                  <a:lnTo>
                    <a:pt x="74" y="44"/>
                  </a:lnTo>
                  <a:lnTo>
                    <a:pt x="66" y="52"/>
                  </a:lnTo>
                  <a:lnTo>
                    <a:pt x="56" y="60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0" y="66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36" y="72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32" y="82"/>
                  </a:lnTo>
                  <a:lnTo>
                    <a:pt x="30" y="84"/>
                  </a:lnTo>
                  <a:lnTo>
                    <a:pt x="26" y="84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12" y="82"/>
                  </a:lnTo>
                  <a:lnTo>
                    <a:pt x="10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" name="Freeform 331"/>
            <p:cNvSpPr>
              <a:spLocks/>
            </p:cNvSpPr>
            <p:nvPr/>
          </p:nvSpPr>
          <p:spPr bwMode="gray">
            <a:xfrm>
              <a:off x="4515" y="3442"/>
              <a:ext cx="268" cy="660"/>
            </a:xfrm>
            <a:custGeom>
              <a:avLst/>
              <a:gdLst>
                <a:gd name="T0" fmla="*/ 82 w 268"/>
                <a:gd name="T1" fmla="*/ 28 h 660"/>
                <a:gd name="T2" fmla="*/ 78 w 268"/>
                <a:gd name="T3" fmla="*/ 38 h 660"/>
                <a:gd name="T4" fmla="*/ 68 w 268"/>
                <a:gd name="T5" fmla="*/ 58 h 660"/>
                <a:gd name="T6" fmla="*/ 52 w 268"/>
                <a:gd name="T7" fmla="*/ 90 h 660"/>
                <a:gd name="T8" fmla="*/ 46 w 268"/>
                <a:gd name="T9" fmla="*/ 126 h 660"/>
                <a:gd name="T10" fmla="*/ 44 w 268"/>
                <a:gd name="T11" fmla="*/ 238 h 660"/>
                <a:gd name="T12" fmla="*/ 32 w 268"/>
                <a:gd name="T13" fmla="*/ 256 h 660"/>
                <a:gd name="T14" fmla="*/ 22 w 268"/>
                <a:gd name="T15" fmla="*/ 282 h 660"/>
                <a:gd name="T16" fmla="*/ 24 w 268"/>
                <a:gd name="T17" fmla="*/ 310 h 660"/>
                <a:gd name="T18" fmla="*/ 20 w 268"/>
                <a:gd name="T19" fmla="*/ 332 h 660"/>
                <a:gd name="T20" fmla="*/ 20 w 268"/>
                <a:gd name="T21" fmla="*/ 370 h 660"/>
                <a:gd name="T22" fmla="*/ 18 w 268"/>
                <a:gd name="T23" fmla="*/ 382 h 660"/>
                <a:gd name="T24" fmla="*/ 22 w 268"/>
                <a:gd name="T25" fmla="*/ 390 h 660"/>
                <a:gd name="T26" fmla="*/ 20 w 268"/>
                <a:gd name="T27" fmla="*/ 428 h 660"/>
                <a:gd name="T28" fmla="*/ 10 w 268"/>
                <a:gd name="T29" fmla="*/ 438 h 660"/>
                <a:gd name="T30" fmla="*/ 2 w 268"/>
                <a:gd name="T31" fmla="*/ 466 h 660"/>
                <a:gd name="T32" fmla="*/ 2 w 268"/>
                <a:gd name="T33" fmla="*/ 530 h 660"/>
                <a:gd name="T34" fmla="*/ 2 w 268"/>
                <a:gd name="T35" fmla="*/ 554 h 660"/>
                <a:gd name="T36" fmla="*/ 54 w 268"/>
                <a:gd name="T37" fmla="*/ 570 h 660"/>
                <a:gd name="T38" fmla="*/ 56 w 268"/>
                <a:gd name="T39" fmla="*/ 588 h 660"/>
                <a:gd name="T40" fmla="*/ 114 w 268"/>
                <a:gd name="T41" fmla="*/ 660 h 660"/>
                <a:gd name="T42" fmla="*/ 106 w 268"/>
                <a:gd name="T43" fmla="*/ 624 h 660"/>
                <a:gd name="T44" fmla="*/ 82 w 268"/>
                <a:gd name="T45" fmla="*/ 616 h 660"/>
                <a:gd name="T46" fmla="*/ 56 w 268"/>
                <a:gd name="T47" fmla="*/ 568 h 660"/>
                <a:gd name="T48" fmla="*/ 54 w 268"/>
                <a:gd name="T49" fmla="*/ 534 h 660"/>
                <a:gd name="T50" fmla="*/ 78 w 268"/>
                <a:gd name="T51" fmla="*/ 506 h 660"/>
                <a:gd name="T52" fmla="*/ 92 w 268"/>
                <a:gd name="T53" fmla="*/ 492 h 660"/>
                <a:gd name="T54" fmla="*/ 96 w 268"/>
                <a:gd name="T55" fmla="*/ 482 h 660"/>
                <a:gd name="T56" fmla="*/ 96 w 268"/>
                <a:gd name="T57" fmla="*/ 466 h 660"/>
                <a:gd name="T58" fmla="*/ 82 w 268"/>
                <a:gd name="T59" fmla="*/ 456 h 660"/>
                <a:gd name="T60" fmla="*/ 74 w 268"/>
                <a:gd name="T61" fmla="*/ 436 h 660"/>
                <a:gd name="T62" fmla="*/ 82 w 268"/>
                <a:gd name="T63" fmla="*/ 424 h 660"/>
                <a:gd name="T64" fmla="*/ 88 w 268"/>
                <a:gd name="T65" fmla="*/ 424 h 660"/>
                <a:gd name="T66" fmla="*/ 124 w 268"/>
                <a:gd name="T67" fmla="*/ 368 h 660"/>
                <a:gd name="T68" fmla="*/ 112 w 268"/>
                <a:gd name="T69" fmla="*/ 346 h 660"/>
                <a:gd name="T70" fmla="*/ 112 w 268"/>
                <a:gd name="T71" fmla="*/ 334 h 660"/>
                <a:gd name="T72" fmla="*/ 142 w 268"/>
                <a:gd name="T73" fmla="*/ 314 h 660"/>
                <a:gd name="T74" fmla="*/ 148 w 268"/>
                <a:gd name="T75" fmla="*/ 300 h 660"/>
                <a:gd name="T76" fmla="*/ 164 w 268"/>
                <a:gd name="T77" fmla="*/ 294 h 660"/>
                <a:gd name="T78" fmla="*/ 210 w 268"/>
                <a:gd name="T79" fmla="*/ 282 h 660"/>
                <a:gd name="T80" fmla="*/ 218 w 268"/>
                <a:gd name="T81" fmla="*/ 250 h 660"/>
                <a:gd name="T82" fmla="*/ 206 w 268"/>
                <a:gd name="T83" fmla="*/ 216 h 660"/>
                <a:gd name="T84" fmla="*/ 200 w 268"/>
                <a:gd name="T85" fmla="*/ 202 h 660"/>
                <a:gd name="T86" fmla="*/ 200 w 268"/>
                <a:gd name="T87" fmla="*/ 180 h 660"/>
                <a:gd name="T88" fmla="*/ 214 w 268"/>
                <a:gd name="T89" fmla="*/ 134 h 660"/>
                <a:gd name="T90" fmla="*/ 220 w 268"/>
                <a:gd name="T91" fmla="*/ 120 h 660"/>
                <a:gd name="T92" fmla="*/ 230 w 268"/>
                <a:gd name="T93" fmla="*/ 110 h 660"/>
                <a:gd name="T94" fmla="*/ 262 w 268"/>
                <a:gd name="T95" fmla="*/ 84 h 660"/>
                <a:gd name="T96" fmla="*/ 268 w 268"/>
                <a:gd name="T97" fmla="*/ 68 h 660"/>
                <a:gd name="T98" fmla="*/ 262 w 268"/>
                <a:gd name="T99" fmla="*/ 62 h 660"/>
                <a:gd name="T100" fmla="*/ 258 w 268"/>
                <a:gd name="T101" fmla="*/ 58 h 660"/>
                <a:gd name="T102" fmla="*/ 252 w 268"/>
                <a:gd name="T103" fmla="*/ 58 h 660"/>
                <a:gd name="T104" fmla="*/ 250 w 268"/>
                <a:gd name="T105" fmla="*/ 72 h 660"/>
                <a:gd name="T106" fmla="*/ 246 w 268"/>
                <a:gd name="T107" fmla="*/ 86 h 660"/>
                <a:gd name="T108" fmla="*/ 176 w 268"/>
                <a:gd name="T109" fmla="*/ 34 h 660"/>
                <a:gd name="T110" fmla="*/ 146 w 268"/>
                <a:gd name="T111" fmla="*/ 18 h 660"/>
                <a:gd name="T112" fmla="*/ 144 w 268"/>
                <a:gd name="T113" fmla="*/ 6 h 660"/>
                <a:gd name="T114" fmla="*/ 138 w 268"/>
                <a:gd name="T115" fmla="*/ 2 h 660"/>
                <a:gd name="T116" fmla="*/ 120 w 268"/>
                <a:gd name="T117" fmla="*/ 16 h 660"/>
                <a:gd name="T118" fmla="*/ 118 w 268"/>
                <a:gd name="T119" fmla="*/ 8 h 660"/>
                <a:gd name="T120" fmla="*/ 94 w 268"/>
                <a:gd name="T121" fmla="*/ 0 h 660"/>
                <a:gd name="T122" fmla="*/ 86 w 268"/>
                <a:gd name="T123" fmla="*/ 1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660">
                  <a:moveTo>
                    <a:pt x="82" y="18"/>
                  </a:moveTo>
                  <a:lnTo>
                    <a:pt x="82" y="20"/>
                  </a:lnTo>
                  <a:lnTo>
                    <a:pt x="82" y="22"/>
                  </a:lnTo>
                  <a:lnTo>
                    <a:pt x="82" y="28"/>
                  </a:lnTo>
                  <a:lnTo>
                    <a:pt x="82" y="32"/>
                  </a:lnTo>
                  <a:lnTo>
                    <a:pt x="82" y="36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6" y="40"/>
                  </a:lnTo>
                  <a:lnTo>
                    <a:pt x="72" y="44"/>
                  </a:lnTo>
                  <a:lnTo>
                    <a:pt x="70" y="50"/>
                  </a:lnTo>
                  <a:lnTo>
                    <a:pt x="68" y="58"/>
                  </a:lnTo>
                  <a:lnTo>
                    <a:pt x="66" y="62"/>
                  </a:lnTo>
                  <a:lnTo>
                    <a:pt x="62" y="70"/>
                  </a:lnTo>
                  <a:lnTo>
                    <a:pt x="56" y="80"/>
                  </a:lnTo>
                  <a:lnTo>
                    <a:pt x="52" y="90"/>
                  </a:lnTo>
                  <a:lnTo>
                    <a:pt x="50" y="98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46" y="126"/>
                  </a:lnTo>
                  <a:lnTo>
                    <a:pt x="48" y="144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4" y="238"/>
                  </a:lnTo>
                  <a:lnTo>
                    <a:pt x="40" y="242"/>
                  </a:lnTo>
                  <a:lnTo>
                    <a:pt x="38" y="246"/>
                  </a:lnTo>
                  <a:lnTo>
                    <a:pt x="34" y="250"/>
                  </a:lnTo>
                  <a:lnTo>
                    <a:pt x="32" y="256"/>
                  </a:lnTo>
                  <a:lnTo>
                    <a:pt x="30" y="260"/>
                  </a:lnTo>
                  <a:lnTo>
                    <a:pt x="28" y="262"/>
                  </a:lnTo>
                  <a:lnTo>
                    <a:pt x="24" y="280"/>
                  </a:lnTo>
                  <a:lnTo>
                    <a:pt x="22" y="282"/>
                  </a:lnTo>
                  <a:lnTo>
                    <a:pt x="22" y="284"/>
                  </a:lnTo>
                  <a:lnTo>
                    <a:pt x="24" y="292"/>
                  </a:lnTo>
                  <a:lnTo>
                    <a:pt x="22" y="302"/>
                  </a:lnTo>
                  <a:lnTo>
                    <a:pt x="24" y="310"/>
                  </a:lnTo>
                  <a:lnTo>
                    <a:pt x="22" y="322"/>
                  </a:lnTo>
                  <a:lnTo>
                    <a:pt x="18" y="324"/>
                  </a:lnTo>
                  <a:lnTo>
                    <a:pt x="18" y="332"/>
                  </a:lnTo>
                  <a:lnTo>
                    <a:pt x="20" y="332"/>
                  </a:lnTo>
                  <a:lnTo>
                    <a:pt x="20" y="336"/>
                  </a:lnTo>
                  <a:lnTo>
                    <a:pt x="20" y="348"/>
                  </a:lnTo>
                  <a:lnTo>
                    <a:pt x="20" y="360"/>
                  </a:lnTo>
                  <a:lnTo>
                    <a:pt x="20" y="370"/>
                  </a:lnTo>
                  <a:lnTo>
                    <a:pt x="20" y="374"/>
                  </a:lnTo>
                  <a:lnTo>
                    <a:pt x="18" y="378"/>
                  </a:lnTo>
                  <a:lnTo>
                    <a:pt x="18" y="380"/>
                  </a:lnTo>
                  <a:lnTo>
                    <a:pt x="18" y="382"/>
                  </a:lnTo>
                  <a:lnTo>
                    <a:pt x="18" y="384"/>
                  </a:lnTo>
                  <a:lnTo>
                    <a:pt x="20" y="386"/>
                  </a:lnTo>
                  <a:lnTo>
                    <a:pt x="20" y="388"/>
                  </a:lnTo>
                  <a:lnTo>
                    <a:pt x="22" y="390"/>
                  </a:lnTo>
                  <a:lnTo>
                    <a:pt x="22" y="396"/>
                  </a:lnTo>
                  <a:lnTo>
                    <a:pt x="22" y="408"/>
                  </a:lnTo>
                  <a:lnTo>
                    <a:pt x="22" y="420"/>
                  </a:lnTo>
                  <a:lnTo>
                    <a:pt x="20" y="428"/>
                  </a:lnTo>
                  <a:lnTo>
                    <a:pt x="20" y="430"/>
                  </a:lnTo>
                  <a:lnTo>
                    <a:pt x="16" y="432"/>
                  </a:lnTo>
                  <a:lnTo>
                    <a:pt x="14" y="434"/>
                  </a:lnTo>
                  <a:lnTo>
                    <a:pt x="10" y="438"/>
                  </a:lnTo>
                  <a:lnTo>
                    <a:pt x="6" y="442"/>
                  </a:lnTo>
                  <a:lnTo>
                    <a:pt x="4" y="446"/>
                  </a:lnTo>
                  <a:lnTo>
                    <a:pt x="2" y="452"/>
                  </a:lnTo>
                  <a:lnTo>
                    <a:pt x="2" y="466"/>
                  </a:lnTo>
                  <a:lnTo>
                    <a:pt x="2" y="486"/>
                  </a:lnTo>
                  <a:lnTo>
                    <a:pt x="2" y="506"/>
                  </a:lnTo>
                  <a:lnTo>
                    <a:pt x="2" y="524"/>
                  </a:lnTo>
                  <a:lnTo>
                    <a:pt x="2" y="530"/>
                  </a:lnTo>
                  <a:lnTo>
                    <a:pt x="0" y="532"/>
                  </a:lnTo>
                  <a:lnTo>
                    <a:pt x="0" y="536"/>
                  </a:lnTo>
                  <a:lnTo>
                    <a:pt x="2" y="542"/>
                  </a:lnTo>
                  <a:lnTo>
                    <a:pt x="2" y="554"/>
                  </a:lnTo>
                  <a:lnTo>
                    <a:pt x="14" y="568"/>
                  </a:lnTo>
                  <a:lnTo>
                    <a:pt x="52" y="568"/>
                  </a:lnTo>
                  <a:lnTo>
                    <a:pt x="54" y="568"/>
                  </a:lnTo>
                  <a:lnTo>
                    <a:pt x="54" y="570"/>
                  </a:lnTo>
                  <a:lnTo>
                    <a:pt x="54" y="572"/>
                  </a:lnTo>
                  <a:lnTo>
                    <a:pt x="54" y="574"/>
                  </a:lnTo>
                  <a:lnTo>
                    <a:pt x="54" y="580"/>
                  </a:lnTo>
                  <a:lnTo>
                    <a:pt x="56" y="588"/>
                  </a:lnTo>
                  <a:lnTo>
                    <a:pt x="56" y="612"/>
                  </a:lnTo>
                  <a:lnTo>
                    <a:pt x="60" y="638"/>
                  </a:lnTo>
                  <a:lnTo>
                    <a:pt x="100" y="640"/>
                  </a:lnTo>
                  <a:lnTo>
                    <a:pt x="114" y="660"/>
                  </a:lnTo>
                  <a:lnTo>
                    <a:pt x="116" y="654"/>
                  </a:lnTo>
                  <a:lnTo>
                    <a:pt x="118" y="648"/>
                  </a:lnTo>
                  <a:lnTo>
                    <a:pt x="118" y="638"/>
                  </a:lnTo>
                  <a:lnTo>
                    <a:pt x="106" y="624"/>
                  </a:lnTo>
                  <a:lnTo>
                    <a:pt x="94" y="614"/>
                  </a:lnTo>
                  <a:lnTo>
                    <a:pt x="92" y="616"/>
                  </a:lnTo>
                  <a:lnTo>
                    <a:pt x="88" y="616"/>
                  </a:lnTo>
                  <a:lnTo>
                    <a:pt x="82" y="616"/>
                  </a:lnTo>
                  <a:lnTo>
                    <a:pt x="74" y="612"/>
                  </a:lnTo>
                  <a:lnTo>
                    <a:pt x="66" y="604"/>
                  </a:lnTo>
                  <a:lnTo>
                    <a:pt x="60" y="590"/>
                  </a:lnTo>
                  <a:lnTo>
                    <a:pt x="56" y="568"/>
                  </a:lnTo>
                  <a:lnTo>
                    <a:pt x="56" y="564"/>
                  </a:lnTo>
                  <a:lnTo>
                    <a:pt x="54" y="554"/>
                  </a:lnTo>
                  <a:lnTo>
                    <a:pt x="52" y="544"/>
                  </a:lnTo>
                  <a:lnTo>
                    <a:pt x="54" y="534"/>
                  </a:lnTo>
                  <a:lnTo>
                    <a:pt x="62" y="526"/>
                  </a:lnTo>
                  <a:lnTo>
                    <a:pt x="74" y="508"/>
                  </a:lnTo>
                  <a:lnTo>
                    <a:pt x="74" y="508"/>
                  </a:lnTo>
                  <a:lnTo>
                    <a:pt x="78" y="506"/>
                  </a:lnTo>
                  <a:lnTo>
                    <a:pt x="80" y="502"/>
                  </a:lnTo>
                  <a:lnTo>
                    <a:pt x="84" y="500"/>
                  </a:lnTo>
                  <a:lnTo>
                    <a:pt x="88" y="496"/>
                  </a:lnTo>
                  <a:lnTo>
                    <a:pt x="92" y="492"/>
                  </a:lnTo>
                  <a:lnTo>
                    <a:pt x="94" y="490"/>
                  </a:lnTo>
                  <a:lnTo>
                    <a:pt x="94" y="486"/>
                  </a:lnTo>
                  <a:lnTo>
                    <a:pt x="94" y="484"/>
                  </a:lnTo>
                  <a:lnTo>
                    <a:pt x="96" y="482"/>
                  </a:lnTo>
                  <a:lnTo>
                    <a:pt x="96" y="478"/>
                  </a:lnTo>
                  <a:lnTo>
                    <a:pt x="96" y="474"/>
                  </a:lnTo>
                  <a:lnTo>
                    <a:pt x="96" y="470"/>
                  </a:lnTo>
                  <a:lnTo>
                    <a:pt x="96" y="466"/>
                  </a:lnTo>
                  <a:lnTo>
                    <a:pt x="94" y="462"/>
                  </a:lnTo>
                  <a:lnTo>
                    <a:pt x="90" y="460"/>
                  </a:lnTo>
                  <a:lnTo>
                    <a:pt x="86" y="458"/>
                  </a:lnTo>
                  <a:lnTo>
                    <a:pt x="82" y="456"/>
                  </a:lnTo>
                  <a:lnTo>
                    <a:pt x="78" y="452"/>
                  </a:lnTo>
                  <a:lnTo>
                    <a:pt x="76" y="448"/>
                  </a:lnTo>
                  <a:lnTo>
                    <a:pt x="74" y="444"/>
                  </a:lnTo>
                  <a:lnTo>
                    <a:pt x="74" y="436"/>
                  </a:lnTo>
                  <a:lnTo>
                    <a:pt x="74" y="432"/>
                  </a:lnTo>
                  <a:lnTo>
                    <a:pt x="76" y="428"/>
                  </a:lnTo>
                  <a:lnTo>
                    <a:pt x="78" y="426"/>
                  </a:lnTo>
                  <a:lnTo>
                    <a:pt x="82" y="424"/>
                  </a:lnTo>
                  <a:lnTo>
                    <a:pt x="84" y="424"/>
                  </a:lnTo>
                  <a:lnTo>
                    <a:pt x="86" y="424"/>
                  </a:lnTo>
                  <a:lnTo>
                    <a:pt x="88" y="424"/>
                  </a:lnTo>
                  <a:lnTo>
                    <a:pt x="88" y="424"/>
                  </a:lnTo>
                  <a:lnTo>
                    <a:pt x="104" y="402"/>
                  </a:lnTo>
                  <a:lnTo>
                    <a:pt x="112" y="382"/>
                  </a:lnTo>
                  <a:lnTo>
                    <a:pt x="112" y="370"/>
                  </a:lnTo>
                  <a:lnTo>
                    <a:pt x="124" y="368"/>
                  </a:lnTo>
                  <a:lnTo>
                    <a:pt x="124" y="354"/>
                  </a:lnTo>
                  <a:lnTo>
                    <a:pt x="112" y="348"/>
                  </a:lnTo>
                  <a:lnTo>
                    <a:pt x="112" y="348"/>
                  </a:lnTo>
                  <a:lnTo>
                    <a:pt x="112" y="346"/>
                  </a:lnTo>
                  <a:lnTo>
                    <a:pt x="110" y="344"/>
                  </a:lnTo>
                  <a:lnTo>
                    <a:pt x="110" y="340"/>
                  </a:lnTo>
                  <a:lnTo>
                    <a:pt x="110" y="336"/>
                  </a:lnTo>
                  <a:lnTo>
                    <a:pt x="112" y="334"/>
                  </a:lnTo>
                  <a:lnTo>
                    <a:pt x="114" y="332"/>
                  </a:lnTo>
                  <a:lnTo>
                    <a:pt x="118" y="332"/>
                  </a:lnTo>
                  <a:lnTo>
                    <a:pt x="138" y="334"/>
                  </a:lnTo>
                  <a:lnTo>
                    <a:pt x="142" y="314"/>
                  </a:lnTo>
                  <a:lnTo>
                    <a:pt x="142" y="312"/>
                  </a:lnTo>
                  <a:lnTo>
                    <a:pt x="144" y="310"/>
                  </a:lnTo>
                  <a:lnTo>
                    <a:pt x="144" y="306"/>
                  </a:lnTo>
                  <a:lnTo>
                    <a:pt x="148" y="300"/>
                  </a:lnTo>
                  <a:lnTo>
                    <a:pt x="150" y="296"/>
                  </a:lnTo>
                  <a:lnTo>
                    <a:pt x="154" y="294"/>
                  </a:lnTo>
                  <a:lnTo>
                    <a:pt x="160" y="292"/>
                  </a:lnTo>
                  <a:lnTo>
                    <a:pt x="164" y="294"/>
                  </a:lnTo>
                  <a:lnTo>
                    <a:pt x="172" y="294"/>
                  </a:lnTo>
                  <a:lnTo>
                    <a:pt x="184" y="294"/>
                  </a:lnTo>
                  <a:lnTo>
                    <a:pt x="198" y="290"/>
                  </a:lnTo>
                  <a:lnTo>
                    <a:pt x="210" y="282"/>
                  </a:lnTo>
                  <a:lnTo>
                    <a:pt x="218" y="266"/>
                  </a:lnTo>
                  <a:lnTo>
                    <a:pt x="220" y="262"/>
                  </a:lnTo>
                  <a:lnTo>
                    <a:pt x="220" y="256"/>
                  </a:lnTo>
                  <a:lnTo>
                    <a:pt x="218" y="250"/>
                  </a:lnTo>
                  <a:lnTo>
                    <a:pt x="216" y="242"/>
                  </a:lnTo>
                  <a:lnTo>
                    <a:pt x="214" y="234"/>
                  </a:lnTo>
                  <a:lnTo>
                    <a:pt x="208" y="218"/>
                  </a:lnTo>
                  <a:lnTo>
                    <a:pt x="206" y="216"/>
                  </a:lnTo>
                  <a:lnTo>
                    <a:pt x="206" y="214"/>
                  </a:lnTo>
                  <a:lnTo>
                    <a:pt x="204" y="210"/>
                  </a:lnTo>
                  <a:lnTo>
                    <a:pt x="202" y="206"/>
                  </a:lnTo>
                  <a:lnTo>
                    <a:pt x="200" y="202"/>
                  </a:lnTo>
                  <a:lnTo>
                    <a:pt x="200" y="196"/>
                  </a:lnTo>
                  <a:lnTo>
                    <a:pt x="202" y="194"/>
                  </a:lnTo>
                  <a:lnTo>
                    <a:pt x="202" y="190"/>
                  </a:lnTo>
                  <a:lnTo>
                    <a:pt x="200" y="180"/>
                  </a:lnTo>
                  <a:lnTo>
                    <a:pt x="200" y="168"/>
                  </a:lnTo>
                  <a:lnTo>
                    <a:pt x="200" y="158"/>
                  </a:lnTo>
                  <a:lnTo>
                    <a:pt x="202" y="152"/>
                  </a:lnTo>
                  <a:lnTo>
                    <a:pt x="214" y="134"/>
                  </a:lnTo>
                  <a:lnTo>
                    <a:pt x="214" y="132"/>
                  </a:lnTo>
                  <a:lnTo>
                    <a:pt x="214" y="128"/>
                  </a:lnTo>
                  <a:lnTo>
                    <a:pt x="218" y="124"/>
                  </a:lnTo>
                  <a:lnTo>
                    <a:pt x="220" y="120"/>
                  </a:lnTo>
                  <a:lnTo>
                    <a:pt x="224" y="116"/>
                  </a:lnTo>
                  <a:lnTo>
                    <a:pt x="228" y="112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38" y="104"/>
                  </a:lnTo>
                  <a:lnTo>
                    <a:pt x="246" y="98"/>
                  </a:lnTo>
                  <a:lnTo>
                    <a:pt x="254" y="90"/>
                  </a:lnTo>
                  <a:lnTo>
                    <a:pt x="262" y="84"/>
                  </a:lnTo>
                  <a:lnTo>
                    <a:pt x="264" y="82"/>
                  </a:lnTo>
                  <a:lnTo>
                    <a:pt x="266" y="76"/>
                  </a:lnTo>
                  <a:lnTo>
                    <a:pt x="268" y="72"/>
                  </a:lnTo>
                  <a:lnTo>
                    <a:pt x="268" y="68"/>
                  </a:lnTo>
                  <a:lnTo>
                    <a:pt x="268" y="64"/>
                  </a:lnTo>
                  <a:lnTo>
                    <a:pt x="266" y="62"/>
                  </a:lnTo>
                  <a:lnTo>
                    <a:pt x="264" y="62"/>
                  </a:lnTo>
                  <a:lnTo>
                    <a:pt x="262" y="62"/>
                  </a:lnTo>
                  <a:lnTo>
                    <a:pt x="262" y="60"/>
                  </a:lnTo>
                  <a:lnTo>
                    <a:pt x="260" y="60"/>
                  </a:lnTo>
                  <a:lnTo>
                    <a:pt x="258" y="60"/>
                  </a:lnTo>
                  <a:lnTo>
                    <a:pt x="258" y="58"/>
                  </a:lnTo>
                  <a:lnTo>
                    <a:pt x="258" y="58"/>
                  </a:lnTo>
                  <a:lnTo>
                    <a:pt x="258" y="56"/>
                  </a:lnTo>
                  <a:lnTo>
                    <a:pt x="260" y="56"/>
                  </a:lnTo>
                  <a:lnTo>
                    <a:pt x="252" y="58"/>
                  </a:lnTo>
                  <a:lnTo>
                    <a:pt x="252" y="60"/>
                  </a:lnTo>
                  <a:lnTo>
                    <a:pt x="250" y="66"/>
                  </a:lnTo>
                  <a:lnTo>
                    <a:pt x="250" y="70"/>
                  </a:lnTo>
                  <a:lnTo>
                    <a:pt x="250" y="72"/>
                  </a:lnTo>
                  <a:lnTo>
                    <a:pt x="250" y="74"/>
                  </a:lnTo>
                  <a:lnTo>
                    <a:pt x="248" y="78"/>
                  </a:lnTo>
                  <a:lnTo>
                    <a:pt x="246" y="82"/>
                  </a:lnTo>
                  <a:lnTo>
                    <a:pt x="246" y="86"/>
                  </a:lnTo>
                  <a:lnTo>
                    <a:pt x="246" y="88"/>
                  </a:lnTo>
                  <a:lnTo>
                    <a:pt x="194" y="88"/>
                  </a:lnTo>
                  <a:lnTo>
                    <a:pt x="210" y="52"/>
                  </a:lnTo>
                  <a:lnTo>
                    <a:pt x="176" y="34"/>
                  </a:lnTo>
                  <a:lnTo>
                    <a:pt x="170" y="28"/>
                  </a:lnTo>
                  <a:lnTo>
                    <a:pt x="154" y="22"/>
                  </a:lnTo>
                  <a:lnTo>
                    <a:pt x="150" y="20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0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2" y="4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0"/>
                  </a:lnTo>
                  <a:lnTo>
                    <a:pt x="132" y="2"/>
                  </a:lnTo>
                  <a:lnTo>
                    <a:pt x="130" y="4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0" y="14"/>
                  </a:lnTo>
                  <a:lnTo>
                    <a:pt x="120" y="12"/>
                  </a:lnTo>
                  <a:lnTo>
                    <a:pt x="118" y="8"/>
                  </a:lnTo>
                  <a:lnTo>
                    <a:pt x="116" y="6"/>
                  </a:lnTo>
                  <a:lnTo>
                    <a:pt x="114" y="4"/>
                  </a:lnTo>
                  <a:lnTo>
                    <a:pt x="108" y="4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2" y="6"/>
                  </a:lnTo>
                  <a:lnTo>
                    <a:pt x="90" y="10"/>
                  </a:lnTo>
                  <a:lnTo>
                    <a:pt x="86" y="14"/>
                  </a:lnTo>
                  <a:lnTo>
                    <a:pt x="82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" name="Freeform 332"/>
            <p:cNvSpPr>
              <a:spLocks/>
            </p:cNvSpPr>
            <p:nvPr/>
          </p:nvSpPr>
          <p:spPr bwMode="gray">
            <a:xfrm>
              <a:off x="4511" y="3052"/>
              <a:ext cx="532" cy="572"/>
            </a:xfrm>
            <a:custGeom>
              <a:avLst/>
              <a:gdLst>
                <a:gd name="T0" fmla="*/ 324 w 532"/>
                <a:gd name="T1" fmla="*/ 492 h 572"/>
                <a:gd name="T2" fmla="*/ 418 w 532"/>
                <a:gd name="T3" fmla="*/ 404 h 572"/>
                <a:gd name="T4" fmla="*/ 474 w 532"/>
                <a:gd name="T5" fmla="*/ 284 h 572"/>
                <a:gd name="T6" fmla="*/ 532 w 532"/>
                <a:gd name="T7" fmla="*/ 162 h 572"/>
                <a:gd name="T8" fmla="*/ 478 w 532"/>
                <a:gd name="T9" fmla="*/ 116 h 572"/>
                <a:gd name="T10" fmla="*/ 382 w 532"/>
                <a:gd name="T11" fmla="*/ 96 h 572"/>
                <a:gd name="T12" fmla="*/ 384 w 532"/>
                <a:gd name="T13" fmla="*/ 80 h 572"/>
                <a:gd name="T14" fmla="*/ 366 w 532"/>
                <a:gd name="T15" fmla="*/ 76 h 572"/>
                <a:gd name="T16" fmla="*/ 336 w 532"/>
                <a:gd name="T17" fmla="*/ 72 h 572"/>
                <a:gd name="T18" fmla="*/ 306 w 532"/>
                <a:gd name="T19" fmla="*/ 84 h 572"/>
                <a:gd name="T20" fmla="*/ 282 w 532"/>
                <a:gd name="T21" fmla="*/ 96 h 572"/>
                <a:gd name="T22" fmla="*/ 300 w 532"/>
                <a:gd name="T23" fmla="*/ 76 h 572"/>
                <a:gd name="T24" fmla="*/ 322 w 532"/>
                <a:gd name="T25" fmla="*/ 50 h 572"/>
                <a:gd name="T26" fmla="*/ 282 w 532"/>
                <a:gd name="T27" fmla="*/ 0 h 572"/>
                <a:gd name="T28" fmla="*/ 264 w 532"/>
                <a:gd name="T29" fmla="*/ 20 h 572"/>
                <a:gd name="T30" fmla="*/ 254 w 532"/>
                <a:gd name="T31" fmla="*/ 22 h 572"/>
                <a:gd name="T32" fmla="*/ 244 w 532"/>
                <a:gd name="T33" fmla="*/ 22 h 572"/>
                <a:gd name="T34" fmla="*/ 234 w 532"/>
                <a:gd name="T35" fmla="*/ 24 h 572"/>
                <a:gd name="T36" fmla="*/ 218 w 532"/>
                <a:gd name="T37" fmla="*/ 22 h 572"/>
                <a:gd name="T38" fmla="*/ 202 w 532"/>
                <a:gd name="T39" fmla="*/ 26 h 572"/>
                <a:gd name="T40" fmla="*/ 184 w 532"/>
                <a:gd name="T41" fmla="*/ 24 h 572"/>
                <a:gd name="T42" fmla="*/ 176 w 532"/>
                <a:gd name="T43" fmla="*/ 2 h 572"/>
                <a:gd name="T44" fmla="*/ 156 w 532"/>
                <a:gd name="T45" fmla="*/ 14 h 572"/>
                <a:gd name="T46" fmla="*/ 120 w 532"/>
                <a:gd name="T47" fmla="*/ 6 h 572"/>
                <a:gd name="T48" fmla="*/ 120 w 532"/>
                <a:gd name="T49" fmla="*/ 10 h 572"/>
                <a:gd name="T50" fmla="*/ 130 w 532"/>
                <a:gd name="T51" fmla="*/ 26 h 572"/>
                <a:gd name="T52" fmla="*/ 90 w 532"/>
                <a:gd name="T53" fmla="*/ 52 h 572"/>
                <a:gd name="T54" fmla="*/ 76 w 532"/>
                <a:gd name="T55" fmla="*/ 44 h 572"/>
                <a:gd name="T56" fmla="*/ 62 w 532"/>
                <a:gd name="T57" fmla="*/ 62 h 572"/>
                <a:gd name="T58" fmla="*/ 52 w 532"/>
                <a:gd name="T59" fmla="*/ 70 h 572"/>
                <a:gd name="T60" fmla="*/ 60 w 532"/>
                <a:gd name="T61" fmla="*/ 96 h 572"/>
                <a:gd name="T62" fmla="*/ 36 w 532"/>
                <a:gd name="T63" fmla="*/ 132 h 572"/>
                <a:gd name="T64" fmla="*/ 10 w 532"/>
                <a:gd name="T65" fmla="*/ 146 h 572"/>
                <a:gd name="T66" fmla="*/ 2 w 532"/>
                <a:gd name="T67" fmla="*/ 164 h 572"/>
                <a:gd name="T68" fmla="*/ 4 w 532"/>
                <a:gd name="T69" fmla="*/ 194 h 572"/>
                <a:gd name="T70" fmla="*/ 12 w 532"/>
                <a:gd name="T71" fmla="*/ 198 h 572"/>
                <a:gd name="T72" fmla="*/ 26 w 532"/>
                <a:gd name="T73" fmla="*/ 206 h 572"/>
                <a:gd name="T74" fmla="*/ 42 w 532"/>
                <a:gd name="T75" fmla="*/ 198 h 572"/>
                <a:gd name="T76" fmla="*/ 50 w 532"/>
                <a:gd name="T77" fmla="*/ 226 h 572"/>
                <a:gd name="T78" fmla="*/ 78 w 532"/>
                <a:gd name="T79" fmla="*/ 224 h 572"/>
                <a:gd name="T80" fmla="*/ 96 w 532"/>
                <a:gd name="T81" fmla="*/ 210 h 572"/>
                <a:gd name="T82" fmla="*/ 110 w 532"/>
                <a:gd name="T83" fmla="*/ 206 h 572"/>
                <a:gd name="T84" fmla="*/ 124 w 532"/>
                <a:gd name="T85" fmla="*/ 248 h 572"/>
                <a:gd name="T86" fmla="*/ 156 w 532"/>
                <a:gd name="T87" fmla="*/ 266 h 572"/>
                <a:gd name="T88" fmla="*/ 182 w 532"/>
                <a:gd name="T89" fmla="*/ 288 h 572"/>
                <a:gd name="T90" fmla="*/ 206 w 532"/>
                <a:gd name="T91" fmla="*/ 310 h 572"/>
                <a:gd name="T92" fmla="*/ 214 w 532"/>
                <a:gd name="T93" fmla="*/ 326 h 572"/>
                <a:gd name="T94" fmla="*/ 214 w 532"/>
                <a:gd name="T95" fmla="*/ 372 h 572"/>
                <a:gd name="T96" fmla="*/ 220 w 532"/>
                <a:gd name="T97" fmla="*/ 416 h 572"/>
                <a:gd name="T98" fmla="*/ 242 w 532"/>
                <a:gd name="T99" fmla="*/ 422 h 572"/>
                <a:gd name="T100" fmla="*/ 254 w 532"/>
                <a:gd name="T101" fmla="*/ 436 h 572"/>
                <a:gd name="T102" fmla="*/ 264 w 532"/>
                <a:gd name="T103" fmla="*/ 450 h 572"/>
                <a:gd name="T104" fmla="*/ 270 w 532"/>
                <a:gd name="T105" fmla="*/ 466 h 572"/>
                <a:gd name="T106" fmla="*/ 232 w 532"/>
                <a:gd name="T107" fmla="*/ 500 h 572"/>
                <a:gd name="T108" fmla="*/ 216 w 532"/>
                <a:gd name="T109" fmla="*/ 524 h 572"/>
                <a:gd name="T110" fmla="*/ 240 w 532"/>
                <a:gd name="T111" fmla="*/ 538 h 572"/>
                <a:gd name="T112" fmla="*/ 264 w 532"/>
                <a:gd name="T113" fmla="*/ 55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2" h="572">
                  <a:moveTo>
                    <a:pt x="290" y="562"/>
                  </a:moveTo>
                  <a:lnTo>
                    <a:pt x="292" y="556"/>
                  </a:lnTo>
                  <a:lnTo>
                    <a:pt x="294" y="552"/>
                  </a:lnTo>
                  <a:lnTo>
                    <a:pt x="296" y="548"/>
                  </a:lnTo>
                  <a:lnTo>
                    <a:pt x="304" y="536"/>
                  </a:lnTo>
                  <a:lnTo>
                    <a:pt x="314" y="518"/>
                  </a:lnTo>
                  <a:lnTo>
                    <a:pt x="324" y="492"/>
                  </a:lnTo>
                  <a:lnTo>
                    <a:pt x="336" y="458"/>
                  </a:lnTo>
                  <a:lnTo>
                    <a:pt x="342" y="452"/>
                  </a:lnTo>
                  <a:lnTo>
                    <a:pt x="354" y="440"/>
                  </a:lnTo>
                  <a:lnTo>
                    <a:pt x="370" y="426"/>
                  </a:lnTo>
                  <a:lnTo>
                    <a:pt x="392" y="414"/>
                  </a:lnTo>
                  <a:lnTo>
                    <a:pt x="416" y="406"/>
                  </a:lnTo>
                  <a:lnTo>
                    <a:pt x="418" y="404"/>
                  </a:lnTo>
                  <a:lnTo>
                    <a:pt x="426" y="400"/>
                  </a:lnTo>
                  <a:lnTo>
                    <a:pt x="434" y="394"/>
                  </a:lnTo>
                  <a:lnTo>
                    <a:pt x="446" y="382"/>
                  </a:lnTo>
                  <a:lnTo>
                    <a:pt x="456" y="366"/>
                  </a:lnTo>
                  <a:lnTo>
                    <a:pt x="466" y="344"/>
                  </a:lnTo>
                  <a:lnTo>
                    <a:pt x="472" y="318"/>
                  </a:lnTo>
                  <a:lnTo>
                    <a:pt x="474" y="284"/>
                  </a:lnTo>
                  <a:lnTo>
                    <a:pt x="514" y="216"/>
                  </a:lnTo>
                  <a:lnTo>
                    <a:pt x="516" y="214"/>
                  </a:lnTo>
                  <a:lnTo>
                    <a:pt x="524" y="204"/>
                  </a:lnTo>
                  <a:lnTo>
                    <a:pt x="530" y="190"/>
                  </a:lnTo>
                  <a:lnTo>
                    <a:pt x="532" y="170"/>
                  </a:lnTo>
                  <a:lnTo>
                    <a:pt x="532" y="168"/>
                  </a:lnTo>
                  <a:lnTo>
                    <a:pt x="532" y="162"/>
                  </a:lnTo>
                  <a:lnTo>
                    <a:pt x="532" y="154"/>
                  </a:lnTo>
                  <a:lnTo>
                    <a:pt x="528" y="146"/>
                  </a:lnTo>
                  <a:lnTo>
                    <a:pt x="518" y="138"/>
                  </a:lnTo>
                  <a:lnTo>
                    <a:pt x="502" y="132"/>
                  </a:lnTo>
                  <a:lnTo>
                    <a:pt x="498" y="130"/>
                  </a:lnTo>
                  <a:lnTo>
                    <a:pt x="490" y="124"/>
                  </a:lnTo>
                  <a:lnTo>
                    <a:pt x="478" y="116"/>
                  </a:lnTo>
                  <a:lnTo>
                    <a:pt x="464" y="110"/>
                  </a:lnTo>
                  <a:lnTo>
                    <a:pt x="448" y="110"/>
                  </a:lnTo>
                  <a:lnTo>
                    <a:pt x="398" y="94"/>
                  </a:lnTo>
                  <a:lnTo>
                    <a:pt x="394" y="92"/>
                  </a:lnTo>
                  <a:lnTo>
                    <a:pt x="390" y="94"/>
                  </a:lnTo>
                  <a:lnTo>
                    <a:pt x="386" y="94"/>
                  </a:lnTo>
                  <a:lnTo>
                    <a:pt x="382" y="96"/>
                  </a:lnTo>
                  <a:lnTo>
                    <a:pt x="380" y="98"/>
                  </a:lnTo>
                  <a:lnTo>
                    <a:pt x="378" y="98"/>
                  </a:lnTo>
                  <a:lnTo>
                    <a:pt x="380" y="94"/>
                  </a:lnTo>
                  <a:lnTo>
                    <a:pt x="382" y="90"/>
                  </a:lnTo>
                  <a:lnTo>
                    <a:pt x="382" y="86"/>
                  </a:lnTo>
                  <a:lnTo>
                    <a:pt x="384" y="82"/>
                  </a:lnTo>
                  <a:lnTo>
                    <a:pt x="384" y="80"/>
                  </a:lnTo>
                  <a:lnTo>
                    <a:pt x="382" y="78"/>
                  </a:lnTo>
                  <a:lnTo>
                    <a:pt x="380" y="76"/>
                  </a:lnTo>
                  <a:lnTo>
                    <a:pt x="376" y="76"/>
                  </a:lnTo>
                  <a:lnTo>
                    <a:pt x="374" y="76"/>
                  </a:lnTo>
                  <a:lnTo>
                    <a:pt x="370" y="76"/>
                  </a:lnTo>
                  <a:lnTo>
                    <a:pt x="368" y="76"/>
                  </a:lnTo>
                  <a:lnTo>
                    <a:pt x="366" y="76"/>
                  </a:lnTo>
                  <a:lnTo>
                    <a:pt x="362" y="76"/>
                  </a:lnTo>
                  <a:lnTo>
                    <a:pt x="358" y="74"/>
                  </a:lnTo>
                  <a:lnTo>
                    <a:pt x="352" y="74"/>
                  </a:lnTo>
                  <a:lnTo>
                    <a:pt x="346" y="72"/>
                  </a:lnTo>
                  <a:lnTo>
                    <a:pt x="340" y="72"/>
                  </a:lnTo>
                  <a:lnTo>
                    <a:pt x="338" y="72"/>
                  </a:lnTo>
                  <a:lnTo>
                    <a:pt x="336" y="72"/>
                  </a:lnTo>
                  <a:lnTo>
                    <a:pt x="330" y="72"/>
                  </a:lnTo>
                  <a:lnTo>
                    <a:pt x="324" y="76"/>
                  </a:lnTo>
                  <a:lnTo>
                    <a:pt x="318" y="78"/>
                  </a:lnTo>
                  <a:lnTo>
                    <a:pt x="314" y="80"/>
                  </a:lnTo>
                  <a:lnTo>
                    <a:pt x="310" y="82"/>
                  </a:lnTo>
                  <a:lnTo>
                    <a:pt x="306" y="84"/>
                  </a:lnTo>
                  <a:lnTo>
                    <a:pt x="306" y="84"/>
                  </a:lnTo>
                  <a:lnTo>
                    <a:pt x="298" y="90"/>
                  </a:lnTo>
                  <a:lnTo>
                    <a:pt x="292" y="94"/>
                  </a:lnTo>
                  <a:lnTo>
                    <a:pt x="286" y="98"/>
                  </a:lnTo>
                  <a:lnTo>
                    <a:pt x="282" y="98"/>
                  </a:lnTo>
                  <a:lnTo>
                    <a:pt x="278" y="98"/>
                  </a:lnTo>
                  <a:lnTo>
                    <a:pt x="278" y="98"/>
                  </a:lnTo>
                  <a:lnTo>
                    <a:pt x="282" y="96"/>
                  </a:lnTo>
                  <a:lnTo>
                    <a:pt x="286" y="94"/>
                  </a:lnTo>
                  <a:lnTo>
                    <a:pt x="290" y="90"/>
                  </a:lnTo>
                  <a:lnTo>
                    <a:pt x="292" y="86"/>
                  </a:lnTo>
                  <a:lnTo>
                    <a:pt x="294" y="84"/>
                  </a:lnTo>
                  <a:lnTo>
                    <a:pt x="294" y="84"/>
                  </a:lnTo>
                  <a:lnTo>
                    <a:pt x="298" y="80"/>
                  </a:lnTo>
                  <a:lnTo>
                    <a:pt x="300" y="76"/>
                  </a:lnTo>
                  <a:lnTo>
                    <a:pt x="304" y="72"/>
                  </a:lnTo>
                  <a:lnTo>
                    <a:pt x="308" y="68"/>
                  </a:lnTo>
                  <a:lnTo>
                    <a:pt x="312" y="66"/>
                  </a:lnTo>
                  <a:lnTo>
                    <a:pt x="314" y="64"/>
                  </a:lnTo>
                  <a:lnTo>
                    <a:pt x="316" y="62"/>
                  </a:lnTo>
                  <a:lnTo>
                    <a:pt x="320" y="56"/>
                  </a:lnTo>
                  <a:lnTo>
                    <a:pt x="322" y="50"/>
                  </a:lnTo>
                  <a:lnTo>
                    <a:pt x="322" y="46"/>
                  </a:lnTo>
                  <a:lnTo>
                    <a:pt x="322" y="46"/>
                  </a:lnTo>
                  <a:lnTo>
                    <a:pt x="312" y="26"/>
                  </a:lnTo>
                  <a:lnTo>
                    <a:pt x="296" y="8"/>
                  </a:lnTo>
                  <a:lnTo>
                    <a:pt x="290" y="4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76" y="4"/>
                  </a:lnTo>
                  <a:lnTo>
                    <a:pt x="274" y="8"/>
                  </a:lnTo>
                  <a:lnTo>
                    <a:pt x="270" y="8"/>
                  </a:lnTo>
                  <a:lnTo>
                    <a:pt x="270" y="10"/>
                  </a:lnTo>
                  <a:lnTo>
                    <a:pt x="268" y="14"/>
                  </a:lnTo>
                  <a:lnTo>
                    <a:pt x="266" y="18"/>
                  </a:lnTo>
                  <a:lnTo>
                    <a:pt x="264" y="20"/>
                  </a:lnTo>
                  <a:lnTo>
                    <a:pt x="264" y="22"/>
                  </a:lnTo>
                  <a:lnTo>
                    <a:pt x="262" y="24"/>
                  </a:lnTo>
                  <a:lnTo>
                    <a:pt x="260" y="24"/>
                  </a:lnTo>
                  <a:lnTo>
                    <a:pt x="260" y="24"/>
                  </a:lnTo>
                  <a:lnTo>
                    <a:pt x="258" y="24"/>
                  </a:lnTo>
                  <a:lnTo>
                    <a:pt x="256" y="24"/>
                  </a:lnTo>
                  <a:lnTo>
                    <a:pt x="254" y="22"/>
                  </a:lnTo>
                  <a:lnTo>
                    <a:pt x="252" y="22"/>
                  </a:lnTo>
                  <a:lnTo>
                    <a:pt x="252" y="22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48" y="22"/>
                  </a:lnTo>
                  <a:lnTo>
                    <a:pt x="246" y="22"/>
                  </a:lnTo>
                  <a:lnTo>
                    <a:pt x="244" y="22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8" y="24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34" y="24"/>
                  </a:lnTo>
                  <a:lnTo>
                    <a:pt x="232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2"/>
                  </a:lnTo>
                  <a:lnTo>
                    <a:pt x="226" y="24"/>
                  </a:lnTo>
                  <a:lnTo>
                    <a:pt x="224" y="24"/>
                  </a:lnTo>
                  <a:lnTo>
                    <a:pt x="218" y="22"/>
                  </a:lnTo>
                  <a:lnTo>
                    <a:pt x="218" y="26"/>
                  </a:lnTo>
                  <a:lnTo>
                    <a:pt x="218" y="28"/>
                  </a:lnTo>
                  <a:lnTo>
                    <a:pt x="218" y="28"/>
                  </a:lnTo>
                  <a:lnTo>
                    <a:pt x="214" y="28"/>
                  </a:lnTo>
                  <a:lnTo>
                    <a:pt x="212" y="26"/>
                  </a:lnTo>
                  <a:lnTo>
                    <a:pt x="206" y="26"/>
                  </a:lnTo>
                  <a:lnTo>
                    <a:pt x="202" y="26"/>
                  </a:lnTo>
                  <a:lnTo>
                    <a:pt x="194" y="28"/>
                  </a:lnTo>
                  <a:lnTo>
                    <a:pt x="192" y="28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28"/>
                  </a:lnTo>
                  <a:lnTo>
                    <a:pt x="184" y="24"/>
                  </a:lnTo>
                  <a:lnTo>
                    <a:pt x="184" y="20"/>
                  </a:lnTo>
                  <a:lnTo>
                    <a:pt x="184" y="18"/>
                  </a:lnTo>
                  <a:lnTo>
                    <a:pt x="184" y="14"/>
                  </a:lnTo>
                  <a:lnTo>
                    <a:pt x="184" y="10"/>
                  </a:lnTo>
                  <a:lnTo>
                    <a:pt x="184" y="6"/>
                  </a:lnTo>
                  <a:lnTo>
                    <a:pt x="182" y="2"/>
                  </a:lnTo>
                  <a:lnTo>
                    <a:pt x="176" y="2"/>
                  </a:lnTo>
                  <a:lnTo>
                    <a:pt x="176" y="2"/>
                  </a:lnTo>
                  <a:lnTo>
                    <a:pt x="176" y="4"/>
                  </a:lnTo>
                  <a:lnTo>
                    <a:pt x="174" y="6"/>
                  </a:lnTo>
                  <a:lnTo>
                    <a:pt x="172" y="8"/>
                  </a:lnTo>
                  <a:lnTo>
                    <a:pt x="166" y="6"/>
                  </a:lnTo>
                  <a:lnTo>
                    <a:pt x="156" y="10"/>
                  </a:lnTo>
                  <a:lnTo>
                    <a:pt x="156" y="14"/>
                  </a:lnTo>
                  <a:lnTo>
                    <a:pt x="142" y="16"/>
                  </a:lnTo>
                  <a:lnTo>
                    <a:pt x="138" y="10"/>
                  </a:lnTo>
                  <a:lnTo>
                    <a:pt x="136" y="10"/>
                  </a:lnTo>
                  <a:lnTo>
                    <a:pt x="134" y="10"/>
                  </a:lnTo>
                  <a:lnTo>
                    <a:pt x="128" y="8"/>
                  </a:lnTo>
                  <a:lnTo>
                    <a:pt x="124" y="8"/>
                  </a:lnTo>
                  <a:lnTo>
                    <a:pt x="120" y="6"/>
                  </a:lnTo>
                  <a:lnTo>
                    <a:pt x="116" y="4"/>
                  </a:lnTo>
                  <a:lnTo>
                    <a:pt x="116" y="6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20" y="10"/>
                  </a:lnTo>
                  <a:lnTo>
                    <a:pt x="122" y="12"/>
                  </a:lnTo>
                  <a:lnTo>
                    <a:pt x="124" y="14"/>
                  </a:lnTo>
                  <a:lnTo>
                    <a:pt x="124" y="18"/>
                  </a:lnTo>
                  <a:lnTo>
                    <a:pt x="124" y="22"/>
                  </a:lnTo>
                  <a:lnTo>
                    <a:pt x="126" y="24"/>
                  </a:lnTo>
                  <a:lnTo>
                    <a:pt x="128" y="26"/>
                  </a:lnTo>
                  <a:lnTo>
                    <a:pt x="130" y="26"/>
                  </a:lnTo>
                  <a:lnTo>
                    <a:pt x="134" y="26"/>
                  </a:lnTo>
                  <a:lnTo>
                    <a:pt x="136" y="26"/>
                  </a:lnTo>
                  <a:lnTo>
                    <a:pt x="136" y="34"/>
                  </a:lnTo>
                  <a:lnTo>
                    <a:pt x="128" y="38"/>
                  </a:lnTo>
                  <a:lnTo>
                    <a:pt x="110" y="58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88" y="52"/>
                  </a:lnTo>
                  <a:lnTo>
                    <a:pt x="84" y="50"/>
                  </a:lnTo>
                  <a:lnTo>
                    <a:pt x="80" y="50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52" y="44"/>
                  </a:lnTo>
                  <a:lnTo>
                    <a:pt x="52" y="52"/>
                  </a:lnTo>
                  <a:lnTo>
                    <a:pt x="60" y="5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0" y="60"/>
                  </a:lnTo>
                  <a:lnTo>
                    <a:pt x="58" y="60"/>
                  </a:lnTo>
                  <a:lnTo>
                    <a:pt x="56" y="58"/>
                  </a:lnTo>
                  <a:lnTo>
                    <a:pt x="54" y="58"/>
                  </a:lnTo>
                  <a:lnTo>
                    <a:pt x="52" y="60"/>
                  </a:lnTo>
                  <a:lnTo>
                    <a:pt x="52" y="70"/>
                  </a:lnTo>
                  <a:lnTo>
                    <a:pt x="54" y="70"/>
                  </a:lnTo>
                  <a:lnTo>
                    <a:pt x="54" y="72"/>
                  </a:lnTo>
                  <a:lnTo>
                    <a:pt x="56" y="76"/>
                  </a:lnTo>
                  <a:lnTo>
                    <a:pt x="58" y="80"/>
                  </a:lnTo>
                  <a:lnTo>
                    <a:pt x="60" y="86"/>
                  </a:lnTo>
                  <a:lnTo>
                    <a:pt x="60" y="92"/>
                  </a:lnTo>
                  <a:lnTo>
                    <a:pt x="60" y="96"/>
                  </a:lnTo>
                  <a:lnTo>
                    <a:pt x="52" y="126"/>
                  </a:lnTo>
                  <a:lnTo>
                    <a:pt x="50" y="132"/>
                  </a:lnTo>
                  <a:lnTo>
                    <a:pt x="44" y="132"/>
                  </a:lnTo>
                  <a:lnTo>
                    <a:pt x="44" y="132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4" y="132"/>
                  </a:lnTo>
                  <a:lnTo>
                    <a:pt x="32" y="132"/>
                  </a:lnTo>
                  <a:lnTo>
                    <a:pt x="28" y="134"/>
                  </a:lnTo>
                  <a:lnTo>
                    <a:pt x="22" y="134"/>
                  </a:lnTo>
                  <a:lnTo>
                    <a:pt x="18" y="138"/>
                  </a:lnTo>
                  <a:lnTo>
                    <a:pt x="14" y="142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52"/>
                  </a:lnTo>
                  <a:lnTo>
                    <a:pt x="8" y="156"/>
                  </a:lnTo>
                  <a:lnTo>
                    <a:pt x="6" y="158"/>
                  </a:lnTo>
                  <a:lnTo>
                    <a:pt x="6" y="160"/>
                  </a:lnTo>
                  <a:lnTo>
                    <a:pt x="4" y="162"/>
                  </a:lnTo>
                  <a:lnTo>
                    <a:pt x="2" y="164"/>
                  </a:lnTo>
                  <a:lnTo>
                    <a:pt x="0" y="168"/>
                  </a:lnTo>
                  <a:lnTo>
                    <a:pt x="0" y="174"/>
                  </a:lnTo>
                  <a:lnTo>
                    <a:pt x="0" y="182"/>
                  </a:lnTo>
                  <a:lnTo>
                    <a:pt x="2" y="188"/>
                  </a:lnTo>
                  <a:lnTo>
                    <a:pt x="2" y="190"/>
                  </a:lnTo>
                  <a:lnTo>
                    <a:pt x="4" y="192"/>
                  </a:lnTo>
                  <a:lnTo>
                    <a:pt x="4" y="194"/>
                  </a:lnTo>
                  <a:lnTo>
                    <a:pt x="6" y="198"/>
                  </a:lnTo>
                  <a:lnTo>
                    <a:pt x="6" y="200"/>
                  </a:lnTo>
                  <a:lnTo>
                    <a:pt x="4" y="200"/>
                  </a:lnTo>
                  <a:lnTo>
                    <a:pt x="4" y="200"/>
                  </a:lnTo>
                  <a:lnTo>
                    <a:pt x="6" y="200"/>
                  </a:lnTo>
                  <a:lnTo>
                    <a:pt x="10" y="198"/>
                  </a:lnTo>
                  <a:lnTo>
                    <a:pt x="12" y="198"/>
                  </a:lnTo>
                  <a:lnTo>
                    <a:pt x="14" y="200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8" y="204"/>
                  </a:lnTo>
                  <a:lnTo>
                    <a:pt x="22" y="204"/>
                  </a:lnTo>
                  <a:lnTo>
                    <a:pt x="26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4" y="204"/>
                  </a:lnTo>
                  <a:lnTo>
                    <a:pt x="36" y="202"/>
                  </a:lnTo>
                  <a:lnTo>
                    <a:pt x="38" y="200"/>
                  </a:lnTo>
                  <a:lnTo>
                    <a:pt x="42" y="198"/>
                  </a:lnTo>
                  <a:lnTo>
                    <a:pt x="42" y="196"/>
                  </a:lnTo>
                  <a:lnTo>
                    <a:pt x="42" y="222"/>
                  </a:lnTo>
                  <a:lnTo>
                    <a:pt x="42" y="222"/>
                  </a:lnTo>
                  <a:lnTo>
                    <a:pt x="42" y="224"/>
                  </a:lnTo>
                  <a:lnTo>
                    <a:pt x="44" y="224"/>
                  </a:lnTo>
                  <a:lnTo>
                    <a:pt x="48" y="226"/>
                  </a:lnTo>
                  <a:lnTo>
                    <a:pt x="50" y="226"/>
                  </a:lnTo>
                  <a:lnTo>
                    <a:pt x="54" y="226"/>
                  </a:lnTo>
                  <a:lnTo>
                    <a:pt x="58" y="226"/>
                  </a:lnTo>
                  <a:lnTo>
                    <a:pt x="64" y="226"/>
                  </a:lnTo>
                  <a:lnTo>
                    <a:pt x="70" y="226"/>
                  </a:lnTo>
                  <a:lnTo>
                    <a:pt x="74" y="224"/>
                  </a:lnTo>
                  <a:lnTo>
                    <a:pt x="74" y="224"/>
                  </a:lnTo>
                  <a:lnTo>
                    <a:pt x="78" y="224"/>
                  </a:lnTo>
                  <a:lnTo>
                    <a:pt x="80" y="222"/>
                  </a:lnTo>
                  <a:lnTo>
                    <a:pt x="84" y="218"/>
                  </a:lnTo>
                  <a:lnTo>
                    <a:pt x="86" y="216"/>
                  </a:lnTo>
                  <a:lnTo>
                    <a:pt x="86" y="214"/>
                  </a:lnTo>
                  <a:lnTo>
                    <a:pt x="90" y="212"/>
                  </a:lnTo>
                  <a:lnTo>
                    <a:pt x="94" y="210"/>
                  </a:lnTo>
                  <a:lnTo>
                    <a:pt x="96" y="210"/>
                  </a:lnTo>
                  <a:lnTo>
                    <a:pt x="100" y="212"/>
                  </a:lnTo>
                  <a:lnTo>
                    <a:pt x="102" y="212"/>
                  </a:lnTo>
                  <a:lnTo>
                    <a:pt x="102" y="212"/>
                  </a:lnTo>
                  <a:lnTo>
                    <a:pt x="104" y="210"/>
                  </a:lnTo>
                  <a:lnTo>
                    <a:pt x="106" y="208"/>
                  </a:lnTo>
                  <a:lnTo>
                    <a:pt x="108" y="206"/>
                  </a:lnTo>
                  <a:lnTo>
                    <a:pt x="110" y="206"/>
                  </a:lnTo>
                  <a:lnTo>
                    <a:pt x="112" y="206"/>
                  </a:lnTo>
                  <a:lnTo>
                    <a:pt x="112" y="208"/>
                  </a:lnTo>
                  <a:lnTo>
                    <a:pt x="112" y="212"/>
                  </a:lnTo>
                  <a:lnTo>
                    <a:pt x="112" y="216"/>
                  </a:lnTo>
                  <a:lnTo>
                    <a:pt x="112" y="226"/>
                  </a:lnTo>
                  <a:lnTo>
                    <a:pt x="114" y="238"/>
                  </a:lnTo>
                  <a:lnTo>
                    <a:pt x="124" y="248"/>
                  </a:lnTo>
                  <a:lnTo>
                    <a:pt x="136" y="252"/>
                  </a:lnTo>
                  <a:lnTo>
                    <a:pt x="146" y="250"/>
                  </a:lnTo>
                  <a:lnTo>
                    <a:pt x="148" y="252"/>
                  </a:lnTo>
                  <a:lnTo>
                    <a:pt x="148" y="254"/>
                  </a:lnTo>
                  <a:lnTo>
                    <a:pt x="150" y="258"/>
                  </a:lnTo>
                  <a:lnTo>
                    <a:pt x="152" y="262"/>
                  </a:lnTo>
                  <a:lnTo>
                    <a:pt x="156" y="266"/>
                  </a:lnTo>
                  <a:lnTo>
                    <a:pt x="162" y="268"/>
                  </a:lnTo>
                  <a:lnTo>
                    <a:pt x="164" y="268"/>
                  </a:lnTo>
                  <a:lnTo>
                    <a:pt x="166" y="272"/>
                  </a:lnTo>
                  <a:lnTo>
                    <a:pt x="170" y="274"/>
                  </a:lnTo>
                  <a:lnTo>
                    <a:pt x="174" y="278"/>
                  </a:lnTo>
                  <a:lnTo>
                    <a:pt x="178" y="284"/>
                  </a:lnTo>
                  <a:lnTo>
                    <a:pt x="182" y="288"/>
                  </a:lnTo>
                  <a:lnTo>
                    <a:pt x="182" y="294"/>
                  </a:lnTo>
                  <a:lnTo>
                    <a:pt x="206" y="296"/>
                  </a:lnTo>
                  <a:lnTo>
                    <a:pt x="206" y="298"/>
                  </a:lnTo>
                  <a:lnTo>
                    <a:pt x="204" y="300"/>
                  </a:lnTo>
                  <a:lnTo>
                    <a:pt x="204" y="304"/>
                  </a:lnTo>
                  <a:lnTo>
                    <a:pt x="204" y="308"/>
                  </a:lnTo>
                  <a:lnTo>
                    <a:pt x="206" y="310"/>
                  </a:lnTo>
                  <a:lnTo>
                    <a:pt x="206" y="310"/>
                  </a:lnTo>
                  <a:lnTo>
                    <a:pt x="208" y="312"/>
                  </a:lnTo>
                  <a:lnTo>
                    <a:pt x="210" y="312"/>
                  </a:lnTo>
                  <a:lnTo>
                    <a:pt x="212" y="314"/>
                  </a:lnTo>
                  <a:lnTo>
                    <a:pt x="214" y="318"/>
                  </a:lnTo>
                  <a:lnTo>
                    <a:pt x="214" y="322"/>
                  </a:lnTo>
                  <a:lnTo>
                    <a:pt x="214" y="326"/>
                  </a:lnTo>
                  <a:lnTo>
                    <a:pt x="214" y="338"/>
                  </a:lnTo>
                  <a:lnTo>
                    <a:pt x="214" y="350"/>
                  </a:lnTo>
                  <a:lnTo>
                    <a:pt x="214" y="362"/>
                  </a:lnTo>
                  <a:lnTo>
                    <a:pt x="210" y="368"/>
                  </a:lnTo>
                  <a:lnTo>
                    <a:pt x="212" y="368"/>
                  </a:lnTo>
                  <a:lnTo>
                    <a:pt x="212" y="370"/>
                  </a:lnTo>
                  <a:lnTo>
                    <a:pt x="214" y="372"/>
                  </a:lnTo>
                  <a:lnTo>
                    <a:pt x="214" y="374"/>
                  </a:lnTo>
                  <a:lnTo>
                    <a:pt x="214" y="380"/>
                  </a:lnTo>
                  <a:lnTo>
                    <a:pt x="216" y="384"/>
                  </a:lnTo>
                  <a:lnTo>
                    <a:pt x="216" y="396"/>
                  </a:lnTo>
                  <a:lnTo>
                    <a:pt x="218" y="408"/>
                  </a:lnTo>
                  <a:lnTo>
                    <a:pt x="218" y="416"/>
                  </a:lnTo>
                  <a:lnTo>
                    <a:pt x="220" y="416"/>
                  </a:lnTo>
                  <a:lnTo>
                    <a:pt x="220" y="418"/>
                  </a:lnTo>
                  <a:lnTo>
                    <a:pt x="222" y="420"/>
                  </a:lnTo>
                  <a:lnTo>
                    <a:pt x="226" y="420"/>
                  </a:lnTo>
                  <a:lnTo>
                    <a:pt x="236" y="424"/>
                  </a:lnTo>
                  <a:lnTo>
                    <a:pt x="238" y="422"/>
                  </a:lnTo>
                  <a:lnTo>
                    <a:pt x="240" y="422"/>
                  </a:lnTo>
                  <a:lnTo>
                    <a:pt x="242" y="422"/>
                  </a:lnTo>
                  <a:lnTo>
                    <a:pt x="244" y="422"/>
                  </a:lnTo>
                  <a:lnTo>
                    <a:pt x="246" y="422"/>
                  </a:lnTo>
                  <a:lnTo>
                    <a:pt x="248" y="424"/>
                  </a:lnTo>
                  <a:lnTo>
                    <a:pt x="248" y="424"/>
                  </a:lnTo>
                  <a:lnTo>
                    <a:pt x="250" y="428"/>
                  </a:lnTo>
                  <a:lnTo>
                    <a:pt x="252" y="432"/>
                  </a:lnTo>
                  <a:lnTo>
                    <a:pt x="254" y="436"/>
                  </a:lnTo>
                  <a:lnTo>
                    <a:pt x="256" y="442"/>
                  </a:lnTo>
                  <a:lnTo>
                    <a:pt x="256" y="446"/>
                  </a:lnTo>
                  <a:lnTo>
                    <a:pt x="256" y="448"/>
                  </a:lnTo>
                  <a:lnTo>
                    <a:pt x="256" y="448"/>
                  </a:lnTo>
                  <a:lnTo>
                    <a:pt x="260" y="450"/>
                  </a:lnTo>
                  <a:lnTo>
                    <a:pt x="264" y="450"/>
                  </a:lnTo>
                  <a:lnTo>
                    <a:pt x="264" y="450"/>
                  </a:lnTo>
                  <a:lnTo>
                    <a:pt x="266" y="452"/>
                  </a:lnTo>
                  <a:lnTo>
                    <a:pt x="266" y="452"/>
                  </a:lnTo>
                  <a:lnTo>
                    <a:pt x="268" y="452"/>
                  </a:lnTo>
                  <a:lnTo>
                    <a:pt x="270" y="454"/>
                  </a:lnTo>
                  <a:lnTo>
                    <a:pt x="270" y="458"/>
                  </a:lnTo>
                  <a:lnTo>
                    <a:pt x="270" y="462"/>
                  </a:lnTo>
                  <a:lnTo>
                    <a:pt x="270" y="466"/>
                  </a:lnTo>
                  <a:lnTo>
                    <a:pt x="266" y="472"/>
                  </a:lnTo>
                  <a:lnTo>
                    <a:pt x="264" y="474"/>
                  </a:lnTo>
                  <a:lnTo>
                    <a:pt x="258" y="480"/>
                  </a:lnTo>
                  <a:lnTo>
                    <a:pt x="248" y="488"/>
                  </a:lnTo>
                  <a:lnTo>
                    <a:pt x="240" y="494"/>
                  </a:lnTo>
                  <a:lnTo>
                    <a:pt x="234" y="500"/>
                  </a:lnTo>
                  <a:lnTo>
                    <a:pt x="232" y="500"/>
                  </a:lnTo>
                  <a:lnTo>
                    <a:pt x="230" y="502"/>
                  </a:lnTo>
                  <a:lnTo>
                    <a:pt x="228" y="506"/>
                  </a:lnTo>
                  <a:lnTo>
                    <a:pt x="224" y="510"/>
                  </a:lnTo>
                  <a:lnTo>
                    <a:pt x="220" y="514"/>
                  </a:lnTo>
                  <a:lnTo>
                    <a:pt x="218" y="518"/>
                  </a:lnTo>
                  <a:lnTo>
                    <a:pt x="216" y="522"/>
                  </a:lnTo>
                  <a:lnTo>
                    <a:pt x="216" y="524"/>
                  </a:lnTo>
                  <a:lnTo>
                    <a:pt x="216" y="524"/>
                  </a:lnTo>
                  <a:lnTo>
                    <a:pt x="218" y="524"/>
                  </a:lnTo>
                  <a:lnTo>
                    <a:pt x="220" y="522"/>
                  </a:lnTo>
                  <a:lnTo>
                    <a:pt x="224" y="524"/>
                  </a:lnTo>
                  <a:lnTo>
                    <a:pt x="226" y="526"/>
                  </a:lnTo>
                  <a:lnTo>
                    <a:pt x="230" y="530"/>
                  </a:lnTo>
                  <a:lnTo>
                    <a:pt x="240" y="538"/>
                  </a:lnTo>
                  <a:lnTo>
                    <a:pt x="240" y="540"/>
                  </a:lnTo>
                  <a:lnTo>
                    <a:pt x="244" y="540"/>
                  </a:lnTo>
                  <a:lnTo>
                    <a:pt x="248" y="542"/>
                  </a:lnTo>
                  <a:lnTo>
                    <a:pt x="254" y="544"/>
                  </a:lnTo>
                  <a:lnTo>
                    <a:pt x="258" y="546"/>
                  </a:lnTo>
                  <a:lnTo>
                    <a:pt x="262" y="548"/>
                  </a:lnTo>
                  <a:lnTo>
                    <a:pt x="264" y="552"/>
                  </a:lnTo>
                  <a:lnTo>
                    <a:pt x="278" y="568"/>
                  </a:lnTo>
                  <a:lnTo>
                    <a:pt x="282" y="572"/>
                  </a:lnTo>
                  <a:lnTo>
                    <a:pt x="290" y="56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" name="Freeform 333"/>
            <p:cNvSpPr>
              <a:spLocks/>
            </p:cNvSpPr>
            <p:nvPr/>
          </p:nvSpPr>
          <p:spPr bwMode="gray">
            <a:xfrm>
              <a:off x="4479" y="3354"/>
              <a:ext cx="150" cy="756"/>
            </a:xfrm>
            <a:custGeom>
              <a:avLst/>
              <a:gdLst>
                <a:gd name="T0" fmla="*/ 130 w 150"/>
                <a:gd name="T1" fmla="*/ 742 h 756"/>
                <a:gd name="T2" fmla="*/ 102 w 150"/>
                <a:gd name="T3" fmla="*/ 748 h 756"/>
                <a:gd name="T4" fmla="*/ 92 w 150"/>
                <a:gd name="T5" fmla="*/ 748 h 756"/>
                <a:gd name="T6" fmla="*/ 54 w 150"/>
                <a:gd name="T7" fmla="*/ 716 h 756"/>
                <a:gd name="T8" fmla="*/ 70 w 150"/>
                <a:gd name="T9" fmla="*/ 688 h 756"/>
                <a:gd name="T10" fmla="*/ 58 w 150"/>
                <a:gd name="T11" fmla="*/ 678 h 756"/>
                <a:gd name="T12" fmla="*/ 42 w 150"/>
                <a:gd name="T13" fmla="*/ 678 h 756"/>
                <a:gd name="T14" fmla="*/ 34 w 150"/>
                <a:gd name="T15" fmla="*/ 686 h 756"/>
                <a:gd name="T16" fmla="*/ 0 w 150"/>
                <a:gd name="T17" fmla="*/ 622 h 756"/>
                <a:gd name="T18" fmla="*/ 8 w 150"/>
                <a:gd name="T19" fmla="*/ 540 h 756"/>
                <a:gd name="T20" fmla="*/ 30 w 150"/>
                <a:gd name="T21" fmla="*/ 452 h 756"/>
                <a:gd name="T22" fmla="*/ 28 w 150"/>
                <a:gd name="T23" fmla="*/ 398 h 756"/>
                <a:gd name="T24" fmla="*/ 48 w 150"/>
                <a:gd name="T25" fmla="*/ 368 h 756"/>
                <a:gd name="T26" fmla="*/ 46 w 150"/>
                <a:gd name="T27" fmla="*/ 336 h 756"/>
                <a:gd name="T28" fmla="*/ 38 w 150"/>
                <a:gd name="T29" fmla="*/ 352 h 756"/>
                <a:gd name="T30" fmla="*/ 36 w 150"/>
                <a:gd name="T31" fmla="*/ 372 h 756"/>
                <a:gd name="T32" fmla="*/ 30 w 150"/>
                <a:gd name="T33" fmla="*/ 380 h 756"/>
                <a:gd name="T34" fmla="*/ 50 w 150"/>
                <a:gd name="T35" fmla="*/ 260 h 756"/>
                <a:gd name="T36" fmla="*/ 56 w 150"/>
                <a:gd name="T37" fmla="*/ 214 h 756"/>
                <a:gd name="T38" fmla="*/ 66 w 150"/>
                <a:gd name="T39" fmla="*/ 184 h 756"/>
                <a:gd name="T40" fmla="*/ 66 w 150"/>
                <a:gd name="T41" fmla="*/ 166 h 756"/>
                <a:gd name="T42" fmla="*/ 68 w 150"/>
                <a:gd name="T43" fmla="*/ 150 h 756"/>
                <a:gd name="T44" fmla="*/ 70 w 150"/>
                <a:gd name="T45" fmla="*/ 134 h 756"/>
                <a:gd name="T46" fmla="*/ 68 w 150"/>
                <a:gd name="T47" fmla="*/ 110 h 756"/>
                <a:gd name="T48" fmla="*/ 72 w 150"/>
                <a:gd name="T49" fmla="*/ 88 h 756"/>
                <a:gd name="T50" fmla="*/ 64 w 150"/>
                <a:gd name="T51" fmla="*/ 30 h 756"/>
                <a:gd name="T52" fmla="*/ 46 w 150"/>
                <a:gd name="T53" fmla="*/ 10 h 756"/>
                <a:gd name="T54" fmla="*/ 60 w 150"/>
                <a:gd name="T55" fmla="*/ 6 h 756"/>
                <a:gd name="T56" fmla="*/ 74 w 150"/>
                <a:gd name="T57" fmla="*/ 8 h 756"/>
                <a:gd name="T58" fmla="*/ 100 w 150"/>
                <a:gd name="T59" fmla="*/ 46 h 756"/>
                <a:gd name="T60" fmla="*/ 110 w 150"/>
                <a:gd name="T61" fmla="*/ 106 h 756"/>
                <a:gd name="T62" fmla="*/ 116 w 150"/>
                <a:gd name="T63" fmla="*/ 108 h 756"/>
                <a:gd name="T64" fmla="*/ 118 w 150"/>
                <a:gd name="T65" fmla="*/ 116 h 756"/>
                <a:gd name="T66" fmla="*/ 114 w 150"/>
                <a:gd name="T67" fmla="*/ 126 h 756"/>
                <a:gd name="T68" fmla="*/ 104 w 150"/>
                <a:gd name="T69" fmla="*/ 146 h 756"/>
                <a:gd name="T70" fmla="*/ 88 w 150"/>
                <a:gd name="T71" fmla="*/ 178 h 756"/>
                <a:gd name="T72" fmla="*/ 82 w 150"/>
                <a:gd name="T73" fmla="*/ 214 h 756"/>
                <a:gd name="T74" fmla="*/ 80 w 150"/>
                <a:gd name="T75" fmla="*/ 326 h 756"/>
                <a:gd name="T76" fmla="*/ 68 w 150"/>
                <a:gd name="T77" fmla="*/ 344 h 756"/>
                <a:gd name="T78" fmla="*/ 58 w 150"/>
                <a:gd name="T79" fmla="*/ 370 h 756"/>
                <a:gd name="T80" fmla="*/ 60 w 150"/>
                <a:gd name="T81" fmla="*/ 398 h 756"/>
                <a:gd name="T82" fmla="*/ 56 w 150"/>
                <a:gd name="T83" fmla="*/ 420 h 756"/>
                <a:gd name="T84" fmla="*/ 56 w 150"/>
                <a:gd name="T85" fmla="*/ 458 h 756"/>
                <a:gd name="T86" fmla="*/ 54 w 150"/>
                <a:gd name="T87" fmla="*/ 470 h 756"/>
                <a:gd name="T88" fmla="*/ 58 w 150"/>
                <a:gd name="T89" fmla="*/ 478 h 756"/>
                <a:gd name="T90" fmla="*/ 56 w 150"/>
                <a:gd name="T91" fmla="*/ 516 h 756"/>
                <a:gd name="T92" fmla="*/ 46 w 150"/>
                <a:gd name="T93" fmla="*/ 526 h 756"/>
                <a:gd name="T94" fmla="*/ 38 w 150"/>
                <a:gd name="T95" fmla="*/ 554 h 756"/>
                <a:gd name="T96" fmla="*/ 38 w 150"/>
                <a:gd name="T97" fmla="*/ 618 h 756"/>
                <a:gd name="T98" fmla="*/ 38 w 150"/>
                <a:gd name="T99" fmla="*/ 642 h 756"/>
                <a:gd name="T100" fmla="*/ 90 w 150"/>
                <a:gd name="T101" fmla="*/ 658 h 756"/>
                <a:gd name="T102" fmla="*/ 92 w 150"/>
                <a:gd name="T103" fmla="*/ 676 h 756"/>
                <a:gd name="T104" fmla="*/ 150 w 150"/>
                <a:gd name="T105" fmla="*/ 74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756">
                  <a:moveTo>
                    <a:pt x="150" y="748"/>
                  </a:moveTo>
                  <a:lnTo>
                    <a:pt x="144" y="752"/>
                  </a:lnTo>
                  <a:lnTo>
                    <a:pt x="136" y="748"/>
                  </a:lnTo>
                  <a:lnTo>
                    <a:pt x="130" y="742"/>
                  </a:lnTo>
                  <a:lnTo>
                    <a:pt x="122" y="744"/>
                  </a:lnTo>
                  <a:lnTo>
                    <a:pt x="112" y="750"/>
                  </a:lnTo>
                  <a:lnTo>
                    <a:pt x="106" y="756"/>
                  </a:lnTo>
                  <a:lnTo>
                    <a:pt x="102" y="748"/>
                  </a:lnTo>
                  <a:lnTo>
                    <a:pt x="104" y="738"/>
                  </a:lnTo>
                  <a:lnTo>
                    <a:pt x="102" y="732"/>
                  </a:lnTo>
                  <a:lnTo>
                    <a:pt x="92" y="736"/>
                  </a:lnTo>
                  <a:lnTo>
                    <a:pt x="92" y="748"/>
                  </a:lnTo>
                  <a:lnTo>
                    <a:pt x="76" y="748"/>
                  </a:lnTo>
                  <a:lnTo>
                    <a:pt x="70" y="728"/>
                  </a:lnTo>
                  <a:lnTo>
                    <a:pt x="54" y="730"/>
                  </a:lnTo>
                  <a:lnTo>
                    <a:pt x="54" y="716"/>
                  </a:lnTo>
                  <a:lnTo>
                    <a:pt x="66" y="712"/>
                  </a:lnTo>
                  <a:lnTo>
                    <a:pt x="72" y="694"/>
                  </a:lnTo>
                  <a:lnTo>
                    <a:pt x="72" y="690"/>
                  </a:lnTo>
                  <a:lnTo>
                    <a:pt x="70" y="688"/>
                  </a:lnTo>
                  <a:lnTo>
                    <a:pt x="66" y="684"/>
                  </a:lnTo>
                  <a:lnTo>
                    <a:pt x="62" y="682"/>
                  </a:lnTo>
                  <a:lnTo>
                    <a:pt x="60" y="680"/>
                  </a:lnTo>
                  <a:lnTo>
                    <a:pt x="58" y="678"/>
                  </a:lnTo>
                  <a:lnTo>
                    <a:pt x="56" y="676"/>
                  </a:lnTo>
                  <a:lnTo>
                    <a:pt x="50" y="676"/>
                  </a:lnTo>
                  <a:lnTo>
                    <a:pt x="46" y="676"/>
                  </a:lnTo>
                  <a:lnTo>
                    <a:pt x="42" y="678"/>
                  </a:lnTo>
                  <a:lnTo>
                    <a:pt x="38" y="680"/>
                  </a:lnTo>
                  <a:lnTo>
                    <a:pt x="36" y="682"/>
                  </a:lnTo>
                  <a:lnTo>
                    <a:pt x="34" y="684"/>
                  </a:lnTo>
                  <a:lnTo>
                    <a:pt x="34" y="686"/>
                  </a:lnTo>
                  <a:lnTo>
                    <a:pt x="34" y="686"/>
                  </a:lnTo>
                  <a:lnTo>
                    <a:pt x="2" y="654"/>
                  </a:lnTo>
                  <a:lnTo>
                    <a:pt x="0" y="642"/>
                  </a:lnTo>
                  <a:lnTo>
                    <a:pt x="0" y="622"/>
                  </a:lnTo>
                  <a:lnTo>
                    <a:pt x="0" y="600"/>
                  </a:lnTo>
                  <a:lnTo>
                    <a:pt x="4" y="576"/>
                  </a:lnTo>
                  <a:lnTo>
                    <a:pt x="6" y="554"/>
                  </a:lnTo>
                  <a:lnTo>
                    <a:pt x="8" y="540"/>
                  </a:lnTo>
                  <a:lnTo>
                    <a:pt x="8" y="534"/>
                  </a:lnTo>
                  <a:lnTo>
                    <a:pt x="26" y="510"/>
                  </a:lnTo>
                  <a:lnTo>
                    <a:pt x="30" y="484"/>
                  </a:lnTo>
                  <a:lnTo>
                    <a:pt x="30" y="452"/>
                  </a:lnTo>
                  <a:lnTo>
                    <a:pt x="16" y="432"/>
                  </a:lnTo>
                  <a:lnTo>
                    <a:pt x="34" y="414"/>
                  </a:lnTo>
                  <a:lnTo>
                    <a:pt x="36" y="398"/>
                  </a:lnTo>
                  <a:lnTo>
                    <a:pt x="28" y="398"/>
                  </a:lnTo>
                  <a:lnTo>
                    <a:pt x="32" y="388"/>
                  </a:lnTo>
                  <a:lnTo>
                    <a:pt x="38" y="388"/>
                  </a:lnTo>
                  <a:lnTo>
                    <a:pt x="46" y="384"/>
                  </a:lnTo>
                  <a:lnTo>
                    <a:pt x="48" y="368"/>
                  </a:lnTo>
                  <a:lnTo>
                    <a:pt x="48" y="358"/>
                  </a:lnTo>
                  <a:lnTo>
                    <a:pt x="50" y="348"/>
                  </a:lnTo>
                  <a:lnTo>
                    <a:pt x="54" y="332"/>
                  </a:lnTo>
                  <a:lnTo>
                    <a:pt x="46" y="336"/>
                  </a:lnTo>
                  <a:lnTo>
                    <a:pt x="42" y="344"/>
                  </a:lnTo>
                  <a:lnTo>
                    <a:pt x="40" y="346"/>
                  </a:lnTo>
                  <a:lnTo>
                    <a:pt x="40" y="348"/>
                  </a:lnTo>
                  <a:lnTo>
                    <a:pt x="38" y="352"/>
                  </a:lnTo>
                  <a:lnTo>
                    <a:pt x="38" y="356"/>
                  </a:lnTo>
                  <a:lnTo>
                    <a:pt x="38" y="362"/>
                  </a:lnTo>
                  <a:lnTo>
                    <a:pt x="38" y="368"/>
                  </a:lnTo>
                  <a:lnTo>
                    <a:pt x="36" y="372"/>
                  </a:lnTo>
                  <a:lnTo>
                    <a:pt x="34" y="376"/>
                  </a:lnTo>
                  <a:lnTo>
                    <a:pt x="32" y="378"/>
                  </a:lnTo>
                  <a:lnTo>
                    <a:pt x="30" y="378"/>
                  </a:lnTo>
                  <a:lnTo>
                    <a:pt x="30" y="380"/>
                  </a:lnTo>
                  <a:lnTo>
                    <a:pt x="28" y="352"/>
                  </a:lnTo>
                  <a:lnTo>
                    <a:pt x="40" y="314"/>
                  </a:lnTo>
                  <a:lnTo>
                    <a:pt x="46" y="282"/>
                  </a:lnTo>
                  <a:lnTo>
                    <a:pt x="50" y="260"/>
                  </a:lnTo>
                  <a:lnTo>
                    <a:pt x="50" y="244"/>
                  </a:lnTo>
                  <a:lnTo>
                    <a:pt x="50" y="240"/>
                  </a:lnTo>
                  <a:lnTo>
                    <a:pt x="50" y="228"/>
                  </a:lnTo>
                  <a:lnTo>
                    <a:pt x="56" y="214"/>
                  </a:lnTo>
                  <a:lnTo>
                    <a:pt x="60" y="200"/>
                  </a:lnTo>
                  <a:lnTo>
                    <a:pt x="64" y="190"/>
                  </a:lnTo>
                  <a:lnTo>
                    <a:pt x="66" y="186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6" y="176"/>
                  </a:lnTo>
                  <a:lnTo>
                    <a:pt x="66" y="172"/>
                  </a:lnTo>
                  <a:lnTo>
                    <a:pt x="66" y="166"/>
                  </a:lnTo>
                  <a:lnTo>
                    <a:pt x="66" y="164"/>
                  </a:lnTo>
                  <a:lnTo>
                    <a:pt x="68" y="160"/>
                  </a:lnTo>
                  <a:lnTo>
                    <a:pt x="68" y="154"/>
                  </a:lnTo>
                  <a:lnTo>
                    <a:pt x="68" y="150"/>
                  </a:lnTo>
                  <a:lnTo>
                    <a:pt x="70" y="146"/>
                  </a:lnTo>
                  <a:lnTo>
                    <a:pt x="70" y="142"/>
                  </a:lnTo>
                  <a:lnTo>
                    <a:pt x="70" y="140"/>
                  </a:lnTo>
                  <a:lnTo>
                    <a:pt x="70" y="134"/>
                  </a:lnTo>
                  <a:lnTo>
                    <a:pt x="70" y="128"/>
                  </a:lnTo>
                  <a:lnTo>
                    <a:pt x="70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70" y="106"/>
                  </a:lnTo>
                  <a:lnTo>
                    <a:pt x="70" y="100"/>
                  </a:lnTo>
                  <a:lnTo>
                    <a:pt x="72" y="96"/>
                  </a:lnTo>
                  <a:lnTo>
                    <a:pt x="72" y="88"/>
                  </a:lnTo>
                  <a:lnTo>
                    <a:pt x="74" y="74"/>
                  </a:lnTo>
                  <a:lnTo>
                    <a:pt x="72" y="56"/>
                  </a:lnTo>
                  <a:lnTo>
                    <a:pt x="68" y="36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60" y="6"/>
                  </a:lnTo>
                  <a:lnTo>
                    <a:pt x="66" y="2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4" y="8"/>
                  </a:lnTo>
                  <a:lnTo>
                    <a:pt x="80" y="18"/>
                  </a:lnTo>
                  <a:lnTo>
                    <a:pt x="90" y="34"/>
                  </a:lnTo>
                  <a:lnTo>
                    <a:pt x="98" y="46"/>
                  </a:lnTo>
                  <a:lnTo>
                    <a:pt x="100" y="46"/>
                  </a:lnTo>
                  <a:lnTo>
                    <a:pt x="100" y="48"/>
                  </a:lnTo>
                  <a:lnTo>
                    <a:pt x="102" y="52"/>
                  </a:lnTo>
                  <a:lnTo>
                    <a:pt x="102" y="60"/>
                  </a:lnTo>
                  <a:lnTo>
                    <a:pt x="110" y="106"/>
                  </a:lnTo>
                  <a:lnTo>
                    <a:pt x="112" y="106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6" y="108"/>
                  </a:lnTo>
                  <a:lnTo>
                    <a:pt x="118" y="106"/>
                  </a:lnTo>
                  <a:lnTo>
                    <a:pt x="118" y="108"/>
                  </a:lnTo>
                  <a:lnTo>
                    <a:pt x="118" y="110"/>
                  </a:lnTo>
                  <a:lnTo>
                    <a:pt x="118" y="116"/>
                  </a:lnTo>
                  <a:lnTo>
                    <a:pt x="118" y="120"/>
                  </a:lnTo>
                  <a:lnTo>
                    <a:pt x="118" y="124"/>
                  </a:lnTo>
                  <a:lnTo>
                    <a:pt x="116" y="124"/>
                  </a:lnTo>
                  <a:lnTo>
                    <a:pt x="114" y="126"/>
                  </a:lnTo>
                  <a:lnTo>
                    <a:pt x="112" y="128"/>
                  </a:lnTo>
                  <a:lnTo>
                    <a:pt x="108" y="132"/>
                  </a:lnTo>
                  <a:lnTo>
                    <a:pt x="106" y="138"/>
                  </a:lnTo>
                  <a:lnTo>
                    <a:pt x="104" y="146"/>
                  </a:lnTo>
                  <a:lnTo>
                    <a:pt x="102" y="150"/>
                  </a:lnTo>
                  <a:lnTo>
                    <a:pt x="98" y="158"/>
                  </a:lnTo>
                  <a:lnTo>
                    <a:pt x="92" y="168"/>
                  </a:lnTo>
                  <a:lnTo>
                    <a:pt x="88" y="178"/>
                  </a:lnTo>
                  <a:lnTo>
                    <a:pt x="86" y="186"/>
                  </a:lnTo>
                  <a:lnTo>
                    <a:pt x="84" y="192"/>
                  </a:lnTo>
                  <a:lnTo>
                    <a:pt x="84" y="200"/>
                  </a:lnTo>
                  <a:lnTo>
                    <a:pt x="82" y="214"/>
                  </a:lnTo>
                  <a:lnTo>
                    <a:pt x="84" y="232"/>
                  </a:lnTo>
                  <a:lnTo>
                    <a:pt x="82" y="322"/>
                  </a:lnTo>
                  <a:lnTo>
                    <a:pt x="82" y="324"/>
                  </a:lnTo>
                  <a:lnTo>
                    <a:pt x="80" y="326"/>
                  </a:lnTo>
                  <a:lnTo>
                    <a:pt x="76" y="330"/>
                  </a:lnTo>
                  <a:lnTo>
                    <a:pt x="74" y="334"/>
                  </a:lnTo>
                  <a:lnTo>
                    <a:pt x="70" y="338"/>
                  </a:lnTo>
                  <a:lnTo>
                    <a:pt x="68" y="344"/>
                  </a:lnTo>
                  <a:lnTo>
                    <a:pt x="66" y="348"/>
                  </a:lnTo>
                  <a:lnTo>
                    <a:pt x="64" y="350"/>
                  </a:lnTo>
                  <a:lnTo>
                    <a:pt x="60" y="368"/>
                  </a:lnTo>
                  <a:lnTo>
                    <a:pt x="58" y="370"/>
                  </a:lnTo>
                  <a:lnTo>
                    <a:pt x="58" y="372"/>
                  </a:lnTo>
                  <a:lnTo>
                    <a:pt x="60" y="380"/>
                  </a:lnTo>
                  <a:lnTo>
                    <a:pt x="58" y="390"/>
                  </a:lnTo>
                  <a:lnTo>
                    <a:pt x="60" y="398"/>
                  </a:lnTo>
                  <a:lnTo>
                    <a:pt x="58" y="410"/>
                  </a:lnTo>
                  <a:lnTo>
                    <a:pt x="54" y="412"/>
                  </a:lnTo>
                  <a:lnTo>
                    <a:pt x="54" y="420"/>
                  </a:lnTo>
                  <a:lnTo>
                    <a:pt x="56" y="420"/>
                  </a:lnTo>
                  <a:lnTo>
                    <a:pt x="56" y="424"/>
                  </a:lnTo>
                  <a:lnTo>
                    <a:pt x="56" y="436"/>
                  </a:lnTo>
                  <a:lnTo>
                    <a:pt x="56" y="448"/>
                  </a:lnTo>
                  <a:lnTo>
                    <a:pt x="56" y="458"/>
                  </a:lnTo>
                  <a:lnTo>
                    <a:pt x="56" y="462"/>
                  </a:lnTo>
                  <a:lnTo>
                    <a:pt x="54" y="466"/>
                  </a:lnTo>
                  <a:lnTo>
                    <a:pt x="54" y="468"/>
                  </a:lnTo>
                  <a:lnTo>
                    <a:pt x="54" y="470"/>
                  </a:lnTo>
                  <a:lnTo>
                    <a:pt x="54" y="472"/>
                  </a:lnTo>
                  <a:lnTo>
                    <a:pt x="56" y="474"/>
                  </a:lnTo>
                  <a:lnTo>
                    <a:pt x="56" y="476"/>
                  </a:lnTo>
                  <a:lnTo>
                    <a:pt x="58" y="478"/>
                  </a:lnTo>
                  <a:lnTo>
                    <a:pt x="58" y="484"/>
                  </a:lnTo>
                  <a:lnTo>
                    <a:pt x="58" y="496"/>
                  </a:lnTo>
                  <a:lnTo>
                    <a:pt x="58" y="508"/>
                  </a:lnTo>
                  <a:lnTo>
                    <a:pt x="56" y="516"/>
                  </a:lnTo>
                  <a:lnTo>
                    <a:pt x="56" y="518"/>
                  </a:lnTo>
                  <a:lnTo>
                    <a:pt x="52" y="520"/>
                  </a:lnTo>
                  <a:lnTo>
                    <a:pt x="50" y="522"/>
                  </a:lnTo>
                  <a:lnTo>
                    <a:pt x="46" y="526"/>
                  </a:lnTo>
                  <a:lnTo>
                    <a:pt x="42" y="530"/>
                  </a:lnTo>
                  <a:lnTo>
                    <a:pt x="40" y="534"/>
                  </a:lnTo>
                  <a:lnTo>
                    <a:pt x="38" y="540"/>
                  </a:lnTo>
                  <a:lnTo>
                    <a:pt x="38" y="554"/>
                  </a:lnTo>
                  <a:lnTo>
                    <a:pt x="38" y="574"/>
                  </a:lnTo>
                  <a:lnTo>
                    <a:pt x="38" y="594"/>
                  </a:lnTo>
                  <a:lnTo>
                    <a:pt x="38" y="612"/>
                  </a:lnTo>
                  <a:lnTo>
                    <a:pt x="38" y="618"/>
                  </a:lnTo>
                  <a:lnTo>
                    <a:pt x="36" y="620"/>
                  </a:lnTo>
                  <a:lnTo>
                    <a:pt x="36" y="624"/>
                  </a:lnTo>
                  <a:lnTo>
                    <a:pt x="38" y="630"/>
                  </a:lnTo>
                  <a:lnTo>
                    <a:pt x="38" y="642"/>
                  </a:lnTo>
                  <a:lnTo>
                    <a:pt x="50" y="656"/>
                  </a:lnTo>
                  <a:lnTo>
                    <a:pt x="88" y="656"/>
                  </a:lnTo>
                  <a:lnTo>
                    <a:pt x="90" y="656"/>
                  </a:lnTo>
                  <a:lnTo>
                    <a:pt x="90" y="658"/>
                  </a:lnTo>
                  <a:lnTo>
                    <a:pt x="90" y="660"/>
                  </a:lnTo>
                  <a:lnTo>
                    <a:pt x="90" y="662"/>
                  </a:lnTo>
                  <a:lnTo>
                    <a:pt x="90" y="668"/>
                  </a:lnTo>
                  <a:lnTo>
                    <a:pt x="92" y="676"/>
                  </a:lnTo>
                  <a:lnTo>
                    <a:pt x="92" y="700"/>
                  </a:lnTo>
                  <a:lnTo>
                    <a:pt x="96" y="726"/>
                  </a:lnTo>
                  <a:lnTo>
                    <a:pt x="136" y="728"/>
                  </a:lnTo>
                  <a:lnTo>
                    <a:pt x="150" y="7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" name="Freeform 334"/>
            <p:cNvSpPr>
              <a:spLocks/>
            </p:cNvSpPr>
            <p:nvPr/>
          </p:nvSpPr>
          <p:spPr bwMode="gray">
            <a:xfrm>
              <a:off x="4659" y="3404"/>
              <a:ext cx="110" cy="126"/>
            </a:xfrm>
            <a:custGeom>
              <a:avLst/>
              <a:gdLst>
                <a:gd name="T0" fmla="*/ 110 w 110"/>
                <a:gd name="T1" fmla="*/ 94 h 126"/>
                <a:gd name="T2" fmla="*/ 108 w 110"/>
                <a:gd name="T3" fmla="*/ 84 h 126"/>
                <a:gd name="T4" fmla="*/ 104 w 110"/>
                <a:gd name="T5" fmla="*/ 76 h 126"/>
                <a:gd name="T6" fmla="*/ 102 w 110"/>
                <a:gd name="T7" fmla="*/ 72 h 126"/>
                <a:gd name="T8" fmla="*/ 98 w 110"/>
                <a:gd name="T9" fmla="*/ 70 h 126"/>
                <a:gd name="T10" fmla="*/ 92 w 110"/>
                <a:gd name="T11" fmla="*/ 70 h 126"/>
                <a:gd name="T12" fmla="*/ 90 w 110"/>
                <a:gd name="T13" fmla="*/ 72 h 126"/>
                <a:gd name="T14" fmla="*/ 76 w 110"/>
                <a:gd name="T15" fmla="*/ 68 h 126"/>
                <a:gd name="T16" fmla="*/ 72 w 110"/>
                <a:gd name="T17" fmla="*/ 64 h 126"/>
                <a:gd name="T18" fmla="*/ 72 w 110"/>
                <a:gd name="T19" fmla="*/ 54 h 126"/>
                <a:gd name="T20" fmla="*/ 68 w 110"/>
                <a:gd name="T21" fmla="*/ 32 h 126"/>
                <a:gd name="T22" fmla="*/ 68 w 110"/>
                <a:gd name="T23" fmla="*/ 24 h 126"/>
                <a:gd name="T24" fmla="*/ 68 w 110"/>
                <a:gd name="T25" fmla="*/ 18 h 126"/>
                <a:gd name="T26" fmla="*/ 68 w 110"/>
                <a:gd name="T27" fmla="*/ 18 h 126"/>
                <a:gd name="T28" fmla="*/ 64 w 110"/>
                <a:gd name="T29" fmla="*/ 16 h 126"/>
                <a:gd name="T30" fmla="*/ 56 w 110"/>
                <a:gd name="T31" fmla="*/ 8 h 126"/>
                <a:gd name="T32" fmla="*/ 46 w 110"/>
                <a:gd name="T33" fmla="*/ 2 h 126"/>
                <a:gd name="T34" fmla="*/ 36 w 110"/>
                <a:gd name="T35" fmla="*/ 0 h 126"/>
                <a:gd name="T36" fmla="*/ 30 w 110"/>
                <a:gd name="T37" fmla="*/ 4 h 126"/>
                <a:gd name="T38" fmla="*/ 18 w 110"/>
                <a:gd name="T39" fmla="*/ 10 h 126"/>
                <a:gd name="T40" fmla="*/ 8 w 110"/>
                <a:gd name="T41" fmla="*/ 24 h 126"/>
                <a:gd name="T42" fmla="*/ 6 w 110"/>
                <a:gd name="T43" fmla="*/ 28 h 126"/>
                <a:gd name="T44" fmla="*/ 2 w 110"/>
                <a:gd name="T45" fmla="*/ 38 h 126"/>
                <a:gd name="T46" fmla="*/ 0 w 110"/>
                <a:gd name="T47" fmla="*/ 52 h 126"/>
                <a:gd name="T48" fmla="*/ 2 w 110"/>
                <a:gd name="T49" fmla="*/ 56 h 126"/>
                <a:gd name="T50" fmla="*/ 10 w 110"/>
                <a:gd name="T51" fmla="*/ 60 h 126"/>
                <a:gd name="T52" fmla="*/ 32 w 110"/>
                <a:gd name="T53" fmla="*/ 72 h 126"/>
                <a:gd name="T54" fmla="*/ 50 w 110"/>
                <a:gd name="T55" fmla="*/ 126 h 126"/>
                <a:gd name="T56" fmla="*/ 102 w 110"/>
                <a:gd name="T57" fmla="*/ 124 h 126"/>
                <a:gd name="T58" fmla="*/ 104 w 110"/>
                <a:gd name="T59" fmla="*/ 116 h 126"/>
                <a:gd name="T60" fmla="*/ 106 w 110"/>
                <a:gd name="T61" fmla="*/ 110 h 126"/>
                <a:gd name="T62" fmla="*/ 106 w 110"/>
                <a:gd name="T63" fmla="*/ 104 h 126"/>
                <a:gd name="T64" fmla="*/ 108 w 110"/>
                <a:gd name="T65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126">
                  <a:moveTo>
                    <a:pt x="108" y="96"/>
                  </a:moveTo>
                  <a:lnTo>
                    <a:pt x="110" y="94"/>
                  </a:lnTo>
                  <a:lnTo>
                    <a:pt x="108" y="90"/>
                  </a:lnTo>
                  <a:lnTo>
                    <a:pt x="108" y="84"/>
                  </a:lnTo>
                  <a:lnTo>
                    <a:pt x="106" y="80"/>
                  </a:lnTo>
                  <a:lnTo>
                    <a:pt x="104" y="76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0" y="70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2" y="70"/>
                  </a:lnTo>
                  <a:lnTo>
                    <a:pt x="90" y="70"/>
                  </a:lnTo>
                  <a:lnTo>
                    <a:pt x="90" y="72"/>
                  </a:lnTo>
                  <a:lnTo>
                    <a:pt x="78" y="68"/>
                  </a:lnTo>
                  <a:lnTo>
                    <a:pt x="76" y="68"/>
                  </a:lnTo>
                  <a:lnTo>
                    <a:pt x="74" y="66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54"/>
                  </a:lnTo>
                  <a:lnTo>
                    <a:pt x="70" y="42"/>
                  </a:lnTo>
                  <a:lnTo>
                    <a:pt x="68" y="32"/>
                  </a:lnTo>
                  <a:lnTo>
                    <a:pt x="68" y="28"/>
                  </a:lnTo>
                  <a:lnTo>
                    <a:pt x="68" y="24"/>
                  </a:lnTo>
                  <a:lnTo>
                    <a:pt x="68" y="20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6" y="18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4" y="6"/>
                  </a:lnTo>
                  <a:lnTo>
                    <a:pt x="18" y="10"/>
                  </a:lnTo>
                  <a:lnTo>
                    <a:pt x="12" y="16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6" y="58"/>
                  </a:lnTo>
                  <a:lnTo>
                    <a:pt x="10" y="60"/>
                  </a:lnTo>
                  <a:lnTo>
                    <a:pt x="26" y="66"/>
                  </a:lnTo>
                  <a:lnTo>
                    <a:pt x="32" y="72"/>
                  </a:lnTo>
                  <a:lnTo>
                    <a:pt x="66" y="90"/>
                  </a:lnTo>
                  <a:lnTo>
                    <a:pt x="50" y="126"/>
                  </a:lnTo>
                  <a:lnTo>
                    <a:pt x="102" y="126"/>
                  </a:lnTo>
                  <a:lnTo>
                    <a:pt x="102" y="124"/>
                  </a:lnTo>
                  <a:lnTo>
                    <a:pt x="102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6" y="110"/>
                  </a:lnTo>
                  <a:lnTo>
                    <a:pt x="106" y="108"/>
                  </a:lnTo>
                  <a:lnTo>
                    <a:pt x="106" y="104"/>
                  </a:lnTo>
                  <a:lnTo>
                    <a:pt x="108" y="98"/>
                  </a:lnTo>
                  <a:lnTo>
                    <a:pt x="108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" name="Freeform 335"/>
            <p:cNvSpPr>
              <a:spLocks/>
            </p:cNvSpPr>
            <p:nvPr/>
          </p:nvSpPr>
          <p:spPr bwMode="gray">
            <a:xfrm>
              <a:off x="4335" y="2928"/>
              <a:ext cx="52" cy="70"/>
            </a:xfrm>
            <a:custGeom>
              <a:avLst/>
              <a:gdLst>
                <a:gd name="T0" fmla="*/ 50 w 52"/>
                <a:gd name="T1" fmla="*/ 64 h 70"/>
                <a:gd name="T2" fmla="*/ 46 w 52"/>
                <a:gd name="T3" fmla="*/ 60 h 70"/>
                <a:gd name="T4" fmla="*/ 44 w 52"/>
                <a:gd name="T5" fmla="*/ 54 h 70"/>
                <a:gd name="T6" fmla="*/ 46 w 52"/>
                <a:gd name="T7" fmla="*/ 46 h 70"/>
                <a:gd name="T8" fmla="*/ 48 w 52"/>
                <a:gd name="T9" fmla="*/ 42 h 70"/>
                <a:gd name="T10" fmla="*/ 48 w 52"/>
                <a:gd name="T11" fmla="*/ 36 h 70"/>
                <a:gd name="T12" fmla="*/ 48 w 52"/>
                <a:gd name="T13" fmla="*/ 32 h 70"/>
                <a:gd name="T14" fmla="*/ 50 w 52"/>
                <a:gd name="T15" fmla="*/ 20 h 70"/>
                <a:gd name="T16" fmla="*/ 52 w 52"/>
                <a:gd name="T17" fmla="*/ 10 h 70"/>
                <a:gd name="T18" fmla="*/ 52 w 52"/>
                <a:gd name="T19" fmla="*/ 6 h 70"/>
                <a:gd name="T20" fmla="*/ 52 w 52"/>
                <a:gd name="T21" fmla="*/ 0 h 70"/>
                <a:gd name="T22" fmla="*/ 48 w 52"/>
                <a:gd name="T23" fmla="*/ 0 h 70"/>
                <a:gd name="T24" fmla="*/ 44 w 52"/>
                <a:gd name="T25" fmla="*/ 0 h 70"/>
                <a:gd name="T26" fmla="*/ 40 w 52"/>
                <a:gd name="T27" fmla="*/ 2 h 70"/>
                <a:gd name="T28" fmla="*/ 36 w 52"/>
                <a:gd name="T29" fmla="*/ 0 h 70"/>
                <a:gd name="T30" fmla="*/ 34 w 52"/>
                <a:gd name="T31" fmla="*/ 2 h 70"/>
                <a:gd name="T32" fmla="*/ 30 w 52"/>
                <a:gd name="T33" fmla="*/ 10 h 70"/>
                <a:gd name="T34" fmla="*/ 28 w 52"/>
                <a:gd name="T35" fmla="*/ 14 h 70"/>
                <a:gd name="T36" fmla="*/ 24 w 52"/>
                <a:gd name="T37" fmla="*/ 20 h 70"/>
                <a:gd name="T38" fmla="*/ 20 w 52"/>
                <a:gd name="T39" fmla="*/ 22 h 70"/>
                <a:gd name="T40" fmla="*/ 16 w 52"/>
                <a:gd name="T41" fmla="*/ 24 h 70"/>
                <a:gd name="T42" fmla="*/ 14 w 52"/>
                <a:gd name="T43" fmla="*/ 28 h 70"/>
                <a:gd name="T44" fmla="*/ 14 w 52"/>
                <a:gd name="T45" fmla="*/ 32 h 70"/>
                <a:gd name="T46" fmla="*/ 10 w 52"/>
                <a:gd name="T47" fmla="*/ 36 h 70"/>
                <a:gd name="T48" fmla="*/ 8 w 52"/>
                <a:gd name="T49" fmla="*/ 38 h 70"/>
                <a:gd name="T50" fmla="*/ 6 w 52"/>
                <a:gd name="T51" fmla="*/ 40 h 70"/>
                <a:gd name="T52" fmla="*/ 6 w 52"/>
                <a:gd name="T53" fmla="*/ 42 h 70"/>
                <a:gd name="T54" fmla="*/ 4 w 52"/>
                <a:gd name="T55" fmla="*/ 44 h 70"/>
                <a:gd name="T56" fmla="*/ 2 w 52"/>
                <a:gd name="T57" fmla="*/ 44 h 70"/>
                <a:gd name="T58" fmla="*/ 0 w 52"/>
                <a:gd name="T59" fmla="*/ 42 h 70"/>
                <a:gd name="T60" fmla="*/ 0 w 52"/>
                <a:gd name="T61" fmla="*/ 44 h 70"/>
                <a:gd name="T62" fmla="*/ 8 w 52"/>
                <a:gd name="T63" fmla="*/ 52 h 70"/>
                <a:gd name="T64" fmla="*/ 12 w 52"/>
                <a:gd name="T65" fmla="*/ 60 h 70"/>
                <a:gd name="T66" fmla="*/ 16 w 52"/>
                <a:gd name="T67" fmla="*/ 64 h 70"/>
                <a:gd name="T68" fmla="*/ 20 w 52"/>
                <a:gd name="T69" fmla="*/ 62 h 70"/>
                <a:gd name="T70" fmla="*/ 26 w 52"/>
                <a:gd name="T71" fmla="*/ 66 h 70"/>
                <a:gd name="T72" fmla="*/ 30 w 52"/>
                <a:gd name="T73" fmla="*/ 66 h 70"/>
                <a:gd name="T74" fmla="*/ 36 w 52"/>
                <a:gd name="T75" fmla="*/ 66 h 70"/>
                <a:gd name="T76" fmla="*/ 40 w 52"/>
                <a:gd name="T77" fmla="*/ 66 h 70"/>
                <a:gd name="T78" fmla="*/ 44 w 52"/>
                <a:gd name="T79" fmla="*/ 68 h 70"/>
                <a:gd name="T80" fmla="*/ 48 w 52"/>
                <a:gd name="T81" fmla="*/ 70 h 70"/>
                <a:gd name="T82" fmla="*/ 50 w 52"/>
                <a:gd name="T83" fmla="*/ 70 h 70"/>
                <a:gd name="T84" fmla="*/ 52 w 52"/>
                <a:gd name="T8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70">
                  <a:moveTo>
                    <a:pt x="52" y="70"/>
                  </a:moveTo>
                  <a:lnTo>
                    <a:pt x="50" y="64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4" y="54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8" y="42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6"/>
                  </a:lnTo>
                  <a:lnTo>
                    <a:pt x="50" y="20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4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34" y="66"/>
                  </a:lnTo>
                  <a:lnTo>
                    <a:pt x="36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2" y="66"/>
                  </a:lnTo>
                  <a:lnTo>
                    <a:pt x="44" y="68"/>
                  </a:lnTo>
                  <a:lnTo>
                    <a:pt x="48" y="68"/>
                  </a:lnTo>
                  <a:lnTo>
                    <a:pt x="48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2" y="70"/>
                  </a:lnTo>
                  <a:lnTo>
                    <a:pt x="52" y="7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9" name="Freeform 336"/>
            <p:cNvSpPr>
              <a:spLocks/>
            </p:cNvSpPr>
            <p:nvPr/>
          </p:nvSpPr>
          <p:spPr bwMode="gray">
            <a:xfrm>
              <a:off x="4275" y="2880"/>
              <a:ext cx="60" cy="74"/>
            </a:xfrm>
            <a:custGeom>
              <a:avLst/>
              <a:gdLst>
                <a:gd name="T0" fmla="*/ 60 w 60"/>
                <a:gd name="T1" fmla="*/ 40 h 74"/>
                <a:gd name="T2" fmla="*/ 60 w 60"/>
                <a:gd name="T3" fmla="*/ 40 h 74"/>
                <a:gd name="T4" fmla="*/ 58 w 60"/>
                <a:gd name="T5" fmla="*/ 42 h 74"/>
                <a:gd name="T6" fmla="*/ 56 w 60"/>
                <a:gd name="T7" fmla="*/ 46 h 74"/>
                <a:gd name="T8" fmla="*/ 54 w 60"/>
                <a:gd name="T9" fmla="*/ 48 h 74"/>
                <a:gd name="T10" fmla="*/ 50 w 60"/>
                <a:gd name="T11" fmla="*/ 50 h 74"/>
                <a:gd name="T12" fmla="*/ 46 w 60"/>
                <a:gd name="T13" fmla="*/ 52 h 74"/>
                <a:gd name="T14" fmla="*/ 46 w 60"/>
                <a:gd name="T15" fmla="*/ 52 h 74"/>
                <a:gd name="T16" fmla="*/ 44 w 60"/>
                <a:gd name="T17" fmla="*/ 52 h 74"/>
                <a:gd name="T18" fmla="*/ 42 w 60"/>
                <a:gd name="T19" fmla="*/ 54 h 74"/>
                <a:gd name="T20" fmla="*/ 40 w 60"/>
                <a:gd name="T21" fmla="*/ 58 h 74"/>
                <a:gd name="T22" fmla="*/ 40 w 60"/>
                <a:gd name="T23" fmla="*/ 58 h 74"/>
                <a:gd name="T24" fmla="*/ 38 w 60"/>
                <a:gd name="T25" fmla="*/ 60 h 74"/>
                <a:gd name="T26" fmla="*/ 36 w 60"/>
                <a:gd name="T27" fmla="*/ 62 h 74"/>
                <a:gd name="T28" fmla="*/ 32 w 60"/>
                <a:gd name="T29" fmla="*/ 62 h 74"/>
                <a:gd name="T30" fmla="*/ 32 w 60"/>
                <a:gd name="T31" fmla="*/ 62 h 74"/>
                <a:gd name="T32" fmla="*/ 30 w 60"/>
                <a:gd name="T33" fmla="*/ 64 h 74"/>
                <a:gd name="T34" fmla="*/ 26 w 60"/>
                <a:gd name="T35" fmla="*/ 66 h 74"/>
                <a:gd name="T36" fmla="*/ 24 w 60"/>
                <a:gd name="T37" fmla="*/ 68 h 74"/>
                <a:gd name="T38" fmla="*/ 16 w 60"/>
                <a:gd name="T39" fmla="*/ 74 h 74"/>
                <a:gd name="T40" fmla="*/ 10 w 60"/>
                <a:gd name="T41" fmla="*/ 70 h 74"/>
                <a:gd name="T42" fmla="*/ 6 w 60"/>
                <a:gd name="T43" fmla="*/ 66 h 74"/>
                <a:gd name="T44" fmla="*/ 4 w 60"/>
                <a:gd name="T45" fmla="*/ 62 h 74"/>
                <a:gd name="T46" fmla="*/ 0 w 60"/>
                <a:gd name="T47" fmla="*/ 54 h 74"/>
                <a:gd name="T48" fmla="*/ 2 w 60"/>
                <a:gd name="T49" fmla="*/ 54 h 74"/>
                <a:gd name="T50" fmla="*/ 2 w 60"/>
                <a:gd name="T51" fmla="*/ 50 h 74"/>
                <a:gd name="T52" fmla="*/ 4 w 60"/>
                <a:gd name="T53" fmla="*/ 48 h 74"/>
                <a:gd name="T54" fmla="*/ 6 w 60"/>
                <a:gd name="T55" fmla="*/ 44 h 74"/>
                <a:gd name="T56" fmla="*/ 8 w 60"/>
                <a:gd name="T57" fmla="*/ 42 h 74"/>
                <a:gd name="T58" fmla="*/ 8 w 60"/>
                <a:gd name="T59" fmla="*/ 40 h 74"/>
                <a:gd name="T60" fmla="*/ 8 w 60"/>
                <a:gd name="T61" fmla="*/ 38 h 74"/>
                <a:gd name="T62" fmla="*/ 8 w 60"/>
                <a:gd name="T63" fmla="*/ 36 h 74"/>
                <a:gd name="T64" fmla="*/ 6 w 60"/>
                <a:gd name="T65" fmla="*/ 34 h 74"/>
                <a:gd name="T66" fmla="*/ 6 w 60"/>
                <a:gd name="T67" fmla="*/ 32 h 74"/>
                <a:gd name="T68" fmla="*/ 6 w 60"/>
                <a:gd name="T69" fmla="*/ 32 h 74"/>
                <a:gd name="T70" fmla="*/ 6 w 60"/>
                <a:gd name="T71" fmla="*/ 30 h 74"/>
                <a:gd name="T72" fmla="*/ 6 w 60"/>
                <a:gd name="T73" fmla="*/ 28 h 74"/>
                <a:gd name="T74" fmla="*/ 8 w 60"/>
                <a:gd name="T75" fmla="*/ 28 h 74"/>
                <a:gd name="T76" fmla="*/ 32 w 60"/>
                <a:gd name="T77" fmla="*/ 28 h 74"/>
                <a:gd name="T78" fmla="*/ 32 w 60"/>
                <a:gd name="T79" fmla="*/ 18 h 74"/>
                <a:gd name="T80" fmla="*/ 22 w 60"/>
                <a:gd name="T81" fmla="*/ 8 h 74"/>
                <a:gd name="T82" fmla="*/ 26 w 60"/>
                <a:gd name="T83" fmla="*/ 8 h 74"/>
                <a:gd name="T84" fmla="*/ 26 w 60"/>
                <a:gd name="T85" fmla="*/ 0 h 74"/>
                <a:gd name="T86" fmla="*/ 46 w 60"/>
                <a:gd name="T87" fmla="*/ 0 h 74"/>
                <a:gd name="T88" fmla="*/ 46 w 60"/>
                <a:gd name="T89" fmla="*/ 2 h 74"/>
                <a:gd name="T90" fmla="*/ 46 w 60"/>
                <a:gd name="T91" fmla="*/ 32 h 74"/>
                <a:gd name="T92" fmla="*/ 54 w 60"/>
                <a:gd name="T93" fmla="*/ 32 h 74"/>
                <a:gd name="T94" fmla="*/ 54 w 60"/>
                <a:gd name="T95" fmla="*/ 34 h 74"/>
                <a:gd name="T96" fmla="*/ 54 w 60"/>
                <a:gd name="T97" fmla="*/ 34 h 74"/>
                <a:gd name="T98" fmla="*/ 54 w 60"/>
                <a:gd name="T99" fmla="*/ 36 h 74"/>
                <a:gd name="T100" fmla="*/ 56 w 60"/>
                <a:gd name="T101" fmla="*/ 38 h 74"/>
                <a:gd name="T102" fmla="*/ 60 w 60"/>
                <a:gd name="T103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74">
                  <a:moveTo>
                    <a:pt x="60" y="40"/>
                  </a:moveTo>
                  <a:lnTo>
                    <a:pt x="60" y="40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4" y="48"/>
                  </a:lnTo>
                  <a:lnTo>
                    <a:pt x="50" y="50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4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38" y="60"/>
                  </a:lnTo>
                  <a:lnTo>
                    <a:pt x="36" y="62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0" y="64"/>
                  </a:lnTo>
                  <a:lnTo>
                    <a:pt x="26" y="66"/>
                  </a:lnTo>
                  <a:lnTo>
                    <a:pt x="24" y="68"/>
                  </a:lnTo>
                  <a:lnTo>
                    <a:pt x="16" y="74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32" y="28"/>
                  </a:lnTo>
                  <a:lnTo>
                    <a:pt x="32" y="18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32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6" y="38"/>
                  </a:lnTo>
                  <a:lnTo>
                    <a:pt x="60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" name="Freeform 337"/>
            <p:cNvSpPr>
              <a:spLocks/>
            </p:cNvSpPr>
            <p:nvPr/>
          </p:nvSpPr>
          <p:spPr bwMode="gray">
            <a:xfrm>
              <a:off x="4321" y="2872"/>
              <a:ext cx="14" cy="40"/>
            </a:xfrm>
            <a:custGeom>
              <a:avLst/>
              <a:gdLst>
                <a:gd name="T0" fmla="*/ 14 w 14"/>
                <a:gd name="T1" fmla="*/ 0 h 40"/>
                <a:gd name="T2" fmla="*/ 14 w 14"/>
                <a:gd name="T3" fmla="*/ 0 h 40"/>
                <a:gd name="T4" fmla="*/ 12 w 14"/>
                <a:gd name="T5" fmla="*/ 0 h 40"/>
                <a:gd name="T6" fmla="*/ 10 w 14"/>
                <a:gd name="T7" fmla="*/ 0 h 40"/>
                <a:gd name="T8" fmla="*/ 10 w 14"/>
                <a:gd name="T9" fmla="*/ 2 h 40"/>
                <a:gd name="T10" fmla="*/ 8 w 14"/>
                <a:gd name="T11" fmla="*/ 2 h 40"/>
                <a:gd name="T12" fmla="*/ 6 w 14"/>
                <a:gd name="T13" fmla="*/ 4 h 40"/>
                <a:gd name="T14" fmla="*/ 6 w 14"/>
                <a:gd name="T15" fmla="*/ 4 h 40"/>
                <a:gd name="T16" fmla="*/ 4 w 14"/>
                <a:gd name="T17" fmla="*/ 6 h 40"/>
                <a:gd name="T18" fmla="*/ 2 w 14"/>
                <a:gd name="T19" fmla="*/ 4 h 40"/>
                <a:gd name="T20" fmla="*/ 0 w 14"/>
                <a:gd name="T21" fmla="*/ 4 h 40"/>
                <a:gd name="T22" fmla="*/ 0 w 14"/>
                <a:gd name="T23" fmla="*/ 6 h 40"/>
                <a:gd name="T24" fmla="*/ 0 w 14"/>
                <a:gd name="T25" fmla="*/ 8 h 40"/>
                <a:gd name="T26" fmla="*/ 0 w 14"/>
                <a:gd name="T27" fmla="*/ 8 h 40"/>
                <a:gd name="T28" fmla="*/ 0 w 14"/>
                <a:gd name="T29" fmla="*/ 40 h 40"/>
                <a:gd name="T30" fmla="*/ 8 w 14"/>
                <a:gd name="T31" fmla="*/ 40 h 40"/>
                <a:gd name="T32" fmla="*/ 8 w 14"/>
                <a:gd name="T33" fmla="*/ 40 h 40"/>
                <a:gd name="T34" fmla="*/ 8 w 14"/>
                <a:gd name="T35" fmla="*/ 38 h 40"/>
                <a:gd name="T36" fmla="*/ 10 w 14"/>
                <a:gd name="T37" fmla="*/ 36 h 40"/>
                <a:gd name="T38" fmla="*/ 12 w 14"/>
                <a:gd name="T39" fmla="*/ 34 h 40"/>
                <a:gd name="T40" fmla="*/ 12 w 14"/>
                <a:gd name="T41" fmla="*/ 32 h 40"/>
                <a:gd name="T42" fmla="*/ 12 w 14"/>
                <a:gd name="T43" fmla="*/ 30 h 40"/>
                <a:gd name="T44" fmla="*/ 12 w 14"/>
                <a:gd name="T45" fmla="*/ 28 h 40"/>
                <a:gd name="T46" fmla="*/ 10 w 14"/>
                <a:gd name="T47" fmla="*/ 24 h 40"/>
                <a:gd name="T48" fmla="*/ 10 w 14"/>
                <a:gd name="T49" fmla="*/ 18 h 40"/>
                <a:gd name="T50" fmla="*/ 10 w 14"/>
                <a:gd name="T51" fmla="*/ 14 h 40"/>
                <a:gd name="T52" fmla="*/ 10 w 14"/>
                <a:gd name="T53" fmla="*/ 12 h 40"/>
                <a:gd name="T54" fmla="*/ 12 w 14"/>
                <a:gd name="T55" fmla="*/ 10 h 40"/>
                <a:gd name="T56" fmla="*/ 12 w 14"/>
                <a:gd name="T57" fmla="*/ 8 h 40"/>
                <a:gd name="T58" fmla="*/ 14 w 14"/>
                <a:gd name="T59" fmla="*/ 4 h 40"/>
                <a:gd name="T60" fmla="*/ 14 w 14"/>
                <a:gd name="T6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" h="40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4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4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1" name="Freeform 338"/>
            <p:cNvSpPr>
              <a:spLocks/>
            </p:cNvSpPr>
            <p:nvPr/>
          </p:nvSpPr>
          <p:spPr bwMode="gray">
            <a:xfrm>
              <a:off x="4349" y="2992"/>
              <a:ext cx="48" cy="40"/>
            </a:xfrm>
            <a:custGeom>
              <a:avLst/>
              <a:gdLst>
                <a:gd name="T0" fmla="*/ 48 w 48"/>
                <a:gd name="T1" fmla="*/ 16 h 40"/>
                <a:gd name="T2" fmla="*/ 46 w 48"/>
                <a:gd name="T3" fmla="*/ 14 h 40"/>
                <a:gd name="T4" fmla="*/ 42 w 48"/>
                <a:gd name="T5" fmla="*/ 12 h 40"/>
                <a:gd name="T6" fmla="*/ 40 w 48"/>
                <a:gd name="T7" fmla="*/ 8 h 40"/>
                <a:gd name="T8" fmla="*/ 38 w 48"/>
                <a:gd name="T9" fmla="*/ 6 h 40"/>
                <a:gd name="T10" fmla="*/ 36 w 48"/>
                <a:gd name="T11" fmla="*/ 6 h 40"/>
                <a:gd name="T12" fmla="*/ 34 w 48"/>
                <a:gd name="T13" fmla="*/ 6 h 40"/>
                <a:gd name="T14" fmla="*/ 30 w 48"/>
                <a:gd name="T15" fmla="*/ 4 h 40"/>
                <a:gd name="T16" fmla="*/ 26 w 48"/>
                <a:gd name="T17" fmla="*/ 2 h 40"/>
                <a:gd name="T18" fmla="*/ 22 w 48"/>
                <a:gd name="T19" fmla="*/ 2 h 40"/>
                <a:gd name="T20" fmla="*/ 16 w 48"/>
                <a:gd name="T21" fmla="*/ 2 h 40"/>
                <a:gd name="T22" fmla="*/ 12 w 48"/>
                <a:gd name="T23" fmla="*/ 2 h 40"/>
                <a:gd name="T24" fmla="*/ 6 w 48"/>
                <a:gd name="T25" fmla="*/ 0 h 40"/>
                <a:gd name="T26" fmla="*/ 2 w 48"/>
                <a:gd name="T27" fmla="*/ 0 h 40"/>
                <a:gd name="T28" fmla="*/ 2 w 48"/>
                <a:gd name="T29" fmla="*/ 2 h 40"/>
                <a:gd name="T30" fmla="*/ 2 w 48"/>
                <a:gd name="T31" fmla="*/ 6 h 40"/>
                <a:gd name="T32" fmla="*/ 2 w 48"/>
                <a:gd name="T33" fmla="*/ 10 h 40"/>
                <a:gd name="T34" fmla="*/ 2 w 48"/>
                <a:gd name="T35" fmla="*/ 16 h 40"/>
                <a:gd name="T36" fmla="*/ 8 w 48"/>
                <a:gd name="T37" fmla="*/ 24 h 40"/>
                <a:gd name="T38" fmla="*/ 8 w 48"/>
                <a:gd name="T39" fmla="*/ 20 h 40"/>
                <a:gd name="T40" fmla="*/ 6 w 48"/>
                <a:gd name="T41" fmla="*/ 18 h 40"/>
                <a:gd name="T42" fmla="*/ 8 w 48"/>
                <a:gd name="T43" fmla="*/ 16 h 40"/>
                <a:gd name="T44" fmla="*/ 14 w 48"/>
                <a:gd name="T45" fmla="*/ 20 h 40"/>
                <a:gd name="T46" fmla="*/ 24 w 48"/>
                <a:gd name="T47" fmla="*/ 30 h 40"/>
                <a:gd name="T48" fmla="*/ 22 w 48"/>
                <a:gd name="T49" fmla="*/ 32 h 40"/>
                <a:gd name="T50" fmla="*/ 24 w 48"/>
                <a:gd name="T51" fmla="*/ 36 h 40"/>
                <a:gd name="T52" fmla="*/ 24 w 48"/>
                <a:gd name="T53" fmla="*/ 36 h 40"/>
                <a:gd name="T54" fmla="*/ 26 w 48"/>
                <a:gd name="T55" fmla="*/ 34 h 40"/>
                <a:gd name="T56" fmla="*/ 26 w 48"/>
                <a:gd name="T57" fmla="*/ 34 h 40"/>
                <a:gd name="T58" fmla="*/ 28 w 48"/>
                <a:gd name="T59" fmla="*/ 34 h 40"/>
                <a:gd name="T60" fmla="*/ 28 w 48"/>
                <a:gd name="T61" fmla="*/ 36 h 40"/>
                <a:gd name="T62" fmla="*/ 32 w 48"/>
                <a:gd name="T63" fmla="*/ 40 h 40"/>
                <a:gd name="T64" fmla="*/ 36 w 48"/>
                <a:gd name="T65" fmla="*/ 38 h 40"/>
                <a:gd name="T66" fmla="*/ 40 w 48"/>
                <a:gd name="T67" fmla="*/ 32 h 40"/>
                <a:gd name="T68" fmla="*/ 40 w 48"/>
                <a:gd name="T69" fmla="*/ 28 h 40"/>
                <a:gd name="T70" fmla="*/ 44 w 48"/>
                <a:gd name="T7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40">
                  <a:moveTo>
                    <a:pt x="48" y="16"/>
                  </a:moveTo>
                  <a:lnTo>
                    <a:pt x="48" y="16"/>
                  </a:lnTo>
                  <a:lnTo>
                    <a:pt x="48" y="16"/>
                  </a:lnTo>
                  <a:lnTo>
                    <a:pt x="46" y="14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8" y="1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2" name="Freeform 339"/>
            <p:cNvSpPr>
              <a:spLocks/>
            </p:cNvSpPr>
            <p:nvPr/>
          </p:nvSpPr>
          <p:spPr bwMode="gray">
            <a:xfrm>
              <a:off x="4383" y="3010"/>
              <a:ext cx="82" cy="30"/>
            </a:xfrm>
            <a:custGeom>
              <a:avLst/>
              <a:gdLst>
                <a:gd name="T0" fmla="*/ 12 w 82"/>
                <a:gd name="T1" fmla="*/ 6 h 30"/>
                <a:gd name="T2" fmla="*/ 8 w 82"/>
                <a:gd name="T3" fmla="*/ 10 h 30"/>
                <a:gd name="T4" fmla="*/ 6 w 82"/>
                <a:gd name="T5" fmla="*/ 14 h 30"/>
                <a:gd name="T6" fmla="*/ 2 w 82"/>
                <a:gd name="T7" fmla="*/ 20 h 30"/>
                <a:gd name="T8" fmla="*/ 0 w 82"/>
                <a:gd name="T9" fmla="*/ 20 h 30"/>
                <a:gd name="T10" fmla="*/ 6 w 82"/>
                <a:gd name="T11" fmla="*/ 22 h 30"/>
                <a:gd name="T12" fmla="*/ 10 w 82"/>
                <a:gd name="T13" fmla="*/ 20 h 30"/>
                <a:gd name="T14" fmla="*/ 16 w 82"/>
                <a:gd name="T15" fmla="*/ 20 h 30"/>
                <a:gd name="T16" fmla="*/ 28 w 82"/>
                <a:gd name="T17" fmla="*/ 18 h 30"/>
                <a:gd name="T18" fmla="*/ 32 w 82"/>
                <a:gd name="T19" fmla="*/ 18 h 30"/>
                <a:gd name="T20" fmla="*/ 40 w 82"/>
                <a:gd name="T21" fmla="*/ 20 h 30"/>
                <a:gd name="T22" fmla="*/ 42 w 82"/>
                <a:gd name="T23" fmla="*/ 22 h 30"/>
                <a:gd name="T24" fmla="*/ 46 w 82"/>
                <a:gd name="T25" fmla="*/ 26 h 30"/>
                <a:gd name="T26" fmla="*/ 50 w 82"/>
                <a:gd name="T27" fmla="*/ 28 h 30"/>
                <a:gd name="T28" fmla="*/ 56 w 82"/>
                <a:gd name="T29" fmla="*/ 28 h 30"/>
                <a:gd name="T30" fmla="*/ 56 w 82"/>
                <a:gd name="T31" fmla="*/ 26 h 30"/>
                <a:gd name="T32" fmla="*/ 56 w 82"/>
                <a:gd name="T33" fmla="*/ 26 h 30"/>
                <a:gd name="T34" fmla="*/ 54 w 82"/>
                <a:gd name="T35" fmla="*/ 24 h 30"/>
                <a:gd name="T36" fmla="*/ 52 w 82"/>
                <a:gd name="T37" fmla="*/ 22 h 30"/>
                <a:gd name="T38" fmla="*/ 54 w 82"/>
                <a:gd name="T39" fmla="*/ 20 h 30"/>
                <a:gd name="T40" fmla="*/ 60 w 82"/>
                <a:gd name="T41" fmla="*/ 18 h 30"/>
                <a:gd name="T42" fmla="*/ 62 w 82"/>
                <a:gd name="T43" fmla="*/ 14 h 30"/>
                <a:gd name="T44" fmla="*/ 64 w 82"/>
                <a:gd name="T45" fmla="*/ 12 h 30"/>
                <a:gd name="T46" fmla="*/ 68 w 82"/>
                <a:gd name="T47" fmla="*/ 12 h 30"/>
                <a:gd name="T48" fmla="*/ 72 w 82"/>
                <a:gd name="T49" fmla="*/ 12 h 30"/>
                <a:gd name="T50" fmla="*/ 76 w 82"/>
                <a:gd name="T51" fmla="*/ 14 h 30"/>
                <a:gd name="T52" fmla="*/ 80 w 82"/>
                <a:gd name="T53" fmla="*/ 18 h 30"/>
                <a:gd name="T54" fmla="*/ 82 w 82"/>
                <a:gd name="T55" fmla="*/ 14 h 30"/>
                <a:gd name="T56" fmla="*/ 80 w 82"/>
                <a:gd name="T57" fmla="*/ 10 h 30"/>
                <a:gd name="T58" fmla="*/ 78 w 82"/>
                <a:gd name="T59" fmla="*/ 6 h 30"/>
                <a:gd name="T60" fmla="*/ 70 w 82"/>
                <a:gd name="T61" fmla="*/ 4 h 30"/>
                <a:gd name="T62" fmla="*/ 66 w 82"/>
                <a:gd name="T63" fmla="*/ 4 h 30"/>
                <a:gd name="T64" fmla="*/ 62 w 82"/>
                <a:gd name="T65" fmla="*/ 4 h 30"/>
                <a:gd name="T66" fmla="*/ 50 w 82"/>
                <a:gd name="T67" fmla="*/ 8 h 30"/>
                <a:gd name="T68" fmla="*/ 44 w 82"/>
                <a:gd name="T69" fmla="*/ 10 h 30"/>
                <a:gd name="T70" fmla="*/ 40 w 82"/>
                <a:gd name="T71" fmla="*/ 10 h 30"/>
                <a:gd name="T72" fmla="*/ 34 w 82"/>
                <a:gd name="T73" fmla="*/ 8 h 30"/>
                <a:gd name="T74" fmla="*/ 32 w 82"/>
                <a:gd name="T75" fmla="*/ 8 h 30"/>
                <a:gd name="T76" fmla="*/ 30 w 82"/>
                <a:gd name="T77" fmla="*/ 6 h 30"/>
                <a:gd name="T78" fmla="*/ 16 w 82"/>
                <a:gd name="T7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2" h="30">
                  <a:moveTo>
                    <a:pt x="16" y="0"/>
                  </a:move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2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24"/>
                  </a:lnTo>
                  <a:lnTo>
                    <a:pt x="46" y="26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8" y="18"/>
                  </a:lnTo>
                  <a:lnTo>
                    <a:pt x="60" y="18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70" y="10"/>
                  </a:lnTo>
                  <a:lnTo>
                    <a:pt x="72" y="1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6"/>
                  </a:lnTo>
                  <a:lnTo>
                    <a:pt x="80" y="18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0" y="12"/>
                  </a:lnTo>
                  <a:lnTo>
                    <a:pt x="80" y="10"/>
                  </a:lnTo>
                  <a:lnTo>
                    <a:pt x="82" y="8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" name="Freeform 340"/>
            <p:cNvSpPr>
              <a:spLocks/>
            </p:cNvSpPr>
            <p:nvPr/>
          </p:nvSpPr>
          <p:spPr bwMode="gray">
            <a:xfrm>
              <a:off x="3961" y="2686"/>
              <a:ext cx="386" cy="248"/>
            </a:xfrm>
            <a:custGeom>
              <a:avLst/>
              <a:gdLst>
                <a:gd name="T0" fmla="*/ 380 w 386"/>
                <a:gd name="T1" fmla="*/ 178 h 248"/>
                <a:gd name="T2" fmla="*/ 384 w 386"/>
                <a:gd name="T3" fmla="*/ 170 h 248"/>
                <a:gd name="T4" fmla="*/ 386 w 386"/>
                <a:gd name="T5" fmla="*/ 164 h 248"/>
                <a:gd name="T6" fmla="*/ 374 w 386"/>
                <a:gd name="T7" fmla="*/ 162 h 248"/>
                <a:gd name="T8" fmla="*/ 356 w 386"/>
                <a:gd name="T9" fmla="*/ 162 h 248"/>
                <a:gd name="T10" fmla="*/ 346 w 386"/>
                <a:gd name="T11" fmla="*/ 166 h 248"/>
                <a:gd name="T12" fmla="*/ 340 w 386"/>
                <a:gd name="T13" fmla="*/ 164 h 248"/>
                <a:gd name="T14" fmla="*/ 334 w 386"/>
                <a:gd name="T15" fmla="*/ 170 h 248"/>
                <a:gd name="T16" fmla="*/ 332 w 386"/>
                <a:gd name="T17" fmla="*/ 184 h 248"/>
                <a:gd name="T18" fmla="*/ 326 w 386"/>
                <a:gd name="T19" fmla="*/ 192 h 248"/>
                <a:gd name="T20" fmla="*/ 314 w 386"/>
                <a:gd name="T21" fmla="*/ 196 h 248"/>
                <a:gd name="T22" fmla="*/ 302 w 386"/>
                <a:gd name="T23" fmla="*/ 198 h 248"/>
                <a:gd name="T24" fmla="*/ 268 w 386"/>
                <a:gd name="T25" fmla="*/ 190 h 248"/>
                <a:gd name="T26" fmla="*/ 258 w 386"/>
                <a:gd name="T27" fmla="*/ 184 h 248"/>
                <a:gd name="T28" fmla="*/ 254 w 386"/>
                <a:gd name="T29" fmla="*/ 162 h 248"/>
                <a:gd name="T30" fmla="*/ 244 w 386"/>
                <a:gd name="T31" fmla="*/ 136 h 248"/>
                <a:gd name="T32" fmla="*/ 244 w 386"/>
                <a:gd name="T33" fmla="*/ 116 h 248"/>
                <a:gd name="T34" fmla="*/ 232 w 386"/>
                <a:gd name="T35" fmla="*/ 90 h 248"/>
                <a:gd name="T36" fmla="*/ 208 w 386"/>
                <a:gd name="T37" fmla="*/ 62 h 248"/>
                <a:gd name="T38" fmla="*/ 194 w 386"/>
                <a:gd name="T39" fmla="*/ 50 h 248"/>
                <a:gd name="T40" fmla="*/ 184 w 386"/>
                <a:gd name="T41" fmla="*/ 54 h 248"/>
                <a:gd name="T42" fmla="*/ 164 w 386"/>
                <a:gd name="T43" fmla="*/ 48 h 248"/>
                <a:gd name="T44" fmla="*/ 142 w 386"/>
                <a:gd name="T45" fmla="*/ 12 h 248"/>
                <a:gd name="T46" fmla="*/ 126 w 386"/>
                <a:gd name="T47" fmla="*/ 10 h 248"/>
                <a:gd name="T48" fmla="*/ 100 w 386"/>
                <a:gd name="T49" fmla="*/ 20 h 248"/>
                <a:gd name="T50" fmla="*/ 54 w 386"/>
                <a:gd name="T51" fmla="*/ 14 h 248"/>
                <a:gd name="T52" fmla="*/ 26 w 386"/>
                <a:gd name="T53" fmla="*/ 0 h 248"/>
                <a:gd name="T54" fmla="*/ 6 w 386"/>
                <a:gd name="T55" fmla="*/ 22 h 248"/>
                <a:gd name="T56" fmla="*/ 22 w 386"/>
                <a:gd name="T57" fmla="*/ 58 h 248"/>
                <a:gd name="T58" fmla="*/ 30 w 386"/>
                <a:gd name="T59" fmla="*/ 80 h 248"/>
                <a:gd name="T60" fmla="*/ 44 w 386"/>
                <a:gd name="T61" fmla="*/ 88 h 248"/>
                <a:gd name="T62" fmla="*/ 58 w 386"/>
                <a:gd name="T63" fmla="*/ 108 h 248"/>
                <a:gd name="T64" fmla="*/ 82 w 386"/>
                <a:gd name="T65" fmla="*/ 142 h 248"/>
                <a:gd name="T66" fmla="*/ 94 w 386"/>
                <a:gd name="T67" fmla="*/ 148 h 248"/>
                <a:gd name="T68" fmla="*/ 94 w 386"/>
                <a:gd name="T69" fmla="*/ 140 h 248"/>
                <a:gd name="T70" fmla="*/ 80 w 386"/>
                <a:gd name="T71" fmla="*/ 116 h 248"/>
                <a:gd name="T72" fmla="*/ 52 w 386"/>
                <a:gd name="T73" fmla="*/ 72 h 248"/>
                <a:gd name="T74" fmla="*/ 30 w 386"/>
                <a:gd name="T75" fmla="*/ 24 h 248"/>
                <a:gd name="T76" fmla="*/ 30 w 386"/>
                <a:gd name="T77" fmla="*/ 16 h 248"/>
                <a:gd name="T78" fmla="*/ 42 w 386"/>
                <a:gd name="T79" fmla="*/ 18 h 248"/>
                <a:gd name="T80" fmla="*/ 68 w 386"/>
                <a:gd name="T81" fmla="*/ 66 h 248"/>
                <a:gd name="T82" fmla="*/ 84 w 386"/>
                <a:gd name="T83" fmla="*/ 80 h 248"/>
                <a:gd name="T84" fmla="*/ 96 w 386"/>
                <a:gd name="T85" fmla="*/ 90 h 248"/>
                <a:gd name="T86" fmla="*/ 116 w 386"/>
                <a:gd name="T87" fmla="*/ 116 h 248"/>
                <a:gd name="T88" fmla="*/ 142 w 386"/>
                <a:gd name="T89" fmla="*/ 148 h 248"/>
                <a:gd name="T90" fmla="*/ 150 w 386"/>
                <a:gd name="T91" fmla="*/ 198 h 248"/>
                <a:gd name="T92" fmla="*/ 174 w 386"/>
                <a:gd name="T93" fmla="*/ 204 h 248"/>
                <a:gd name="T94" fmla="*/ 226 w 386"/>
                <a:gd name="T95" fmla="*/ 224 h 248"/>
                <a:gd name="T96" fmla="*/ 272 w 386"/>
                <a:gd name="T97" fmla="*/ 240 h 248"/>
                <a:gd name="T98" fmla="*/ 304 w 386"/>
                <a:gd name="T99" fmla="*/ 240 h 248"/>
                <a:gd name="T100" fmla="*/ 314 w 386"/>
                <a:gd name="T101" fmla="*/ 244 h 248"/>
                <a:gd name="T102" fmla="*/ 318 w 386"/>
                <a:gd name="T103" fmla="*/ 242 h 248"/>
                <a:gd name="T104" fmla="*/ 322 w 386"/>
                <a:gd name="T105" fmla="*/ 232 h 248"/>
                <a:gd name="T106" fmla="*/ 320 w 386"/>
                <a:gd name="T107" fmla="*/ 226 h 248"/>
                <a:gd name="T108" fmla="*/ 346 w 386"/>
                <a:gd name="T109" fmla="*/ 222 h 248"/>
                <a:gd name="T110" fmla="*/ 340 w 386"/>
                <a:gd name="T111" fmla="*/ 194 h 248"/>
                <a:gd name="T112" fmla="*/ 360 w 386"/>
                <a:gd name="T113" fmla="*/ 190 h 248"/>
                <a:gd name="T114" fmla="*/ 366 w 386"/>
                <a:gd name="T115" fmla="*/ 190 h 248"/>
                <a:gd name="T116" fmla="*/ 374 w 386"/>
                <a:gd name="T117" fmla="*/ 18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6" h="248">
                  <a:moveTo>
                    <a:pt x="374" y="186"/>
                  </a:moveTo>
                  <a:lnTo>
                    <a:pt x="378" y="182"/>
                  </a:lnTo>
                  <a:lnTo>
                    <a:pt x="378" y="178"/>
                  </a:lnTo>
                  <a:lnTo>
                    <a:pt x="380" y="178"/>
                  </a:lnTo>
                  <a:lnTo>
                    <a:pt x="382" y="174"/>
                  </a:lnTo>
                  <a:lnTo>
                    <a:pt x="382" y="172"/>
                  </a:lnTo>
                  <a:lnTo>
                    <a:pt x="384" y="172"/>
                  </a:lnTo>
                  <a:lnTo>
                    <a:pt x="384" y="170"/>
                  </a:lnTo>
                  <a:lnTo>
                    <a:pt x="386" y="168"/>
                  </a:lnTo>
                  <a:lnTo>
                    <a:pt x="386" y="166"/>
                  </a:lnTo>
                  <a:lnTo>
                    <a:pt x="386" y="164"/>
                  </a:lnTo>
                  <a:lnTo>
                    <a:pt x="386" y="164"/>
                  </a:lnTo>
                  <a:lnTo>
                    <a:pt x="384" y="164"/>
                  </a:lnTo>
                  <a:lnTo>
                    <a:pt x="382" y="162"/>
                  </a:lnTo>
                  <a:lnTo>
                    <a:pt x="376" y="162"/>
                  </a:lnTo>
                  <a:lnTo>
                    <a:pt x="374" y="162"/>
                  </a:lnTo>
                  <a:lnTo>
                    <a:pt x="372" y="162"/>
                  </a:lnTo>
                  <a:lnTo>
                    <a:pt x="366" y="162"/>
                  </a:lnTo>
                  <a:lnTo>
                    <a:pt x="362" y="162"/>
                  </a:lnTo>
                  <a:lnTo>
                    <a:pt x="356" y="162"/>
                  </a:lnTo>
                  <a:lnTo>
                    <a:pt x="352" y="164"/>
                  </a:lnTo>
                  <a:lnTo>
                    <a:pt x="350" y="164"/>
                  </a:lnTo>
                  <a:lnTo>
                    <a:pt x="348" y="164"/>
                  </a:lnTo>
                  <a:lnTo>
                    <a:pt x="346" y="166"/>
                  </a:lnTo>
                  <a:lnTo>
                    <a:pt x="342" y="164"/>
                  </a:lnTo>
                  <a:lnTo>
                    <a:pt x="342" y="164"/>
                  </a:lnTo>
                  <a:lnTo>
                    <a:pt x="340" y="164"/>
                  </a:lnTo>
                  <a:lnTo>
                    <a:pt x="340" y="164"/>
                  </a:lnTo>
                  <a:lnTo>
                    <a:pt x="338" y="164"/>
                  </a:lnTo>
                  <a:lnTo>
                    <a:pt x="336" y="166"/>
                  </a:lnTo>
                  <a:lnTo>
                    <a:pt x="334" y="170"/>
                  </a:lnTo>
                  <a:lnTo>
                    <a:pt x="334" y="170"/>
                  </a:lnTo>
                  <a:lnTo>
                    <a:pt x="334" y="174"/>
                  </a:lnTo>
                  <a:lnTo>
                    <a:pt x="332" y="178"/>
                  </a:lnTo>
                  <a:lnTo>
                    <a:pt x="332" y="182"/>
                  </a:lnTo>
                  <a:lnTo>
                    <a:pt x="332" y="184"/>
                  </a:lnTo>
                  <a:lnTo>
                    <a:pt x="332" y="186"/>
                  </a:lnTo>
                  <a:lnTo>
                    <a:pt x="332" y="188"/>
                  </a:lnTo>
                  <a:lnTo>
                    <a:pt x="328" y="190"/>
                  </a:lnTo>
                  <a:lnTo>
                    <a:pt x="326" y="192"/>
                  </a:lnTo>
                  <a:lnTo>
                    <a:pt x="324" y="192"/>
                  </a:lnTo>
                  <a:lnTo>
                    <a:pt x="322" y="192"/>
                  </a:lnTo>
                  <a:lnTo>
                    <a:pt x="318" y="194"/>
                  </a:lnTo>
                  <a:lnTo>
                    <a:pt x="314" y="196"/>
                  </a:lnTo>
                  <a:lnTo>
                    <a:pt x="314" y="196"/>
                  </a:lnTo>
                  <a:lnTo>
                    <a:pt x="312" y="196"/>
                  </a:lnTo>
                  <a:lnTo>
                    <a:pt x="308" y="198"/>
                  </a:lnTo>
                  <a:lnTo>
                    <a:pt x="302" y="198"/>
                  </a:lnTo>
                  <a:lnTo>
                    <a:pt x="294" y="198"/>
                  </a:lnTo>
                  <a:lnTo>
                    <a:pt x="284" y="196"/>
                  </a:lnTo>
                  <a:lnTo>
                    <a:pt x="276" y="194"/>
                  </a:lnTo>
                  <a:lnTo>
                    <a:pt x="268" y="190"/>
                  </a:lnTo>
                  <a:lnTo>
                    <a:pt x="262" y="188"/>
                  </a:lnTo>
                  <a:lnTo>
                    <a:pt x="262" y="186"/>
                  </a:lnTo>
                  <a:lnTo>
                    <a:pt x="260" y="186"/>
                  </a:lnTo>
                  <a:lnTo>
                    <a:pt x="258" y="184"/>
                  </a:lnTo>
                  <a:lnTo>
                    <a:pt x="256" y="180"/>
                  </a:lnTo>
                  <a:lnTo>
                    <a:pt x="256" y="176"/>
                  </a:lnTo>
                  <a:lnTo>
                    <a:pt x="254" y="172"/>
                  </a:lnTo>
                  <a:lnTo>
                    <a:pt x="254" y="162"/>
                  </a:lnTo>
                  <a:lnTo>
                    <a:pt x="250" y="152"/>
                  </a:lnTo>
                  <a:lnTo>
                    <a:pt x="244" y="142"/>
                  </a:lnTo>
                  <a:lnTo>
                    <a:pt x="244" y="140"/>
                  </a:lnTo>
                  <a:lnTo>
                    <a:pt x="244" y="136"/>
                  </a:lnTo>
                  <a:lnTo>
                    <a:pt x="244" y="132"/>
                  </a:lnTo>
                  <a:lnTo>
                    <a:pt x="242" y="126"/>
                  </a:lnTo>
                  <a:lnTo>
                    <a:pt x="242" y="122"/>
                  </a:lnTo>
                  <a:lnTo>
                    <a:pt x="244" y="116"/>
                  </a:lnTo>
                  <a:lnTo>
                    <a:pt x="244" y="112"/>
                  </a:lnTo>
                  <a:lnTo>
                    <a:pt x="242" y="96"/>
                  </a:lnTo>
                  <a:lnTo>
                    <a:pt x="240" y="96"/>
                  </a:lnTo>
                  <a:lnTo>
                    <a:pt x="232" y="90"/>
                  </a:lnTo>
                  <a:lnTo>
                    <a:pt x="222" y="80"/>
                  </a:lnTo>
                  <a:lnTo>
                    <a:pt x="210" y="64"/>
                  </a:lnTo>
                  <a:lnTo>
                    <a:pt x="210" y="64"/>
                  </a:lnTo>
                  <a:lnTo>
                    <a:pt x="208" y="62"/>
                  </a:lnTo>
                  <a:lnTo>
                    <a:pt x="206" y="58"/>
                  </a:lnTo>
                  <a:lnTo>
                    <a:pt x="202" y="56"/>
                  </a:lnTo>
                  <a:lnTo>
                    <a:pt x="198" y="52"/>
                  </a:lnTo>
                  <a:lnTo>
                    <a:pt x="194" y="50"/>
                  </a:lnTo>
                  <a:lnTo>
                    <a:pt x="190" y="50"/>
                  </a:lnTo>
                  <a:lnTo>
                    <a:pt x="188" y="52"/>
                  </a:lnTo>
                  <a:lnTo>
                    <a:pt x="186" y="52"/>
                  </a:lnTo>
                  <a:lnTo>
                    <a:pt x="184" y="54"/>
                  </a:lnTo>
                  <a:lnTo>
                    <a:pt x="180" y="54"/>
                  </a:lnTo>
                  <a:lnTo>
                    <a:pt x="174" y="54"/>
                  </a:lnTo>
                  <a:lnTo>
                    <a:pt x="168" y="50"/>
                  </a:lnTo>
                  <a:lnTo>
                    <a:pt x="164" y="48"/>
                  </a:lnTo>
                  <a:lnTo>
                    <a:pt x="156" y="42"/>
                  </a:lnTo>
                  <a:lnTo>
                    <a:pt x="148" y="30"/>
                  </a:lnTo>
                  <a:lnTo>
                    <a:pt x="144" y="14"/>
                  </a:lnTo>
                  <a:lnTo>
                    <a:pt x="142" y="12"/>
                  </a:lnTo>
                  <a:lnTo>
                    <a:pt x="140" y="12"/>
                  </a:lnTo>
                  <a:lnTo>
                    <a:pt x="136" y="10"/>
                  </a:lnTo>
                  <a:lnTo>
                    <a:pt x="130" y="10"/>
                  </a:lnTo>
                  <a:lnTo>
                    <a:pt x="126" y="10"/>
                  </a:lnTo>
                  <a:lnTo>
                    <a:pt x="120" y="10"/>
                  </a:lnTo>
                  <a:lnTo>
                    <a:pt x="116" y="14"/>
                  </a:lnTo>
                  <a:lnTo>
                    <a:pt x="112" y="16"/>
                  </a:lnTo>
                  <a:lnTo>
                    <a:pt x="100" y="20"/>
                  </a:lnTo>
                  <a:lnTo>
                    <a:pt x="82" y="20"/>
                  </a:lnTo>
                  <a:lnTo>
                    <a:pt x="78" y="20"/>
                  </a:lnTo>
                  <a:lnTo>
                    <a:pt x="68" y="18"/>
                  </a:lnTo>
                  <a:lnTo>
                    <a:pt x="54" y="14"/>
                  </a:lnTo>
                  <a:lnTo>
                    <a:pt x="42" y="10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14" y="2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22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4" y="62"/>
                  </a:lnTo>
                  <a:lnTo>
                    <a:pt x="26" y="68"/>
                  </a:lnTo>
                  <a:lnTo>
                    <a:pt x="28" y="74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4" y="82"/>
                  </a:lnTo>
                  <a:lnTo>
                    <a:pt x="38" y="84"/>
                  </a:lnTo>
                  <a:lnTo>
                    <a:pt x="44" y="88"/>
                  </a:lnTo>
                  <a:lnTo>
                    <a:pt x="48" y="92"/>
                  </a:lnTo>
                  <a:lnTo>
                    <a:pt x="52" y="98"/>
                  </a:lnTo>
                  <a:lnTo>
                    <a:pt x="56" y="106"/>
                  </a:lnTo>
                  <a:lnTo>
                    <a:pt x="58" y="108"/>
                  </a:lnTo>
                  <a:lnTo>
                    <a:pt x="62" y="118"/>
                  </a:lnTo>
                  <a:lnTo>
                    <a:pt x="68" y="128"/>
                  </a:lnTo>
                  <a:lnTo>
                    <a:pt x="76" y="136"/>
                  </a:lnTo>
                  <a:lnTo>
                    <a:pt x="82" y="142"/>
                  </a:lnTo>
                  <a:lnTo>
                    <a:pt x="84" y="144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96" y="148"/>
                  </a:lnTo>
                  <a:lnTo>
                    <a:pt x="98" y="148"/>
                  </a:lnTo>
                  <a:lnTo>
                    <a:pt x="98" y="144"/>
                  </a:lnTo>
                  <a:lnTo>
                    <a:pt x="94" y="140"/>
                  </a:lnTo>
                  <a:lnTo>
                    <a:pt x="90" y="134"/>
                  </a:lnTo>
                  <a:lnTo>
                    <a:pt x="86" y="126"/>
                  </a:lnTo>
                  <a:lnTo>
                    <a:pt x="82" y="120"/>
                  </a:lnTo>
                  <a:lnTo>
                    <a:pt x="80" y="116"/>
                  </a:lnTo>
                  <a:lnTo>
                    <a:pt x="74" y="108"/>
                  </a:lnTo>
                  <a:lnTo>
                    <a:pt x="68" y="94"/>
                  </a:lnTo>
                  <a:lnTo>
                    <a:pt x="62" y="82"/>
                  </a:lnTo>
                  <a:lnTo>
                    <a:pt x="52" y="72"/>
                  </a:lnTo>
                  <a:lnTo>
                    <a:pt x="42" y="58"/>
                  </a:lnTo>
                  <a:lnTo>
                    <a:pt x="34" y="4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8" y="16"/>
                  </a:lnTo>
                  <a:lnTo>
                    <a:pt x="42" y="18"/>
                  </a:lnTo>
                  <a:lnTo>
                    <a:pt x="44" y="24"/>
                  </a:lnTo>
                  <a:lnTo>
                    <a:pt x="50" y="36"/>
                  </a:lnTo>
                  <a:lnTo>
                    <a:pt x="58" y="52"/>
                  </a:lnTo>
                  <a:lnTo>
                    <a:pt x="68" y="66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80" y="78"/>
                  </a:lnTo>
                  <a:lnTo>
                    <a:pt x="84" y="80"/>
                  </a:lnTo>
                  <a:lnTo>
                    <a:pt x="88" y="80"/>
                  </a:lnTo>
                  <a:lnTo>
                    <a:pt x="92" y="84"/>
                  </a:lnTo>
                  <a:lnTo>
                    <a:pt x="94" y="86"/>
                  </a:lnTo>
                  <a:lnTo>
                    <a:pt x="96" y="90"/>
                  </a:lnTo>
                  <a:lnTo>
                    <a:pt x="98" y="96"/>
                  </a:lnTo>
                  <a:lnTo>
                    <a:pt x="100" y="98"/>
                  </a:lnTo>
                  <a:lnTo>
                    <a:pt x="106" y="106"/>
                  </a:lnTo>
                  <a:lnTo>
                    <a:pt x="116" y="116"/>
                  </a:lnTo>
                  <a:lnTo>
                    <a:pt x="124" y="126"/>
                  </a:lnTo>
                  <a:lnTo>
                    <a:pt x="134" y="136"/>
                  </a:lnTo>
                  <a:lnTo>
                    <a:pt x="140" y="142"/>
                  </a:lnTo>
                  <a:lnTo>
                    <a:pt x="142" y="148"/>
                  </a:lnTo>
                  <a:lnTo>
                    <a:pt x="144" y="160"/>
                  </a:lnTo>
                  <a:lnTo>
                    <a:pt x="148" y="176"/>
                  </a:lnTo>
                  <a:lnTo>
                    <a:pt x="148" y="198"/>
                  </a:lnTo>
                  <a:lnTo>
                    <a:pt x="150" y="198"/>
                  </a:lnTo>
                  <a:lnTo>
                    <a:pt x="154" y="200"/>
                  </a:lnTo>
                  <a:lnTo>
                    <a:pt x="160" y="202"/>
                  </a:lnTo>
                  <a:lnTo>
                    <a:pt x="170" y="204"/>
                  </a:lnTo>
                  <a:lnTo>
                    <a:pt x="174" y="204"/>
                  </a:lnTo>
                  <a:lnTo>
                    <a:pt x="186" y="208"/>
                  </a:lnTo>
                  <a:lnTo>
                    <a:pt x="198" y="216"/>
                  </a:lnTo>
                  <a:lnTo>
                    <a:pt x="208" y="224"/>
                  </a:lnTo>
                  <a:lnTo>
                    <a:pt x="226" y="224"/>
                  </a:lnTo>
                  <a:lnTo>
                    <a:pt x="230" y="226"/>
                  </a:lnTo>
                  <a:lnTo>
                    <a:pt x="240" y="230"/>
                  </a:lnTo>
                  <a:lnTo>
                    <a:pt x="254" y="236"/>
                  </a:lnTo>
                  <a:lnTo>
                    <a:pt x="272" y="240"/>
                  </a:lnTo>
                  <a:lnTo>
                    <a:pt x="278" y="240"/>
                  </a:lnTo>
                  <a:lnTo>
                    <a:pt x="290" y="240"/>
                  </a:lnTo>
                  <a:lnTo>
                    <a:pt x="304" y="240"/>
                  </a:lnTo>
                  <a:lnTo>
                    <a:pt x="304" y="240"/>
                  </a:lnTo>
                  <a:lnTo>
                    <a:pt x="306" y="240"/>
                  </a:lnTo>
                  <a:lnTo>
                    <a:pt x="308" y="240"/>
                  </a:lnTo>
                  <a:lnTo>
                    <a:pt x="310" y="242"/>
                  </a:lnTo>
                  <a:lnTo>
                    <a:pt x="314" y="244"/>
                  </a:lnTo>
                  <a:lnTo>
                    <a:pt x="314" y="248"/>
                  </a:lnTo>
                  <a:lnTo>
                    <a:pt x="316" y="248"/>
                  </a:lnTo>
                  <a:lnTo>
                    <a:pt x="316" y="244"/>
                  </a:lnTo>
                  <a:lnTo>
                    <a:pt x="318" y="242"/>
                  </a:lnTo>
                  <a:lnTo>
                    <a:pt x="320" y="238"/>
                  </a:lnTo>
                  <a:lnTo>
                    <a:pt x="322" y="236"/>
                  </a:lnTo>
                  <a:lnTo>
                    <a:pt x="322" y="234"/>
                  </a:lnTo>
                  <a:lnTo>
                    <a:pt x="322" y="232"/>
                  </a:lnTo>
                  <a:lnTo>
                    <a:pt x="322" y="230"/>
                  </a:lnTo>
                  <a:lnTo>
                    <a:pt x="320" y="228"/>
                  </a:lnTo>
                  <a:lnTo>
                    <a:pt x="320" y="226"/>
                  </a:lnTo>
                  <a:lnTo>
                    <a:pt x="320" y="226"/>
                  </a:lnTo>
                  <a:lnTo>
                    <a:pt x="320" y="224"/>
                  </a:lnTo>
                  <a:lnTo>
                    <a:pt x="320" y="222"/>
                  </a:lnTo>
                  <a:lnTo>
                    <a:pt x="322" y="222"/>
                  </a:lnTo>
                  <a:lnTo>
                    <a:pt x="346" y="222"/>
                  </a:lnTo>
                  <a:lnTo>
                    <a:pt x="346" y="212"/>
                  </a:lnTo>
                  <a:lnTo>
                    <a:pt x="336" y="202"/>
                  </a:lnTo>
                  <a:lnTo>
                    <a:pt x="340" y="202"/>
                  </a:lnTo>
                  <a:lnTo>
                    <a:pt x="340" y="194"/>
                  </a:lnTo>
                  <a:lnTo>
                    <a:pt x="360" y="194"/>
                  </a:lnTo>
                  <a:lnTo>
                    <a:pt x="360" y="194"/>
                  </a:lnTo>
                  <a:lnTo>
                    <a:pt x="360" y="192"/>
                  </a:lnTo>
                  <a:lnTo>
                    <a:pt x="360" y="190"/>
                  </a:lnTo>
                  <a:lnTo>
                    <a:pt x="362" y="190"/>
                  </a:lnTo>
                  <a:lnTo>
                    <a:pt x="364" y="192"/>
                  </a:lnTo>
                  <a:lnTo>
                    <a:pt x="366" y="190"/>
                  </a:lnTo>
                  <a:lnTo>
                    <a:pt x="366" y="190"/>
                  </a:lnTo>
                  <a:lnTo>
                    <a:pt x="368" y="188"/>
                  </a:lnTo>
                  <a:lnTo>
                    <a:pt x="370" y="188"/>
                  </a:lnTo>
                  <a:lnTo>
                    <a:pt x="372" y="188"/>
                  </a:lnTo>
                  <a:lnTo>
                    <a:pt x="374" y="186"/>
                  </a:lnTo>
                  <a:lnTo>
                    <a:pt x="374" y="1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" name="Freeform 341"/>
            <p:cNvSpPr>
              <a:spLocks/>
            </p:cNvSpPr>
            <p:nvPr/>
          </p:nvSpPr>
          <p:spPr bwMode="gray">
            <a:xfrm>
              <a:off x="4305" y="2920"/>
              <a:ext cx="82" cy="46"/>
            </a:xfrm>
            <a:custGeom>
              <a:avLst/>
              <a:gdLst>
                <a:gd name="T0" fmla="*/ 80 w 82"/>
                <a:gd name="T1" fmla="*/ 8 h 46"/>
                <a:gd name="T2" fmla="*/ 76 w 82"/>
                <a:gd name="T3" fmla="*/ 8 h 46"/>
                <a:gd name="T4" fmla="*/ 72 w 82"/>
                <a:gd name="T5" fmla="*/ 8 h 46"/>
                <a:gd name="T6" fmla="*/ 68 w 82"/>
                <a:gd name="T7" fmla="*/ 8 h 46"/>
                <a:gd name="T8" fmla="*/ 66 w 82"/>
                <a:gd name="T9" fmla="*/ 8 h 46"/>
                <a:gd name="T10" fmla="*/ 62 w 82"/>
                <a:gd name="T11" fmla="*/ 12 h 46"/>
                <a:gd name="T12" fmla="*/ 60 w 82"/>
                <a:gd name="T13" fmla="*/ 18 h 46"/>
                <a:gd name="T14" fmla="*/ 56 w 82"/>
                <a:gd name="T15" fmla="*/ 24 h 46"/>
                <a:gd name="T16" fmla="*/ 50 w 82"/>
                <a:gd name="T17" fmla="*/ 30 h 46"/>
                <a:gd name="T18" fmla="*/ 48 w 82"/>
                <a:gd name="T19" fmla="*/ 30 h 46"/>
                <a:gd name="T20" fmla="*/ 44 w 82"/>
                <a:gd name="T21" fmla="*/ 34 h 46"/>
                <a:gd name="T22" fmla="*/ 44 w 82"/>
                <a:gd name="T23" fmla="*/ 38 h 46"/>
                <a:gd name="T24" fmla="*/ 42 w 82"/>
                <a:gd name="T25" fmla="*/ 42 h 46"/>
                <a:gd name="T26" fmla="*/ 38 w 82"/>
                <a:gd name="T27" fmla="*/ 44 h 46"/>
                <a:gd name="T28" fmla="*/ 36 w 82"/>
                <a:gd name="T29" fmla="*/ 46 h 46"/>
                <a:gd name="T30" fmla="*/ 34 w 82"/>
                <a:gd name="T31" fmla="*/ 42 h 46"/>
                <a:gd name="T32" fmla="*/ 32 w 82"/>
                <a:gd name="T33" fmla="*/ 42 h 46"/>
                <a:gd name="T34" fmla="*/ 30 w 82"/>
                <a:gd name="T35" fmla="*/ 44 h 46"/>
                <a:gd name="T36" fmla="*/ 30 w 82"/>
                <a:gd name="T37" fmla="*/ 42 h 46"/>
                <a:gd name="T38" fmla="*/ 30 w 82"/>
                <a:gd name="T39" fmla="*/ 36 h 46"/>
                <a:gd name="T40" fmla="*/ 30 w 82"/>
                <a:gd name="T41" fmla="*/ 34 h 46"/>
                <a:gd name="T42" fmla="*/ 26 w 82"/>
                <a:gd name="T43" fmla="*/ 32 h 46"/>
                <a:gd name="T44" fmla="*/ 22 w 82"/>
                <a:gd name="T45" fmla="*/ 30 h 46"/>
                <a:gd name="T46" fmla="*/ 18 w 82"/>
                <a:gd name="T47" fmla="*/ 30 h 46"/>
                <a:gd name="T48" fmla="*/ 16 w 82"/>
                <a:gd name="T49" fmla="*/ 32 h 46"/>
                <a:gd name="T50" fmla="*/ 12 w 82"/>
                <a:gd name="T51" fmla="*/ 30 h 46"/>
                <a:gd name="T52" fmla="*/ 10 w 82"/>
                <a:gd name="T53" fmla="*/ 28 h 46"/>
                <a:gd name="T54" fmla="*/ 2 w 82"/>
                <a:gd name="T55" fmla="*/ 24 h 46"/>
                <a:gd name="T56" fmla="*/ 2 w 82"/>
                <a:gd name="T57" fmla="*/ 22 h 46"/>
                <a:gd name="T58" fmla="*/ 2 w 82"/>
                <a:gd name="T59" fmla="*/ 22 h 46"/>
                <a:gd name="T60" fmla="*/ 6 w 82"/>
                <a:gd name="T61" fmla="*/ 22 h 46"/>
                <a:gd name="T62" fmla="*/ 10 w 82"/>
                <a:gd name="T63" fmla="*/ 18 h 46"/>
                <a:gd name="T64" fmla="*/ 12 w 82"/>
                <a:gd name="T65" fmla="*/ 14 h 46"/>
                <a:gd name="T66" fmla="*/ 16 w 82"/>
                <a:gd name="T67" fmla="*/ 12 h 46"/>
                <a:gd name="T68" fmla="*/ 20 w 82"/>
                <a:gd name="T69" fmla="*/ 10 h 46"/>
                <a:gd name="T70" fmla="*/ 26 w 82"/>
                <a:gd name="T71" fmla="*/ 4 h 46"/>
                <a:gd name="T72" fmla="*/ 28 w 82"/>
                <a:gd name="T73" fmla="*/ 2 h 46"/>
                <a:gd name="T74" fmla="*/ 32 w 82"/>
                <a:gd name="T75" fmla="*/ 0 h 46"/>
                <a:gd name="T76" fmla="*/ 34 w 82"/>
                <a:gd name="T77" fmla="*/ 0 h 46"/>
                <a:gd name="T78" fmla="*/ 40 w 82"/>
                <a:gd name="T79" fmla="*/ 0 h 46"/>
                <a:gd name="T80" fmla="*/ 42 w 82"/>
                <a:gd name="T81" fmla="*/ 0 h 46"/>
                <a:gd name="T82" fmla="*/ 48 w 82"/>
                <a:gd name="T83" fmla="*/ 0 h 46"/>
                <a:gd name="T84" fmla="*/ 58 w 82"/>
                <a:gd name="T85" fmla="*/ 0 h 46"/>
                <a:gd name="T86" fmla="*/ 70 w 82"/>
                <a:gd name="T87" fmla="*/ 2 h 46"/>
                <a:gd name="T88" fmla="*/ 80 w 82"/>
                <a:gd name="T89" fmla="*/ 2 h 46"/>
                <a:gd name="T90" fmla="*/ 82 w 82"/>
                <a:gd name="T91" fmla="*/ 4 h 46"/>
                <a:gd name="T92" fmla="*/ 82 w 82"/>
                <a:gd name="T93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46">
                  <a:moveTo>
                    <a:pt x="82" y="8"/>
                  </a:moveTo>
                  <a:lnTo>
                    <a:pt x="80" y="8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4" y="8"/>
                  </a:lnTo>
                  <a:lnTo>
                    <a:pt x="72" y="8"/>
                  </a:lnTo>
                  <a:lnTo>
                    <a:pt x="70" y="10"/>
                  </a:lnTo>
                  <a:lnTo>
                    <a:pt x="68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2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4" y="28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8" y="30"/>
                  </a:lnTo>
                  <a:lnTo>
                    <a:pt x="46" y="32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2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2"/>
                  </a:lnTo>
                  <a:lnTo>
                    <a:pt x="76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" name="Freeform 342"/>
            <p:cNvSpPr>
              <a:spLocks/>
            </p:cNvSpPr>
            <p:nvPr/>
          </p:nvSpPr>
          <p:spPr bwMode="gray">
            <a:xfrm>
              <a:off x="4293" y="2944"/>
              <a:ext cx="44" cy="24"/>
            </a:xfrm>
            <a:custGeom>
              <a:avLst/>
              <a:gdLst>
                <a:gd name="T0" fmla="*/ 44 w 44"/>
                <a:gd name="T1" fmla="*/ 20 h 24"/>
                <a:gd name="T2" fmla="*/ 42 w 44"/>
                <a:gd name="T3" fmla="*/ 22 h 24"/>
                <a:gd name="T4" fmla="*/ 40 w 44"/>
                <a:gd name="T5" fmla="*/ 22 h 24"/>
                <a:gd name="T6" fmla="*/ 40 w 44"/>
                <a:gd name="T7" fmla="*/ 24 h 24"/>
                <a:gd name="T8" fmla="*/ 32 w 44"/>
                <a:gd name="T9" fmla="*/ 22 h 24"/>
                <a:gd name="T10" fmla="*/ 26 w 44"/>
                <a:gd name="T11" fmla="*/ 22 h 24"/>
                <a:gd name="T12" fmla="*/ 20 w 44"/>
                <a:gd name="T13" fmla="*/ 20 h 24"/>
                <a:gd name="T14" fmla="*/ 16 w 44"/>
                <a:gd name="T15" fmla="*/ 18 h 24"/>
                <a:gd name="T16" fmla="*/ 12 w 44"/>
                <a:gd name="T17" fmla="*/ 18 h 24"/>
                <a:gd name="T18" fmla="*/ 12 w 44"/>
                <a:gd name="T19" fmla="*/ 16 h 24"/>
                <a:gd name="T20" fmla="*/ 6 w 44"/>
                <a:gd name="T21" fmla="*/ 14 h 24"/>
                <a:gd name="T22" fmla="*/ 2 w 44"/>
                <a:gd name="T23" fmla="*/ 12 h 24"/>
                <a:gd name="T24" fmla="*/ 0 w 44"/>
                <a:gd name="T25" fmla="*/ 10 h 24"/>
                <a:gd name="T26" fmla="*/ 8 w 44"/>
                <a:gd name="T27" fmla="*/ 4 h 24"/>
                <a:gd name="T28" fmla="*/ 10 w 44"/>
                <a:gd name="T29" fmla="*/ 2 h 24"/>
                <a:gd name="T30" fmla="*/ 12 w 44"/>
                <a:gd name="T31" fmla="*/ 0 h 24"/>
                <a:gd name="T32" fmla="*/ 14 w 44"/>
                <a:gd name="T33" fmla="*/ 0 h 24"/>
                <a:gd name="T34" fmla="*/ 16 w 44"/>
                <a:gd name="T35" fmla="*/ 0 h 24"/>
                <a:gd name="T36" fmla="*/ 20 w 44"/>
                <a:gd name="T37" fmla="*/ 2 h 24"/>
                <a:gd name="T38" fmla="*/ 24 w 44"/>
                <a:gd name="T39" fmla="*/ 4 h 24"/>
                <a:gd name="T40" fmla="*/ 24 w 44"/>
                <a:gd name="T41" fmla="*/ 6 h 24"/>
                <a:gd name="T42" fmla="*/ 26 w 44"/>
                <a:gd name="T43" fmla="*/ 6 h 24"/>
                <a:gd name="T44" fmla="*/ 26 w 44"/>
                <a:gd name="T45" fmla="*/ 8 h 24"/>
                <a:gd name="T46" fmla="*/ 30 w 44"/>
                <a:gd name="T47" fmla="*/ 8 h 24"/>
                <a:gd name="T48" fmla="*/ 30 w 44"/>
                <a:gd name="T49" fmla="*/ 8 h 24"/>
                <a:gd name="T50" fmla="*/ 32 w 44"/>
                <a:gd name="T51" fmla="*/ 6 h 24"/>
                <a:gd name="T52" fmla="*/ 34 w 44"/>
                <a:gd name="T53" fmla="*/ 6 h 24"/>
                <a:gd name="T54" fmla="*/ 38 w 44"/>
                <a:gd name="T55" fmla="*/ 6 h 24"/>
                <a:gd name="T56" fmla="*/ 38 w 44"/>
                <a:gd name="T57" fmla="*/ 6 h 24"/>
                <a:gd name="T58" fmla="*/ 40 w 44"/>
                <a:gd name="T59" fmla="*/ 8 h 24"/>
                <a:gd name="T60" fmla="*/ 42 w 44"/>
                <a:gd name="T61" fmla="*/ 10 h 24"/>
                <a:gd name="T62" fmla="*/ 44 w 44"/>
                <a:gd name="T63" fmla="*/ 12 h 24"/>
                <a:gd name="T64" fmla="*/ 44 w 44"/>
                <a:gd name="T65" fmla="*/ 14 h 24"/>
                <a:gd name="T66" fmla="*/ 44 w 44"/>
                <a:gd name="T67" fmla="*/ 16 h 24"/>
                <a:gd name="T68" fmla="*/ 44 w 44"/>
                <a:gd name="T69" fmla="*/ 18 h 24"/>
                <a:gd name="T70" fmla="*/ 44 w 44"/>
                <a:gd name="T7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24">
                  <a:moveTo>
                    <a:pt x="44" y="20"/>
                  </a:move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2" y="22"/>
                  </a:lnTo>
                  <a:lnTo>
                    <a:pt x="26" y="22"/>
                  </a:lnTo>
                  <a:lnTo>
                    <a:pt x="20" y="20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4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" name="Freeform 343"/>
            <p:cNvSpPr>
              <a:spLocks/>
            </p:cNvSpPr>
            <p:nvPr/>
          </p:nvSpPr>
          <p:spPr bwMode="gray">
            <a:xfrm>
              <a:off x="4543" y="2872"/>
              <a:ext cx="38" cy="28"/>
            </a:xfrm>
            <a:custGeom>
              <a:avLst/>
              <a:gdLst>
                <a:gd name="T0" fmla="*/ 4 w 38"/>
                <a:gd name="T1" fmla="*/ 0 h 28"/>
                <a:gd name="T2" fmla="*/ 6 w 38"/>
                <a:gd name="T3" fmla="*/ 2 h 28"/>
                <a:gd name="T4" fmla="*/ 6 w 38"/>
                <a:gd name="T5" fmla="*/ 6 h 28"/>
                <a:gd name="T6" fmla="*/ 6 w 38"/>
                <a:gd name="T7" fmla="*/ 10 h 28"/>
                <a:gd name="T8" fmla="*/ 4 w 38"/>
                <a:gd name="T9" fmla="*/ 12 h 28"/>
                <a:gd name="T10" fmla="*/ 2 w 38"/>
                <a:gd name="T11" fmla="*/ 14 h 28"/>
                <a:gd name="T12" fmla="*/ 0 w 38"/>
                <a:gd name="T13" fmla="*/ 14 h 28"/>
                <a:gd name="T14" fmla="*/ 0 w 38"/>
                <a:gd name="T15" fmla="*/ 16 h 28"/>
                <a:gd name="T16" fmla="*/ 0 w 38"/>
                <a:gd name="T17" fmla="*/ 20 h 28"/>
                <a:gd name="T18" fmla="*/ 2 w 38"/>
                <a:gd name="T19" fmla="*/ 22 h 28"/>
                <a:gd name="T20" fmla="*/ 2 w 38"/>
                <a:gd name="T21" fmla="*/ 24 h 28"/>
                <a:gd name="T22" fmla="*/ 4 w 38"/>
                <a:gd name="T23" fmla="*/ 26 h 28"/>
                <a:gd name="T24" fmla="*/ 4 w 38"/>
                <a:gd name="T25" fmla="*/ 28 h 28"/>
                <a:gd name="T26" fmla="*/ 4 w 38"/>
                <a:gd name="T27" fmla="*/ 28 h 28"/>
                <a:gd name="T28" fmla="*/ 6 w 38"/>
                <a:gd name="T29" fmla="*/ 28 h 28"/>
                <a:gd name="T30" fmla="*/ 8 w 38"/>
                <a:gd name="T31" fmla="*/ 28 h 28"/>
                <a:gd name="T32" fmla="*/ 12 w 38"/>
                <a:gd name="T33" fmla="*/ 26 h 28"/>
                <a:gd name="T34" fmla="*/ 14 w 38"/>
                <a:gd name="T35" fmla="*/ 24 h 28"/>
                <a:gd name="T36" fmla="*/ 16 w 38"/>
                <a:gd name="T37" fmla="*/ 24 h 28"/>
                <a:gd name="T38" fmla="*/ 18 w 38"/>
                <a:gd name="T39" fmla="*/ 22 h 28"/>
                <a:gd name="T40" fmla="*/ 20 w 38"/>
                <a:gd name="T41" fmla="*/ 22 h 28"/>
                <a:gd name="T42" fmla="*/ 22 w 38"/>
                <a:gd name="T43" fmla="*/ 24 h 28"/>
                <a:gd name="T44" fmla="*/ 22 w 38"/>
                <a:gd name="T45" fmla="*/ 24 h 28"/>
                <a:gd name="T46" fmla="*/ 32 w 38"/>
                <a:gd name="T47" fmla="*/ 22 h 28"/>
                <a:gd name="T48" fmla="*/ 38 w 38"/>
                <a:gd name="T49" fmla="*/ 20 h 28"/>
                <a:gd name="T50" fmla="*/ 38 w 38"/>
                <a:gd name="T51" fmla="*/ 12 h 28"/>
                <a:gd name="T52" fmla="*/ 32 w 38"/>
                <a:gd name="T53" fmla="*/ 10 h 28"/>
                <a:gd name="T54" fmla="*/ 24 w 38"/>
                <a:gd name="T55" fmla="*/ 8 h 28"/>
                <a:gd name="T56" fmla="*/ 30 w 38"/>
                <a:gd name="T57" fmla="*/ 6 h 28"/>
                <a:gd name="T58" fmla="*/ 20 w 38"/>
                <a:gd name="T59" fmla="*/ 6 h 28"/>
                <a:gd name="T60" fmla="*/ 14 w 38"/>
                <a:gd name="T61" fmla="*/ 2 h 28"/>
                <a:gd name="T62" fmla="*/ 4 w 38"/>
                <a:gd name="T6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28">
                  <a:moveTo>
                    <a:pt x="4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32" y="22"/>
                  </a:lnTo>
                  <a:lnTo>
                    <a:pt x="38" y="20"/>
                  </a:lnTo>
                  <a:lnTo>
                    <a:pt x="38" y="12"/>
                  </a:lnTo>
                  <a:lnTo>
                    <a:pt x="32" y="10"/>
                  </a:lnTo>
                  <a:lnTo>
                    <a:pt x="24" y="8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4" y="2"/>
                  </a:lnTo>
                  <a:lnTo>
                    <a:pt x="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" name="Freeform 344"/>
            <p:cNvSpPr>
              <a:spLocks/>
            </p:cNvSpPr>
            <p:nvPr/>
          </p:nvSpPr>
          <p:spPr bwMode="gray">
            <a:xfrm>
              <a:off x="4505" y="2866"/>
              <a:ext cx="44" cy="36"/>
            </a:xfrm>
            <a:custGeom>
              <a:avLst/>
              <a:gdLst>
                <a:gd name="T0" fmla="*/ 12 w 44"/>
                <a:gd name="T1" fmla="*/ 2 h 36"/>
                <a:gd name="T2" fmla="*/ 8 w 44"/>
                <a:gd name="T3" fmla="*/ 6 h 36"/>
                <a:gd name="T4" fmla="*/ 12 w 44"/>
                <a:gd name="T5" fmla="*/ 8 h 36"/>
                <a:gd name="T6" fmla="*/ 14 w 44"/>
                <a:gd name="T7" fmla="*/ 8 h 36"/>
                <a:gd name="T8" fmla="*/ 16 w 44"/>
                <a:gd name="T9" fmla="*/ 8 h 36"/>
                <a:gd name="T10" fmla="*/ 18 w 44"/>
                <a:gd name="T11" fmla="*/ 8 h 36"/>
                <a:gd name="T12" fmla="*/ 22 w 44"/>
                <a:gd name="T13" fmla="*/ 10 h 36"/>
                <a:gd name="T14" fmla="*/ 24 w 44"/>
                <a:gd name="T15" fmla="*/ 10 h 36"/>
                <a:gd name="T16" fmla="*/ 26 w 44"/>
                <a:gd name="T17" fmla="*/ 14 h 36"/>
                <a:gd name="T18" fmla="*/ 26 w 44"/>
                <a:gd name="T19" fmla="*/ 14 h 36"/>
                <a:gd name="T20" fmla="*/ 26 w 44"/>
                <a:gd name="T21" fmla="*/ 16 h 36"/>
                <a:gd name="T22" fmla="*/ 26 w 44"/>
                <a:gd name="T23" fmla="*/ 18 h 36"/>
                <a:gd name="T24" fmla="*/ 26 w 44"/>
                <a:gd name="T25" fmla="*/ 20 h 36"/>
                <a:gd name="T26" fmla="*/ 24 w 44"/>
                <a:gd name="T27" fmla="*/ 22 h 36"/>
                <a:gd name="T28" fmla="*/ 20 w 44"/>
                <a:gd name="T29" fmla="*/ 22 h 36"/>
                <a:gd name="T30" fmla="*/ 10 w 44"/>
                <a:gd name="T31" fmla="*/ 18 h 36"/>
                <a:gd name="T32" fmla="*/ 4 w 44"/>
                <a:gd name="T33" fmla="*/ 18 h 36"/>
                <a:gd name="T34" fmla="*/ 0 w 44"/>
                <a:gd name="T35" fmla="*/ 22 h 36"/>
                <a:gd name="T36" fmla="*/ 6 w 44"/>
                <a:gd name="T37" fmla="*/ 26 h 36"/>
                <a:gd name="T38" fmla="*/ 6 w 44"/>
                <a:gd name="T39" fmla="*/ 26 h 36"/>
                <a:gd name="T40" fmla="*/ 10 w 44"/>
                <a:gd name="T41" fmla="*/ 26 h 36"/>
                <a:gd name="T42" fmla="*/ 14 w 44"/>
                <a:gd name="T43" fmla="*/ 26 h 36"/>
                <a:gd name="T44" fmla="*/ 16 w 44"/>
                <a:gd name="T45" fmla="*/ 26 h 36"/>
                <a:gd name="T46" fmla="*/ 20 w 44"/>
                <a:gd name="T47" fmla="*/ 28 h 36"/>
                <a:gd name="T48" fmla="*/ 20 w 44"/>
                <a:gd name="T49" fmla="*/ 30 h 36"/>
                <a:gd name="T50" fmla="*/ 22 w 44"/>
                <a:gd name="T51" fmla="*/ 32 h 36"/>
                <a:gd name="T52" fmla="*/ 26 w 44"/>
                <a:gd name="T53" fmla="*/ 34 h 36"/>
                <a:gd name="T54" fmla="*/ 30 w 44"/>
                <a:gd name="T55" fmla="*/ 36 h 36"/>
                <a:gd name="T56" fmla="*/ 34 w 44"/>
                <a:gd name="T57" fmla="*/ 36 h 36"/>
                <a:gd name="T58" fmla="*/ 36 w 44"/>
                <a:gd name="T59" fmla="*/ 36 h 36"/>
                <a:gd name="T60" fmla="*/ 40 w 44"/>
                <a:gd name="T61" fmla="*/ 36 h 36"/>
                <a:gd name="T62" fmla="*/ 42 w 44"/>
                <a:gd name="T63" fmla="*/ 36 h 36"/>
                <a:gd name="T64" fmla="*/ 42 w 44"/>
                <a:gd name="T65" fmla="*/ 34 h 36"/>
                <a:gd name="T66" fmla="*/ 42 w 44"/>
                <a:gd name="T67" fmla="*/ 30 h 36"/>
                <a:gd name="T68" fmla="*/ 40 w 44"/>
                <a:gd name="T69" fmla="*/ 30 h 36"/>
                <a:gd name="T70" fmla="*/ 40 w 44"/>
                <a:gd name="T71" fmla="*/ 28 h 36"/>
                <a:gd name="T72" fmla="*/ 38 w 44"/>
                <a:gd name="T73" fmla="*/ 24 h 36"/>
                <a:gd name="T74" fmla="*/ 38 w 44"/>
                <a:gd name="T75" fmla="*/ 22 h 36"/>
                <a:gd name="T76" fmla="*/ 38 w 44"/>
                <a:gd name="T77" fmla="*/ 18 h 36"/>
                <a:gd name="T78" fmla="*/ 40 w 44"/>
                <a:gd name="T79" fmla="*/ 18 h 36"/>
                <a:gd name="T80" fmla="*/ 42 w 44"/>
                <a:gd name="T81" fmla="*/ 16 h 36"/>
                <a:gd name="T82" fmla="*/ 44 w 44"/>
                <a:gd name="T83" fmla="*/ 14 h 36"/>
                <a:gd name="T84" fmla="*/ 44 w 44"/>
                <a:gd name="T85" fmla="*/ 12 h 36"/>
                <a:gd name="T86" fmla="*/ 44 w 44"/>
                <a:gd name="T87" fmla="*/ 8 h 36"/>
                <a:gd name="T88" fmla="*/ 42 w 44"/>
                <a:gd name="T89" fmla="*/ 4 h 36"/>
                <a:gd name="T90" fmla="*/ 28 w 44"/>
                <a:gd name="T91" fmla="*/ 2 h 36"/>
                <a:gd name="T92" fmla="*/ 20 w 44"/>
                <a:gd name="T93" fmla="*/ 0 h 36"/>
                <a:gd name="T94" fmla="*/ 12 w 44"/>
                <a:gd name="T95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" h="36">
                  <a:moveTo>
                    <a:pt x="12" y="2"/>
                  </a:moveTo>
                  <a:lnTo>
                    <a:pt x="8" y="6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0" y="22"/>
                  </a:lnTo>
                  <a:lnTo>
                    <a:pt x="10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2" y="4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" name="Freeform 345"/>
            <p:cNvSpPr>
              <a:spLocks/>
            </p:cNvSpPr>
            <p:nvPr/>
          </p:nvSpPr>
          <p:spPr bwMode="gray">
            <a:xfrm>
              <a:off x="4369" y="2820"/>
              <a:ext cx="140" cy="54"/>
            </a:xfrm>
            <a:custGeom>
              <a:avLst/>
              <a:gdLst>
                <a:gd name="T0" fmla="*/ 18 w 140"/>
                <a:gd name="T1" fmla="*/ 2 h 54"/>
                <a:gd name="T2" fmla="*/ 16 w 140"/>
                <a:gd name="T3" fmla="*/ 2 h 54"/>
                <a:gd name="T4" fmla="*/ 14 w 140"/>
                <a:gd name="T5" fmla="*/ 4 h 54"/>
                <a:gd name="T6" fmla="*/ 10 w 140"/>
                <a:gd name="T7" fmla="*/ 6 h 54"/>
                <a:gd name="T8" fmla="*/ 6 w 140"/>
                <a:gd name="T9" fmla="*/ 8 h 54"/>
                <a:gd name="T10" fmla="*/ 2 w 140"/>
                <a:gd name="T11" fmla="*/ 10 h 54"/>
                <a:gd name="T12" fmla="*/ 0 w 140"/>
                <a:gd name="T13" fmla="*/ 14 h 54"/>
                <a:gd name="T14" fmla="*/ 0 w 140"/>
                <a:gd name="T15" fmla="*/ 18 h 54"/>
                <a:gd name="T16" fmla="*/ 0 w 140"/>
                <a:gd name="T17" fmla="*/ 18 h 54"/>
                <a:gd name="T18" fmla="*/ 2 w 140"/>
                <a:gd name="T19" fmla="*/ 20 h 54"/>
                <a:gd name="T20" fmla="*/ 4 w 140"/>
                <a:gd name="T21" fmla="*/ 22 h 54"/>
                <a:gd name="T22" fmla="*/ 8 w 140"/>
                <a:gd name="T23" fmla="*/ 22 h 54"/>
                <a:gd name="T24" fmla="*/ 12 w 140"/>
                <a:gd name="T25" fmla="*/ 22 h 54"/>
                <a:gd name="T26" fmla="*/ 16 w 140"/>
                <a:gd name="T27" fmla="*/ 20 h 54"/>
                <a:gd name="T28" fmla="*/ 20 w 140"/>
                <a:gd name="T29" fmla="*/ 18 h 54"/>
                <a:gd name="T30" fmla="*/ 24 w 140"/>
                <a:gd name="T31" fmla="*/ 16 h 54"/>
                <a:gd name="T32" fmla="*/ 28 w 140"/>
                <a:gd name="T33" fmla="*/ 16 h 54"/>
                <a:gd name="T34" fmla="*/ 32 w 140"/>
                <a:gd name="T35" fmla="*/ 16 h 54"/>
                <a:gd name="T36" fmla="*/ 34 w 140"/>
                <a:gd name="T37" fmla="*/ 18 h 54"/>
                <a:gd name="T38" fmla="*/ 36 w 140"/>
                <a:gd name="T39" fmla="*/ 18 h 54"/>
                <a:gd name="T40" fmla="*/ 40 w 140"/>
                <a:gd name="T41" fmla="*/ 20 h 54"/>
                <a:gd name="T42" fmla="*/ 44 w 140"/>
                <a:gd name="T43" fmla="*/ 22 h 54"/>
                <a:gd name="T44" fmla="*/ 48 w 140"/>
                <a:gd name="T45" fmla="*/ 22 h 54"/>
                <a:gd name="T46" fmla="*/ 50 w 140"/>
                <a:gd name="T47" fmla="*/ 24 h 54"/>
                <a:gd name="T48" fmla="*/ 52 w 140"/>
                <a:gd name="T49" fmla="*/ 24 h 54"/>
                <a:gd name="T50" fmla="*/ 68 w 140"/>
                <a:gd name="T51" fmla="*/ 32 h 54"/>
                <a:gd name="T52" fmla="*/ 68 w 140"/>
                <a:gd name="T53" fmla="*/ 32 h 54"/>
                <a:gd name="T54" fmla="*/ 70 w 140"/>
                <a:gd name="T55" fmla="*/ 34 h 54"/>
                <a:gd name="T56" fmla="*/ 74 w 140"/>
                <a:gd name="T57" fmla="*/ 36 h 54"/>
                <a:gd name="T58" fmla="*/ 80 w 140"/>
                <a:gd name="T59" fmla="*/ 40 h 54"/>
                <a:gd name="T60" fmla="*/ 88 w 140"/>
                <a:gd name="T61" fmla="*/ 40 h 54"/>
                <a:gd name="T62" fmla="*/ 98 w 140"/>
                <a:gd name="T63" fmla="*/ 42 h 54"/>
                <a:gd name="T64" fmla="*/ 98 w 140"/>
                <a:gd name="T65" fmla="*/ 46 h 54"/>
                <a:gd name="T66" fmla="*/ 90 w 140"/>
                <a:gd name="T67" fmla="*/ 50 h 54"/>
                <a:gd name="T68" fmla="*/ 92 w 140"/>
                <a:gd name="T69" fmla="*/ 54 h 54"/>
                <a:gd name="T70" fmla="*/ 94 w 140"/>
                <a:gd name="T71" fmla="*/ 54 h 54"/>
                <a:gd name="T72" fmla="*/ 96 w 140"/>
                <a:gd name="T73" fmla="*/ 54 h 54"/>
                <a:gd name="T74" fmla="*/ 102 w 140"/>
                <a:gd name="T75" fmla="*/ 54 h 54"/>
                <a:gd name="T76" fmla="*/ 108 w 140"/>
                <a:gd name="T77" fmla="*/ 54 h 54"/>
                <a:gd name="T78" fmla="*/ 114 w 140"/>
                <a:gd name="T79" fmla="*/ 54 h 54"/>
                <a:gd name="T80" fmla="*/ 120 w 140"/>
                <a:gd name="T81" fmla="*/ 54 h 54"/>
                <a:gd name="T82" fmla="*/ 122 w 140"/>
                <a:gd name="T83" fmla="*/ 54 h 54"/>
                <a:gd name="T84" fmla="*/ 138 w 140"/>
                <a:gd name="T85" fmla="*/ 52 h 54"/>
                <a:gd name="T86" fmla="*/ 138 w 140"/>
                <a:gd name="T87" fmla="*/ 52 h 54"/>
                <a:gd name="T88" fmla="*/ 138 w 140"/>
                <a:gd name="T89" fmla="*/ 50 h 54"/>
                <a:gd name="T90" fmla="*/ 140 w 140"/>
                <a:gd name="T91" fmla="*/ 48 h 54"/>
                <a:gd name="T92" fmla="*/ 140 w 140"/>
                <a:gd name="T93" fmla="*/ 46 h 54"/>
                <a:gd name="T94" fmla="*/ 138 w 140"/>
                <a:gd name="T95" fmla="*/ 42 h 54"/>
                <a:gd name="T96" fmla="*/ 120 w 140"/>
                <a:gd name="T97" fmla="*/ 34 h 54"/>
                <a:gd name="T98" fmla="*/ 116 w 140"/>
                <a:gd name="T99" fmla="*/ 30 h 54"/>
                <a:gd name="T100" fmla="*/ 86 w 140"/>
                <a:gd name="T101" fmla="*/ 22 h 54"/>
                <a:gd name="T102" fmla="*/ 76 w 140"/>
                <a:gd name="T103" fmla="*/ 20 h 54"/>
                <a:gd name="T104" fmla="*/ 74 w 140"/>
                <a:gd name="T105" fmla="*/ 20 h 54"/>
                <a:gd name="T106" fmla="*/ 70 w 140"/>
                <a:gd name="T107" fmla="*/ 16 h 54"/>
                <a:gd name="T108" fmla="*/ 66 w 140"/>
                <a:gd name="T109" fmla="*/ 14 h 54"/>
                <a:gd name="T110" fmla="*/ 58 w 140"/>
                <a:gd name="T111" fmla="*/ 8 h 54"/>
                <a:gd name="T112" fmla="*/ 32 w 140"/>
                <a:gd name="T113" fmla="*/ 0 h 54"/>
                <a:gd name="T114" fmla="*/ 18 w 140"/>
                <a:gd name="T115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54">
                  <a:moveTo>
                    <a:pt x="18" y="2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6" y="20"/>
                  </a:lnTo>
                  <a:lnTo>
                    <a:pt x="20" y="18"/>
                  </a:lnTo>
                  <a:lnTo>
                    <a:pt x="24" y="16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70" y="34"/>
                  </a:lnTo>
                  <a:lnTo>
                    <a:pt x="74" y="36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98" y="42"/>
                  </a:lnTo>
                  <a:lnTo>
                    <a:pt x="98" y="46"/>
                  </a:lnTo>
                  <a:lnTo>
                    <a:pt x="90" y="50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20" y="54"/>
                  </a:lnTo>
                  <a:lnTo>
                    <a:pt x="122" y="54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0"/>
                  </a:lnTo>
                  <a:lnTo>
                    <a:pt x="140" y="48"/>
                  </a:lnTo>
                  <a:lnTo>
                    <a:pt x="140" y="46"/>
                  </a:lnTo>
                  <a:lnTo>
                    <a:pt x="138" y="42"/>
                  </a:lnTo>
                  <a:lnTo>
                    <a:pt x="120" y="34"/>
                  </a:lnTo>
                  <a:lnTo>
                    <a:pt x="116" y="30"/>
                  </a:lnTo>
                  <a:lnTo>
                    <a:pt x="86" y="22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58" y="8"/>
                  </a:lnTo>
                  <a:lnTo>
                    <a:pt x="32" y="0"/>
                  </a:lnTo>
                  <a:lnTo>
                    <a:pt x="18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" name="Freeform 346"/>
            <p:cNvSpPr>
              <a:spLocks/>
            </p:cNvSpPr>
            <p:nvPr/>
          </p:nvSpPr>
          <p:spPr bwMode="gray">
            <a:xfrm>
              <a:off x="4605" y="1462"/>
              <a:ext cx="440" cy="658"/>
            </a:xfrm>
            <a:custGeom>
              <a:avLst/>
              <a:gdLst>
                <a:gd name="T0" fmla="*/ 96 w 440"/>
                <a:gd name="T1" fmla="*/ 110 h 658"/>
                <a:gd name="T2" fmla="*/ 70 w 440"/>
                <a:gd name="T3" fmla="*/ 128 h 658"/>
                <a:gd name="T4" fmla="*/ 50 w 440"/>
                <a:gd name="T5" fmla="*/ 154 h 658"/>
                <a:gd name="T6" fmla="*/ 66 w 440"/>
                <a:gd name="T7" fmla="*/ 176 h 658"/>
                <a:gd name="T8" fmla="*/ 54 w 440"/>
                <a:gd name="T9" fmla="*/ 202 h 658"/>
                <a:gd name="T10" fmla="*/ 22 w 440"/>
                <a:gd name="T11" fmla="*/ 214 h 658"/>
                <a:gd name="T12" fmla="*/ 2 w 440"/>
                <a:gd name="T13" fmla="*/ 226 h 658"/>
                <a:gd name="T14" fmla="*/ 26 w 440"/>
                <a:gd name="T15" fmla="*/ 256 h 658"/>
                <a:gd name="T16" fmla="*/ 52 w 440"/>
                <a:gd name="T17" fmla="*/ 258 h 658"/>
                <a:gd name="T18" fmla="*/ 38 w 440"/>
                <a:gd name="T19" fmla="*/ 272 h 658"/>
                <a:gd name="T20" fmla="*/ 20 w 440"/>
                <a:gd name="T21" fmla="*/ 274 h 658"/>
                <a:gd name="T22" fmla="*/ 24 w 440"/>
                <a:gd name="T23" fmla="*/ 296 h 658"/>
                <a:gd name="T24" fmla="*/ 46 w 440"/>
                <a:gd name="T25" fmla="*/ 318 h 658"/>
                <a:gd name="T26" fmla="*/ 94 w 440"/>
                <a:gd name="T27" fmla="*/ 304 h 658"/>
                <a:gd name="T28" fmla="*/ 120 w 440"/>
                <a:gd name="T29" fmla="*/ 314 h 658"/>
                <a:gd name="T30" fmla="*/ 142 w 440"/>
                <a:gd name="T31" fmla="*/ 378 h 658"/>
                <a:gd name="T32" fmla="*/ 144 w 440"/>
                <a:gd name="T33" fmla="*/ 410 h 658"/>
                <a:gd name="T34" fmla="*/ 142 w 440"/>
                <a:gd name="T35" fmla="*/ 428 h 658"/>
                <a:gd name="T36" fmla="*/ 148 w 440"/>
                <a:gd name="T37" fmla="*/ 434 h 658"/>
                <a:gd name="T38" fmla="*/ 166 w 440"/>
                <a:gd name="T39" fmla="*/ 448 h 658"/>
                <a:gd name="T40" fmla="*/ 162 w 440"/>
                <a:gd name="T41" fmla="*/ 456 h 658"/>
                <a:gd name="T42" fmla="*/ 166 w 440"/>
                <a:gd name="T43" fmla="*/ 470 h 658"/>
                <a:gd name="T44" fmla="*/ 160 w 440"/>
                <a:gd name="T45" fmla="*/ 502 h 658"/>
                <a:gd name="T46" fmla="*/ 150 w 440"/>
                <a:gd name="T47" fmla="*/ 532 h 658"/>
                <a:gd name="T48" fmla="*/ 166 w 440"/>
                <a:gd name="T49" fmla="*/ 598 h 658"/>
                <a:gd name="T50" fmla="*/ 194 w 440"/>
                <a:gd name="T51" fmla="*/ 646 h 658"/>
                <a:gd name="T52" fmla="*/ 214 w 440"/>
                <a:gd name="T53" fmla="*/ 648 h 658"/>
                <a:gd name="T54" fmla="*/ 234 w 440"/>
                <a:gd name="T55" fmla="*/ 652 h 658"/>
                <a:gd name="T56" fmla="*/ 242 w 440"/>
                <a:gd name="T57" fmla="*/ 610 h 658"/>
                <a:gd name="T58" fmla="*/ 258 w 440"/>
                <a:gd name="T59" fmla="*/ 564 h 658"/>
                <a:gd name="T60" fmla="*/ 282 w 440"/>
                <a:gd name="T61" fmla="*/ 556 h 658"/>
                <a:gd name="T62" fmla="*/ 328 w 440"/>
                <a:gd name="T63" fmla="*/ 510 h 658"/>
                <a:gd name="T64" fmla="*/ 348 w 440"/>
                <a:gd name="T65" fmla="*/ 500 h 658"/>
                <a:gd name="T66" fmla="*/ 372 w 440"/>
                <a:gd name="T67" fmla="*/ 486 h 658"/>
                <a:gd name="T68" fmla="*/ 378 w 440"/>
                <a:gd name="T69" fmla="*/ 464 h 658"/>
                <a:gd name="T70" fmla="*/ 340 w 440"/>
                <a:gd name="T71" fmla="*/ 474 h 658"/>
                <a:gd name="T72" fmla="*/ 344 w 440"/>
                <a:gd name="T73" fmla="*/ 468 h 658"/>
                <a:gd name="T74" fmla="*/ 360 w 440"/>
                <a:gd name="T75" fmla="*/ 438 h 658"/>
                <a:gd name="T76" fmla="*/ 370 w 440"/>
                <a:gd name="T77" fmla="*/ 436 h 658"/>
                <a:gd name="T78" fmla="*/ 390 w 440"/>
                <a:gd name="T79" fmla="*/ 426 h 658"/>
                <a:gd name="T80" fmla="*/ 384 w 440"/>
                <a:gd name="T81" fmla="*/ 392 h 658"/>
                <a:gd name="T82" fmla="*/ 402 w 440"/>
                <a:gd name="T83" fmla="*/ 374 h 658"/>
                <a:gd name="T84" fmla="*/ 414 w 440"/>
                <a:gd name="T85" fmla="*/ 322 h 658"/>
                <a:gd name="T86" fmla="*/ 382 w 440"/>
                <a:gd name="T87" fmla="*/ 310 h 658"/>
                <a:gd name="T88" fmla="*/ 380 w 440"/>
                <a:gd name="T89" fmla="*/ 270 h 658"/>
                <a:gd name="T90" fmla="*/ 380 w 440"/>
                <a:gd name="T91" fmla="*/ 210 h 658"/>
                <a:gd name="T92" fmla="*/ 396 w 440"/>
                <a:gd name="T93" fmla="*/ 174 h 658"/>
                <a:gd name="T94" fmla="*/ 414 w 440"/>
                <a:gd name="T95" fmla="*/ 140 h 658"/>
                <a:gd name="T96" fmla="*/ 410 w 440"/>
                <a:gd name="T97" fmla="*/ 130 h 658"/>
                <a:gd name="T98" fmla="*/ 436 w 440"/>
                <a:gd name="T99" fmla="*/ 86 h 658"/>
                <a:gd name="T100" fmla="*/ 408 w 440"/>
                <a:gd name="T101" fmla="*/ 74 h 658"/>
                <a:gd name="T102" fmla="*/ 398 w 440"/>
                <a:gd name="T103" fmla="*/ 108 h 658"/>
                <a:gd name="T104" fmla="*/ 398 w 440"/>
                <a:gd name="T105" fmla="*/ 66 h 658"/>
                <a:gd name="T106" fmla="*/ 368 w 440"/>
                <a:gd name="T107" fmla="*/ 78 h 658"/>
                <a:gd name="T108" fmla="*/ 364 w 440"/>
                <a:gd name="T109" fmla="*/ 60 h 658"/>
                <a:gd name="T110" fmla="*/ 332 w 440"/>
                <a:gd name="T111" fmla="*/ 62 h 658"/>
                <a:gd name="T112" fmla="*/ 368 w 440"/>
                <a:gd name="T113" fmla="*/ 44 h 658"/>
                <a:gd name="T114" fmla="*/ 338 w 440"/>
                <a:gd name="T115" fmla="*/ 18 h 658"/>
                <a:gd name="T116" fmla="*/ 288 w 440"/>
                <a:gd name="T117" fmla="*/ 38 h 658"/>
                <a:gd name="T118" fmla="*/ 318 w 440"/>
                <a:gd name="T119" fmla="*/ 4 h 658"/>
                <a:gd name="T120" fmla="*/ 224 w 440"/>
                <a:gd name="T121" fmla="*/ 42 h 658"/>
                <a:gd name="T122" fmla="*/ 164 w 440"/>
                <a:gd name="T123" fmla="*/ 66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0" h="658">
                  <a:moveTo>
                    <a:pt x="104" y="78"/>
                  </a:moveTo>
                  <a:lnTo>
                    <a:pt x="102" y="78"/>
                  </a:lnTo>
                  <a:lnTo>
                    <a:pt x="102" y="80"/>
                  </a:lnTo>
                  <a:lnTo>
                    <a:pt x="98" y="82"/>
                  </a:lnTo>
                  <a:lnTo>
                    <a:pt x="96" y="86"/>
                  </a:lnTo>
                  <a:lnTo>
                    <a:pt x="96" y="88"/>
                  </a:lnTo>
                  <a:lnTo>
                    <a:pt x="94" y="92"/>
                  </a:lnTo>
                  <a:lnTo>
                    <a:pt x="96" y="94"/>
                  </a:lnTo>
                  <a:lnTo>
                    <a:pt x="96" y="96"/>
                  </a:lnTo>
                  <a:lnTo>
                    <a:pt x="96" y="102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12"/>
                  </a:lnTo>
                  <a:lnTo>
                    <a:pt x="96" y="116"/>
                  </a:lnTo>
                  <a:lnTo>
                    <a:pt x="96" y="118"/>
                  </a:lnTo>
                  <a:lnTo>
                    <a:pt x="94" y="122"/>
                  </a:lnTo>
                  <a:lnTo>
                    <a:pt x="90" y="122"/>
                  </a:lnTo>
                  <a:lnTo>
                    <a:pt x="76" y="122"/>
                  </a:lnTo>
                  <a:lnTo>
                    <a:pt x="74" y="122"/>
                  </a:lnTo>
                  <a:lnTo>
                    <a:pt x="74" y="124"/>
                  </a:lnTo>
                  <a:lnTo>
                    <a:pt x="72" y="126"/>
                  </a:lnTo>
                  <a:lnTo>
                    <a:pt x="70" y="128"/>
                  </a:lnTo>
                  <a:lnTo>
                    <a:pt x="68" y="128"/>
                  </a:lnTo>
                  <a:lnTo>
                    <a:pt x="56" y="130"/>
                  </a:lnTo>
                  <a:lnTo>
                    <a:pt x="56" y="132"/>
                  </a:lnTo>
                  <a:lnTo>
                    <a:pt x="56" y="134"/>
                  </a:lnTo>
                  <a:lnTo>
                    <a:pt x="56" y="138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0" y="144"/>
                  </a:lnTo>
                  <a:lnTo>
                    <a:pt x="48" y="146"/>
                  </a:lnTo>
                  <a:lnTo>
                    <a:pt x="48" y="150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54" y="156"/>
                  </a:lnTo>
                  <a:lnTo>
                    <a:pt x="58" y="156"/>
                  </a:lnTo>
                  <a:lnTo>
                    <a:pt x="62" y="158"/>
                  </a:lnTo>
                  <a:lnTo>
                    <a:pt x="68" y="158"/>
                  </a:lnTo>
                  <a:lnTo>
                    <a:pt x="68" y="160"/>
                  </a:lnTo>
                  <a:lnTo>
                    <a:pt x="68" y="162"/>
                  </a:lnTo>
                  <a:lnTo>
                    <a:pt x="68" y="166"/>
                  </a:lnTo>
                  <a:lnTo>
                    <a:pt x="68" y="168"/>
                  </a:lnTo>
                  <a:lnTo>
                    <a:pt x="66" y="172"/>
                  </a:lnTo>
                  <a:lnTo>
                    <a:pt x="66" y="176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8" y="186"/>
                  </a:lnTo>
                  <a:lnTo>
                    <a:pt x="68" y="190"/>
                  </a:lnTo>
                  <a:lnTo>
                    <a:pt x="66" y="192"/>
                  </a:lnTo>
                  <a:lnTo>
                    <a:pt x="64" y="194"/>
                  </a:lnTo>
                  <a:lnTo>
                    <a:pt x="62" y="194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4" y="202"/>
                  </a:lnTo>
                  <a:lnTo>
                    <a:pt x="54" y="202"/>
                  </a:lnTo>
                  <a:lnTo>
                    <a:pt x="52" y="202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2" y="206"/>
                  </a:lnTo>
                  <a:lnTo>
                    <a:pt x="38" y="208"/>
                  </a:lnTo>
                  <a:lnTo>
                    <a:pt x="32" y="212"/>
                  </a:lnTo>
                  <a:lnTo>
                    <a:pt x="28" y="214"/>
                  </a:lnTo>
                  <a:lnTo>
                    <a:pt x="22" y="214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6" y="214"/>
                  </a:lnTo>
                  <a:lnTo>
                    <a:pt x="14" y="216"/>
                  </a:lnTo>
                  <a:lnTo>
                    <a:pt x="10" y="218"/>
                  </a:lnTo>
                  <a:lnTo>
                    <a:pt x="10" y="220"/>
                  </a:lnTo>
                  <a:lnTo>
                    <a:pt x="8" y="222"/>
                  </a:lnTo>
                  <a:lnTo>
                    <a:pt x="6" y="222"/>
                  </a:lnTo>
                  <a:lnTo>
                    <a:pt x="6" y="224"/>
                  </a:lnTo>
                  <a:lnTo>
                    <a:pt x="4" y="224"/>
                  </a:lnTo>
                  <a:lnTo>
                    <a:pt x="2" y="226"/>
                  </a:lnTo>
                  <a:lnTo>
                    <a:pt x="0" y="230"/>
                  </a:lnTo>
                  <a:lnTo>
                    <a:pt x="2" y="234"/>
                  </a:lnTo>
                  <a:lnTo>
                    <a:pt x="4" y="238"/>
                  </a:lnTo>
                  <a:lnTo>
                    <a:pt x="6" y="240"/>
                  </a:lnTo>
                  <a:lnTo>
                    <a:pt x="10" y="240"/>
                  </a:lnTo>
                  <a:lnTo>
                    <a:pt x="18" y="246"/>
                  </a:lnTo>
                  <a:lnTo>
                    <a:pt x="20" y="248"/>
                  </a:lnTo>
                  <a:lnTo>
                    <a:pt x="22" y="250"/>
                  </a:lnTo>
                  <a:lnTo>
                    <a:pt x="24" y="252"/>
                  </a:lnTo>
                  <a:lnTo>
                    <a:pt x="24" y="254"/>
                  </a:lnTo>
                  <a:lnTo>
                    <a:pt x="26" y="256"/>
                  </a:lnTo>
                  <a:lnTo>
                    <a:pt x="30" y="256"/>
                  </a:lnTo>
                  <a:lnTo>
                    <a:pt x="34" y="256"/>
                  </a:lnTo>
                  <a:lnTo>
                    <a:pt x="40" y="256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2" y="252"/>
                  </a:lnTo>
                  <a:lnTo>
                    <a:pt x="44" y="250"/>
                  </a:lnTo>
                  <a:lnTo>
                    <a:pt x="46" y="252"/>
                  </a:lnTo>
                  <a:lnTo>
                    <a:pt x="48" y="254"/>
                  </a:lnTo>
                  <a:lnTo>
                    <a:pt x="50" y="256"/>
                  </a:lnTo>
                  <a:lnTo>
                    <a:pt x="52" y="258"/>
                  </a:lnTo>
                  <a:lnTo>
                    <a:pt x="52" y="260"/>
                  </a:lnTo>
                  <a:lnTo>
                    <a:pt x="48" y="262"/>
                  </a:lnTo>
                  <a:lnTo>
                    <a:pt x="44" y="264"/>
                  </a:lnTo>
                  <a:lnTo>
                    <a:pt x="42" y="266"/>
                  </a:lnTo>
                  <a:lnTo>
                    <a:pt x="42" y="268"/>
                  </a:lnTo>
                  <a:lnTo>
                    <a:pt x="44" y="270"/>
                  </a:lnTo>
                  <a:lnTo>
                    <a:pt x="44" y="272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42" y="274"/>
                  </a:lnTo>
                  <a:lnTo>
                    <a:pt x="38" y="272"/>
                  </a:lnTo>
                  <a:lnTo>
                    <a:pt x="36" y="270"/>
                  </a:lnTo>
                  <a:lnTo>
                    <a:pt x="32" y="268"/>
                  </a:lnTo>
                  <a:lnTo>
                    <a:pt x="32" y="268"/>
                  </a:lnTo>
                  <a:lnTo>
                    <a:pt x="32" y="270"/>
                  </a:lnTo>
                  <a:lnTo>
                    <a:pt x="30" y="272"/>
                  </a:lnTo>
                  <a:lnTo>
                    <a:pt x="30" y="276"/>
                  </a:lnTo>
                  <a:lnTo>
                    <a:pt x="30" y="278"/>
                  </a:lnTo>
                  <a:lnTo>
                    <a:pt x="28" y="278"/>
                  </a:lnTo>
                  <a:lnTo>
                    <a:pt x="26" y="278"/>
                  </a:lnTo>
                  <a:lnTo>
                    <a:pt x="24" y="276"/>
                  </a:lnTo>
                  <a:lnTo>
                    <a:pt x="20" y="274"/>
                  </a:lnTo>
                  <a:lnTo>
                    <a:pt x="18" y="272"/>
                  </a:lnTo>
                  <a:lnTo>
                    <a:pt x="16" y="274"/>
                  </a:lnTo>
                  <a:lnTo>
                    <a:pt x="12" y="276"/>
                  </a:lnTo>
                  <a:lnTo>
                    <a:pt x="10" y="278"/>
                  </a:lnTo>
                  <a:lnTo>
                    <a:pt x="8" y="280"/>
                  </a:lnTo>
                  <a:lnTo>
                    <a:pt x="10" y="282"/>
                  </a:lnTo>
                  <a:lnTo>
                    <a:pt x="12" y="286"/>
                  </a:lnTo>
                  <a:lnTo>
                    <a:pt x="14" y="290"/>
                  </a:lnTo>
                  <a:lnTo>
                    <a:pt x="18" y="292"/>
                  </a:lnTo>
                  <a:lnTo>
                    <a:pt x="22" y="294"/>
                  </a:lnTo>
                  <a:lnTo>
                    <a:pt x="24" y="296"/>
                  </a:lnTo>
                  <a:lnTo>
                    <a:pt x="26" y="296"/>
                  </a:lnTo>
                  <a:lnTo>
                    <a:pt x="26" y="304"/>
                  </a:lnTo>
                  <a:lnTo>
                    <a:pt x="28" y="304"/>
                  </a:lnTo>
                  <a:lnTo>
                    <a:pt x="30" y="304"/>
                  </a:lnTo>
                  <a:lnTo>
                    <a:pt x="34" y="306"/>
                  </a:lnTo>
                  <a:lnTo>
                    <a:pt x="38" y="308"/>
                  </a:lnTo>
                  <a:lnTo>
                    <a:pt x="40" y="310"/>
                  </a:lnTo>
                  <a:lnTo>
                    <a:pt x="42" y="312"/>
                  </a:lnTo>
                  <a:lnTo>
                    <a:pt x="44" y="314"/>
                  </a:lnTo>
                  <a:lnTo>
                    <a:pt x="44" y="316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50" y="318"/>
                  </a:lnTo>
                  <a:lnTo>
                    <a:pt x="54" y="318"/>
                  </a:lnTo>
                  <a:lnTo>
                    <a:pt x="58" y="316"/>
                  </a:lnTo>
                  <a:lnTo>
                    <a:pt x="66" y="312"/>
                  </a:lnTo>
                  <a:lnTo>
                    <a:pt x="70" y="308"/>
                  </a:lnTo>
                  <a:lnTo>
                    <a:pt x="74" y="306"/>
                  </a:lnTo>
                  <a:lnTo>
                    <a:pt x="78" y="304"/>
                  </a:lnTo>
                  <a:lnTo>
                    <a:pt x="82" y="304"/>
                  </a:lnTo>
                  <a:lnTo>
                    <a:pt x="88" y="304"/>
                  </a:lnTo>
                  <a:lnTo>
                    <a:pt x="94" y="304"/>
                  </a:lnTo>
                  <a:lnTo>
                    <a:pt x="98" y="302"/>
                  </a:lnTo>
                  <a:lnTo>
                    <a:pt x="104" y="302"/>
                  </a:lnTo>
                  <a:lnTo>
                    <a:pt x="108" y="302"/>
                  </a:lnTo>
                  <a:lnTo>
                    <a:pt x="108" y="302"/>
                  </a:lnTo>
                  <a:lnTo>
                    <a:pt x="110" y="302"/>
                  </a:lnTo>
                  <a:lnTo>
                    <a:pt x="112" y="304"/>
                  </a:lnTo>
                  <a:lnTo>
                    <a:pt x="114" y="306"/>
                  </a:lnTo>
                  <a:lnTo>
                    <a:pt x="116" y="310"/>
                  </a:lnTo>
                  <a:lnTo>
                    <a:pt x="118" y="314"/>
                  </a:lnTo>
                  <a:lnTo>
                    <a:pt x="118" y="314"/>
                  </a:lnTo>
                  <a:lnTo>
                    <a:pt x="120" y="314"/>
                  </a:lnTo>
                  <a:lnTo>
                    <a:pt x="124" y="316"/>
                  </a:lnTo>
                  <a:lnTo>
                    <a:pt x="126" y="318"/>
                  </a:lnTo>
                  <a:lnTo>
                    <a:pt x="128" y="324"/>
                  </a:lnTo>
                  <a:lnTo>
                    <a:pt x="132" y="330"/>
                  </a:lnTo>
                  <a:lnTo>
                    <a:pt x="132" y="348"/>
                  </a:lnTo>
                  <a:lnTo>
                    <a:pt x="132" y="350"/>
                  </a:lnTo>
                  <a:lnTo>
                    <a:pt x="134" y="352"/>
                  </a:lnTo>
                  <a:lnTo>
                    <a:pt x="136" y="358"/>
                  </a:lnTo>
                  <a:lnTo>
                    <a:pt x="138" y="364"/>
                  </a:lnTo>
                  <a:lnTo>
                    <a:pt x="140" y="370"/>
                  </a:lnTo>
                  <a:lnTo>
                    <a:pt x="142" y="378"/>
                  </a:lnTo>
                  <a:lnTo>
                    <a:pt x="140" y="384"/>
                  </a:lnTo>
                  <a:lnTo>
                    <a:pt x="140" y="390"/>
                  </a:lnTo>
                  <a:lnTo>
                    <a:pt x="142" y="394"/>
                  </a:lnTo>
                  <a:lnTo>
                    <a:pt x="144" y="398"/>
                  </a:lnTo>
                  <a:lnTo>
                    <a:pt x="148" y="402"/>
                  </a:lnTo>
                  <a:lnTo>
                    <a:pt x="148" y="404"/>
                  </a:lnTo>
                  <a:lnTo>
                    <a:pt x="148" y="406"/>
                  </a:lnTo>
                  <a:lnTo>
                    <a:pt x="146" y="408"/>
                  </a:lnTo>
                  <a:lnTo>
                    <a:pt x="146" y="410"/>
                  </a:lnTo>
                  <a:lnTo>
                    <a:pt x="144" y="410"/>
                  </a:lnTo>
                  <a:lnTo>
                    <a:pt x="144" y="410"/>
                  </a:lnTo>
                  <a:lnTo>
                    <a:pt x="142" y="410"/>
                  </a:lnTo>
                  <a:lnTo>
                    <a:pt x="140" y="410"/>
                  </a:lnTo>
                  <a:lnTo>
                    <a:pt x="140" y="410"/>
                  </a:lnTo>
                  <a:lnTo>
                    <a:pt x="138" y="412"/>
                  </a:lnTo>
                  <a:lnTo>
                    <a:pt x="138" y="416"/>
                  </a:lnTo>
                  <a:lnTo>
                    <a:pt x="140" y="418"/>
                  </a:lnTo>
                  <a:lnTo>
                    <a:pt x="142" y="420"/>
                  </a:lnTo>
                  <a:lnTo>
                    <a:pt x="144" y="422"/>
                  </a:lnTo>
                  <a:lnTo>
                    <a:pt x="144" y="424"/>
                  </a:lnTo>
                  <a:lnTo>
                    <a:pt x="144" y="426"/>
                  </a:lnTo>
                  <a:lnTo>
                    <a:pt x="142" y="428"/>
                  </a:lnTo>
                  <a:lnTo>
                    <a:pt x="138" y="430"/>
                  </a:lnTo>
                  <a:lnTo>
                    <a:pt x="136" y="434"/>
                  </a:lnTo>
                  <a:lnTo>
                    <a:pt x="134" y="436"/>
                  </a:lnTo>
                  <a:lnTo>
                    <a:pt x="132" y="438"/>
                  </a:lnTo>
                  <a:lnTo>
                    <a:pt x="132" y="440"/>
                  </a:lnTo>
                  <a:lnTo>
                    <a:pt x="134" y="440"/>
                  </a:lnTo>
                  <a:lnTo>
                    <a:pt x="138" y="440"/>
                  </a:lnTo>
                  <a:lnTo>
                    <a:pt x="142" y="440"/>
                  </a:lnTo>
                  <a:lnTo>
                    <a:pt x="146" y="438"/>
                  </a:lnTo>
                  <a:lnTo>
                    <a:pt x="146" y="436"/>
                  </a:lnTo>
                  <a:lnTo>
                    <a:pt x="148" y="434"/>
                  </a:lnTo>
                  <a:lnTo>
                    <a:pt x="150" y="430"/>
                  </a:lnTo>
                  <a:lnTo>
                    <a:pt x="152" y="426"/>
                  </a:lnTo>
                  <a:lnTo>
                    <a:pt x="154" y="424"/>
                  </a:lnTo>
                  <a:lnTo>
                    <a:pt x="156" y="424"/>
                  </a:lnTo>
                  <a:lnTo>
                    <a:pt x="158" y="426"/>
                  </a:lnTo>
                  <a:lnTo>
                    <a:pt x="160" y="430"/>
                  </a:lnTo>
                  <a:lnTo>
                    <a:pt x="162" y="434"/>
                  </a:lnTo>
                  <a:lnTo>
                    <a:pt x="162" y="438"/>
                  </a:lnTo>
                  <a:lnTo>
                    <a:pt x="164" y="442"/>
                  </a:lnTo>
                  <a:lnTo>
                    <a:pt x="164" y="446"/>
                  </a:lnTo>
                  <a:lnTo>
                    <a:pt x="166" y="448"/>
                  </a:lnTo>
                  <a:lnTo>
                    <a:pt x="168" y="450"/>
                  </a:lnTo>
                  <a:lnTo>
                    <a:pt x="172" y="450"/>
                  </a:lnTo>
                  <a:lnTo>
                    <a:pt x="176" y="452"/>
                  </a:lnTo>
                  <a:lnTo>
                    <a:pt x="178" y="456"/>
                  </a:lnTo>
                  <a:lnTo>
                    <a:pt x="178" y="460"/>
                  </a:lnTo>
                  <a:lnTo>
                    <a:pt x="178" y="464"/>
                  </a:lnTo>
                  <a:lnTo>
                    <a:pt x="178" y="464"/>
                  </a:lnTo>
                  <a:lnTo>
                    <a:pt x="174" y="464"/>
                  </a:lnTo>
                  <a:lnTo>
                    <a:pt x="170" y="462"/>
                  </a:lnTo>
                  <a:lnTo>
                    <a:pt x="166" y="458"/>
                  </a:lnTo>
                  <a:lnTo>
                    <a:pt x="162" y="456"/>
                  </a:lnTo>
                  <a:lnTo>
                    <a:pt x="156" y="454"/>
                  </a:lnTo>
                  <a:lnTo>
                    <a:pt x="152" y="454"/>
                  </a:lnTo>
                  <a:lnTo>
                    <a:pt x="148" y="454"/>
                  </a:lnTo>
                  <a:lnTo>
                    <a:pt x="148" y="456"/>
                  </a:lnTo>
                  <a:lnTo>
                    <a:pt x="148" y="456"/>
                  </a:lnTo>
                  <a:lnTo>
                    <a:pt x="148" y="458"/>
                  </a:lnTo>
                  <a:lnTo>
                    <a:pt x="150" y="460"/>
                  </a:lnTo>
                  <a:lnTo>
                    <a:pt x="152" y="464"/>
                  </a:lnTo>
                  <a:lnTo>
                    <a:pt x="156" y="466"/>
                  </a:lnTo>
                  <a:lnTo>
                    <a:pt x="162" y="468"/>
                  </a:lnTo>
                  <a:lnTo>
                    <a:pt x="166" y="470"/>
                  </a:lnTo>
                  <a:lnTo>
                    <a:pt x="170" y="470"/>
                  </a:lnTo>
                  <a:lnTo>
                    <a:pt x="172" y="472"/>
                  </a:lnTo>
                  <a:lnTo>
                    <a:pt x="174" y="474"/>
                  </a:lnTo>
                  <a:lnTo>
                    <a:pt x="176" y="476"/>
                  </a:lnTo>
                  <a:lnTo>
                    <a:pt x="176" y="480"/>
                  </a:lnTo>
                  <a:lnTo>
                    <a:pt x="176" y="484"/>
                  </a:lnTo>
                  <a:lnTo>
                    <a:pt x="172" y="490"/>
                  </a:lnTo>
                  <a:lnTo>
                    <a:pt x="168" y="494"/>
                  </a:lnTo>
                  <a:lnTo>
                    <a:pt x="166" y="498"/>
                  </a:lnTo>
                  <a:lnTo>
                    <a:pt x="162" y="500"/>
                  </a:lnTo>
                  <a:lnTo>
                    <a:pt x="160" y="502"/>
                  </a:lnTo>
                  <a:lnTo>
                    <a:pt x="158" y="502"/>
                  </a:lnTo>
                  <a:lnTo>
                    <a:pt x="156" y="504"/>
                  </a:lnTo>
                  <a:lnTo>
                    <a:pt x="158" y="506"/>
                  </a:lnTo>
                  <a:lnTo>
                    <a:pt x="158" y="508"/>
                  </a:lnTo>
                  <a:lnTo>
                    <a:pt x="160" y="508"/>
                  </a:lnTo>
                  <a:lnTo>
                    <a:pt x="162" y="508"/>
                  </a:lnTo>
                  <a:lnTo>
                    <a:pt x="156" y="514"/>
                  </a:lnTo>
                  <a:lnTo>
                    <a:pt x="148" y="526"/>
                  </a:lnTo>
                  <a:lnTo>
                    <a:pt x="148" y="526"/>
                  </a:lnTo>
                  <a:lnTo>
                    <a:pt x="150" y="528"/>
                  </a:lnTo>
                  <a:lnTo>
                    <a:pt x="150" y="532"/>
                  </a:lnTo>
                  <a:lnTo>
                    <a:pt x="152" y="538"/>
                  </a:lnTo>
                  <a:lnTo>
                    <a:pt x="152" y="544"/>
                  </a:lnTo>
                  <a:lnTo>
                    <a:pt x="154" y="550"/>
                  </a:lnTo>
                  <a:lnTo>
                    <a:pt x="154" y="558"/>
                  </a:lnTo>
                  <a:lnTo>
                    <a:pt x="156" y="566"/>
                  </a:lnTo>
                  <a:lnTo>
                    <a:pt x="158" y="572"/>
                  </a:lnTo>
                  <a:lnTo>
                    <a:pt x="160" y="578"/>
                  </a:lnTo>
                  <a:lnTo>
                    <a:pt x="162" y="584"/>
                  </a:lnTo>
                  <a:lnTo>
                    <a:pt x="164" y="588"/>
                  </a:lnTo>
                  <a:lnTo>
                    <a:pt x="166" y="594"/>
                  </a:lnTo>
                  <a:lnTo>
                    <a:pt x="166" y="598"/>
                  </a:lnTo>
                  <a:lnTo>
                    <a:pt x="166" y="600"/>
                  </a:lnTo>
                  <a:lnTo>
                    <a:pt x="178" y="620"/>
                  </a:lnTo>
                  <a:lnTo>
                    <a:pt x="180" y="620"/>
                  </a:lnTo>
                  <a:lnTo>
                    <a:pt x="180" y="624"/>
                  </a:lnTo>
                  <a:lnTo>
                    <a:pt x="180" y="628"/>
                  </a:lnTo>
                  <a:lnTo>
                    <a:pt x="182" y="634"/>
                  </a:lnTo>
                  <a:lnTo>
                    <a:pt x="184" y="638"/>
                  </a:lnTo>
                  <a:lnTo>
                    <a:pt x="184" y="642"/>
                  </a:lnTo>
                  <a:lnTo>
                    <a:pt x="186" y="644"/>
                  </a:lnTo>
                  <a:lnTo>
                    <a:pt x="190" y="646"/>
                  </a:lnTo>
                  <a:lnTo>
                    <a:pt x="194" y="646"/>
                  </a:lnTo>
                  <a:lnTo>
                    <a:pt x="202" y="646"/>
                  </a:lnTo>
                  <a:lnTo>
                    <a:pt x="208" y="644"/>
                  </a:lnTo>
                  <a:lnTo>
                    <a:pt x="212" y="642"/>
                  </a:lnTo>
                  <a:lnTo>
                    <a:pt x="214" y="642"/>
                  </a:lnTo>
                  <a:lnTo>
                    <a:pt x="216" y="640"/>
                  </a:lnTo>
                  <a:lnTo>
                    <a:pt x="218" y="640"/>
                  </a:lnTo>
                  <a:lnTo>
                    <a:pt x="220" y="640"/>
                  </a:lnTo>
                  <a:lnTo>
                    <a:pt x="220" y="642"/>
                  </a:lnTo>
                  <a:lnTo>
                    <a:pt x="218" y="644"/>
                  </a:lnTo>
                  <a:lnTo>
                    <a:pt x="216" y="646"/>
                  </a:lnTo>
                  <a:lnTo>
                    <a:pt x="214" y="648"/>
                  </a:lnTo>
                  <a:lnTo>
                    <a:pt x="212" y="650"/>
                  </a:lnTo>
                  <a:lnTo>
                    <a:pt x="210" y="650"/>
                  </a:lnTo>
                  <a:lnTo>
                    <a:pt x="212" y="652"/>
                  </a:lnTo>
                  <a:lnTo>
                    <a:pt x="214" y="654"/>
                  </a:lnTo>
                  <a:lnTo>
                    <a:pt x="218" y="656"/>
                  </a:lnTo>
                  <a:lnTo>
                    <a:pt x="222" y="656"/>
                  </a:lnTo>
                  <a:lnTo>
                    <a:pt x="226" y="658"/>
                  </a:lnTo>
                  <a:lnTo>
                    <a:pt x="228" y="658"/>
                  </a:lnTo>
                  <a:lnTo>
                    <a:pt x="232" y="658"/>
                  </a:lnTo>
                  <a:lnTo>
                    <a:pt x="234" y="656"/>
                  </a:lnTo>
                  <a:lnTo>
                    <a:pt x="234" y="652"/>
                  </a:lnTo>
                  <a:lnTo>
                    <a:pt x="234" y="644"/>
                  </a:lnTo>
                  <a:lnTo>
                    <a:pt x="234" y="638"/>
                  </a:lnTo>
                  <a:lnTo>
                    <a:pt x="236" y="632"/>
                  </a:lnTo>
                  <a:lnTo>
                    <a:pt x="238" y="630"/>
                  </a:lnTo>
                  <a:lnTo>
                    <a:pt x="240" y="626"/>
                  </a:lnTo>
                  <a:lnTo>
                    <a:pt x="240" y="622"/>
                  </a:lnTo>
                  <a:lnTo>
                    <a:pt x="240" y="618"/>
                  </a:lnTo>
                  <a:lnTo>
                    <a:pt x="238" y="616"/>
                  </a:lnTo>
                  <a:lnTo>
                    <a:pt x="238" y="614"/>
                  </a:lnTo>
                  <a:lnTo>
                    <a:pt x="238" y="612"/>
                  </a:lnTo>
                  <a:lnTo>
                    <a:pt x="242" y="610"/>
                  </a:lnTo>
                  <a:lnTo>
                    <a:pt x="244" y="608"/>
                  </a:lnTo>
                  <a:lnTo>
                    <a:pt x="246" y="608"/>
                  </a:lnTo>
                  <a:lnTo>
                    <a:pt x="246" y="606"/>
                  </a:lnTo>
                  <a:lnTo>
                    <a:pt x="250" y="590"/>
                  </a:lnTo>
                  <a:lnTo>
                    <a:pt x="252" y="576"/>
                  </a:lnTo>
                  <a:lnTo>
                    <a:pt x="252" y="574"/>
                  </a:lnTo>
                  <a:lnTo>
                    <a:pt x="252" y="572"/>
                  </a:lnTo>
                  <a:lnTo>
                    <a:pt x="250" y="570"/>
                  </a:lnTo>
                  <a:lnTo>
                    <a:pt x="252" y="566"/>
                  </a:lnTo>
                  <a:lnTo>
                    <a:pt x="254" y="566"/>
                  </a:lnTo>
                  <a:lnTo>
                    <a:pt x="258" y="564"/>
                  </a:lnTo>
                  <a:lnTo>
                    <a:pt x="260" y="564"/>
                  </a:lnTo>
                  <a:lnTo>
                    <a:pt x="260" y="566"/>
                  </a:lnTo>
                  <a:lnTo>
                    <a:pt x="260" y="566"/>
                  </a:lnTo>
                  <a:lnTo>
                    <a:pt x="262" y="566"/>
                  </a:lnTo>
                  <a:lnTo>
                    <a:pt x="266" y="566"/>
                  </a:lnTo>
                  <a:lnTo>
                    <a:pt x="268" y="564"/>
                  </a:lnTo>
                  <a:lnTo>
                    <a:pt x="270" y="562"/>
                  </a:lnTo>
                  <a:lnTo>
                    <a:pt x="272" y="560"/>
                  </a:lnTo>
                  <a:lnTo>
                    <a:pt x="276" y="558"/>
                  </a:lnTo>
                  <a:lnTo>
                    <a:pt x="280" y="556"/>
                  </a:lnTo>
                  <a:lnTo>
                    <a:pt x="282" y="556"/>
                  </a:lnTo>
                  <a:lnTo>
                    <a:pt x="284" y="556"/>
                  </a:lnTo>
                  <a:lnTo>
                    <a:pt x="286" y="552"/>
                  </a:lnTo>
                  <a:lnTo>
                    <a:pt x="292" y="544"/>
                  </a:lnTo>
                  <a:lnTo>
                    <a:pt x="302" y="534"/>
                  </a:lnTo>
                  <a:lnTo>
                    <a:pt x="310" y="526"/>
                  </a:lnTo>
                  <a:lnTo>
                    <a:pt x="318" y="518"/>
                  </a:lnTo>
                  <a:lnTo>
                    <a:pt x="322" y="516"/>
                  </a:lnTo>
                  <a:lnTo>
                    <a:pt x="324" y="518"/>
                  </a:lnTo>
                  <a:lnTo>
                    <a:pt x="326" y="516"/>
                  </a:lnTo>
                  <a:lnTo>
                    <a:pt x="326" y="512"/>
                  </a:lnTo>
                  <a:lnTo>
                    <a:pt x="328" y="510"/>
                  </a:lnTo>
                  <a:lnTo>
                    <a:pt x="330" y="506"/>
                  </a:lnTo>
                  <a:lnTo>
                    <a:pt x="330" y="504"/>
                  </a:lnTo>
                  <a:lnTo>
                    <a:pt x="332" y="502"/>
                  </a:lnTo>
                  <a:lnTo>
                    <a:pt x="334" y="500"/>
                  </a:lnTo>
                  <a:lnTo>
                    <a:pt x="336" y="498"/>
                  </a:lnTo>
                  <a:lnTo>
                    <a:pt x="338" y="498"/>
                  </a:lnTo>
                  <a:lnTo>
                    <a:pt x="340" y="500"/>
                  </a:lnTo>
                  <a:lnTo>
                    <a:pt x="342" y="504"/>
                  </a:lnTo>
                  <a:lnTo>
                    <a:pt x="346" y="504"/>
                  </a:lnTo>
                  <a:lnTo>
                    <a:pt x="348" y="504"/>
                  </a:lnTo>
                  <a:lnTo>
                    <a:pt x="348" y="500"/>
                  </a:lnTo>
                  <a:lnTo>
                    <a:pt x="350" y="498"/>
                  </a:lnTo>
                  <a:lnTo>
                    <a:pt x="352" y="498"/>
                  </a:lnTo>
                  <a:lnTo>
                    <a:pt x="356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60" y="496"/>
                  </a:lnTo>
                  <a:lnTo>
                    <a:pt x="364" y="494"/>
                  </a:lnTo>
                  <a:lnTo>
                    <a:pt x="366" y="490"/>
                  </a:lnTo>
                  <a:lnTo>
                    <a:pt x="370" y="488"/>
                  </a:lnTo>
                  <a:lnTo>
                    <a:pt x="372" y="486"/>
                  </a:lnTo>
                  <a:lnTo>
                    <a:pt x="374" y="484"/>
                  </a:lnTo>
                  <a:lnTo>
                    <a:pt x="380" y="480"/>
                  </a:lnTo>
                  <a:lnTo>
                    <a:pt x="384" y="478"/>
                  </a:lnTo>
                  <a:lnTo>
                    <a:pt x="386" y="476"/>
                  </a:lnTo>
                  <a:lnTo>
                    <a:pt x="390" y="474"/>
                  </a:lnTo>
                  <a:lnTo>
                    <a:pt x="390" y="472"/>
                  </a:lnTo>
                  <a:lnTo>
                    <a:pt x="390" y="470"/>
                  </a:lnTo>
                  <a:lnTo>
                    <a:pt x="388" y="468"/>
                  </a:lnTo>
                  <a:lnTo>
                    <a:pt x="386" y="466"/>
                  </a:lnTo>
                  <a:lnTo>
                    <a:pt x="382" y="464"/>
                  </a:lnTo>
                  <a:lnTo>
                    <a:pt x="378" y="464"/>
                  </a:lnTo>
                  <a:lnTo>
                    <a:pt x="372" y="464"/>
                  </a:lnTo>
                  <a:lnTo>
                    <a:pt x="368" y="464"/>
                  </a:lnTo>
                  <a:lnTo>
                    <a:pt x="364" y="464"/>
                  </a:lnTo>
                  <a:lnTo>
                    <a:pt x="362" y="464"/>
                  </a:lnTo>
                  <a:lnTo>
                    <a:pt x="362" y="466"/>
                  </a:lnTo>
                  <a:lnTo>
                    <a:pt x="360" y="468"/>
                  </a:lnTo>
                  <a:lnTo>
                    <a:pt x="358" y="470"/>
                  </a:lnTo>
                  <a:lnTo>
                    <a:pt x="354" y="472"/>
                  </a:lnTo>
                  <a:lnTo>
                    <a:pt x="348" y="474"/>
                  </a:lnTo>
                  <a:lnTo>
                    <a:pt x="344" y="474"/>
                  </a:lnTo>
                  <a:lnTo>
                    <a:pt x="340" y="474"/>
                  </a:lnTo>
                  <a:lnTo>
                    <a:pt x="338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0"/>
                  </a:lnTo>
                  <a:lnTo>
                    <a:pt x="334" y="468"/>
                  </a:lnTo>
                  <a:lnTo>
                    <a:pt x="334" y="466"/>
                  </a:lnTo>
                  <a:lnTo>
                    <a:pt x="334" y="466"/>
                  </a:lnTo>
                  <a:lnTo>
                    <a:pt x="336" y="466"/>
                  </a:lnTo>
                  <a:lnTo>
                    <a:pt x="340" y="466"/>
                  </a:lnTo>
                  <a:lnTo>
                    <a:pt x="344" y="468"/>
                  </a:lnTo>
                  <a:lnTo>
                    <a:pt x="346" y="468"/>
                  </a:lnTo>
                  <a:lnTo>
                    <a:pt x="348" y="468"/>
                  </a:lnTo>
                  <a:lnTo>
                    <a:pt x="358" y="462"/>
                  </a:lnTo>
                  <a:lnTo>
                    <a:pt x="364" y="450"/>
                  </a:lnTo>
                  <a:lnTo>
                    <a:pt x="356" y="448"/>
                  </a:lnTo>
                  <a:lnTo>
                    <a:pt x="358" y="448"/>
                  </a:lnTo>
                  <a:lnTo>
                    <a:pt x="360" y="446"/>
                  </a:lnTo>
                  <a:lnTo>
                    <a:pt x="362" y="444"/>
                  </a:lnTo>
                  <a:lnTo>
                    <a:pt x="362" y="442"/>
                  </a:lnTo>
                  <a:lnTo>
                    <a:pt x="360" y="438"/>
                  </a:lnTo>
                  <a:lnTo>
                    <a:pt x="360" y="438"/>
                  </a:lnTo>
                  <a:lnTo>
                    <a:pt x="358" y="438"/>
                  </a:lnTo>
                  <a:lnTo>
                    <a:pt x="356" y="436"/>
                  </a:lnTo>
                  <a:lnTo>
                    <a:pt x="356" y="434"/>
                  </a:lnTo>
                  <a:lnTo>
                    <a:pt x="356" y="432"/>
                  </a:lnTo>
                  <a:lnTo>
                    <a:pt x="356" y="430"/>
                  </a:lnTo>
                  <a:lnTo>
                    <a:pt x="358" y="430"/>
                  </a:lnTo>
                  <a:lnTo>
                    <a:pt x="362" y="428"/>
                  </a:lnTo>
                  <a:lnTo>
                    <a:pt x="366" y="428"/>
                  </a:lnTo>
                  <a:lnTo>
                    <a:pt x="366" y="430"/>
                  </a:lnTo>
                  <a:lnTo>
                    <a:pt x="368" y="432"/>
                  </a:lnTo>
                  <a:lnTo>
                    <a:pt x="370" y="436"/>
                  </a:lnTo>
                  <a:lnTo>
                    <a:pt x="372" y="442"/>
                  </a:lnTo>
                  <a:lnTo>
                    <a:pt x="374" y="448"/>
                  </a:lnTo>
                  <a:lnTo>
                    <a:pt x="378" y="452"/>
                  </a:lnTo>
                  <a:lnTo>
                    <a:pt x="378" y="456"/>
                  </a:lnTo>
                  <a:lnTo>
                    <a:pt x="380" y="456"/>
                  </a:lnTo>
                  <a:lnTo>
                    <a:pt x="396" y="458"/>
                  </a:lnTo>
                  <a:lnTo>
                    <a:pt x="394" y="434"/>
                  </a:lnTo>
                  <a:lnTo>
                    <a:pt x="394" y="434"/>
                  </a:lnTo>
                  <a:lnTo>
                    <a:pt x="394" y="432"/>
                  </a:lnTo>
                  <a:lnTo>
                    <a:pt x="392" y="428"/>
                  </a:lnTo>
                  <a:lnTo>
                    <a:pt x="390" y="426"/>
                  </a:lnTo>
                  <a:lnTo>
                    <a:pt x="386" y="422"/>
                  </a:lnTo>
                  <a:lnTo>
                    <a:pt x="384" y="420"/>
                  </a:lnTo>
                  <a:lnTo>
                    <a:pt x="382" y="418"/>
                  </a:lnTo>
                  <a:lnTo>
                    <a:pt x="380" y="414"/>
                  </a:lnTo>
                  <a:lnTo>
                    <a:pt x="380" y="412"/>
                  </a:lnTo>
                  <a:lnTo>
                    <a:pt x="380" y="412"/>
                  </a:lnTo>
                  <a:lnTo>
                    <a:pt x="386" y="412"/>
                  </a:lnTo>
                  <a:lnTo>
                    <a:pt x="386" y="396"/>
                  </a:lnTo>
                  <a:lnTo>
                    <a:pt x="386" y="394"/>
                  </a:lnTo>
                  <a:lnTo>
                    <a:pt x="384" y="394"/>
                  </a:lnTo>
                  <a:lnTo>
                    <a:pt x="384" y="392"/>
                  </a:lnTo>
                  <a:lnTo>
                    <a:pt x="382" y="388"/>
                  </a:lnTo>
                  <a:lnTo>
                    <a:pt x="382" y="386"/>
                  </a:lnTo>
                  <a:lnTo>
                    <a:pt x="382" y="384"/>
                  </a:lnTo>
                  <a:lnTo>
                    <a:pt x="386" y="384"/>
                  </a:lnTo>
                  <a:lnTo>
                    <a:pt x="392" y="382"/>
                  </a:lnTo>
                  <a:lnTo>
                    <a:pt x="396" y="382"/>
                  </a:lnTo>
                  <a:lnTo>
                    <a:pt x="396" y="382"/>
                  </a:lnTo>
                  <a:lnTo>
                    <a:pt x="398" y="380"/>
                  </a:lnTo>
                  <a:lnTo>
                    <a:pt x="400" y="378"/>
                  </a:lnTo>
                  <a:lnTo>
                    <a:pt x="402" y="376"/>
                  </a:lnTo>
                  <a:lnTo>
                    <a:pt x="402" y="374"/>
                  </a:lnTo>
                  <a:lnTo>
                    <a:pt x="402" y="370"/>
                  </a:lnTo>
                  <a:lnTo>
                    <a:pt x="410" y="364"/>
                  </a:lnTo>
                  <a:lnTo>
                    <a:pt x="420" y="350"/>
                  </a:lnTo>
                  <a:lnTo>
                    <a:pt x="426" y="340"/>
                  </a:lnTo>
                  <a:lnTo>
                    <a:pt x="426" y="340"/>
                  </a:lnTo>
                  <a:lnTo>
                    <a:pt x="424" y="336"/>
                  </a:lnTo>
                  <a:lnTo>
                    <a:pt x="424" y="332"/>
                  </a:lnTo>
                  <a:lnTo>
                    <a:pt x="422" y="328"/>
                  </a:lnTo>
                  <a:lnTo>
                    <a:pt x="418" y="324"/>
                  </a:lnTo>
                  <a:lnTo>
                    <a:pt x="414" y="324"/>
                  </a:lnTo>
                  <a:lnTo>
                    <a:pt x="414" y="322"/>
                  </a:lnTo>
                  <a:lnTo>
                    <a:pt x="414" y="320"/>
                  </a:lnTo>
                  <a:lnTo>
                    <a:pt x="412" y="316"/>
                  </a:lnTo>
                  <a:lnTo>
                    <a:pt x="412" y="314"/>
                  </a:lnTo>
                  <a:lnTo>
                    <a:pt x="408" y="310"/>
                  </a:lnTo>
                  <a:lnTo>
                    <a:pt x="406" y="308"/>
                  </a:lnTo>
                  <a:lnTo>
                    <a:pt x="400" y="308"/>
                  </a:lnTo>
                  <a:lnTo>
                    <a:pt x="394" y="308"/>
                  </a:lnTo>
                  <a:lnTo>
                    <a:pt x="388" y="310"/>
                  </a:lnTo>
                  <a:lnTo>
                    <a:pt x="384" y="310"/>
                  </a:lnTo>
                  <a:lnTo>
                    <a:pt x="382" y="310"/>
                  </a:lnTo>
                  <a:lnTo>
                    <a:pt x="382" y="310"/>
                  </a:lnTo>
                  <a:lnTo>
                    <a:pt x="382" y="308"/>
                  </a:lnTo>
                  <a:lnTo>
                    <a:pt x="382" y="306"/>
                  </a:lnTo>
                  <a:lnTo>
                    <a:pt x="382" y="300"/>
                  </a:lnTo>
                  <a:lnTo>
                    <a:pt x="382" y="298"/>
                  </a:lnTo>
                  <a:lnTo>
                    <a:pt x="382" y="292"/>
                  </a:lnTo>
                  <a:lnTo>
                    <a:pt x="382" y="286"/>
                  </a:lnTo>
                  <a:lnTo>
                    <a:pt x="382" y="280"/>
                  </a:lnTo>
                  <a:lnTo>
                    <a:pt x="382" y="276"/>
                  </a:lnTo>
                  <a:lnTo>
                    <a:pt x="380" y="272"/>
                  </a:lnTo>
                  <a:lnTo>
                    <a:pt x="380" y="270"/>
                  </a:lnTo>
                  <a:lnTo>
                    <a:pt x="380" y="270"/>
                  </a:lnTo>
                  <a:lnTo>
                    <a:pt x="378" y="268"/>
                  </a:lnTo>
                  <a:lnTo>
                    <a:pt x="374" y="266"/>
                  </a:lnTo>
                  <a:lnTo>
                    <a:pt x="372" y="264"/>
                  </a:lnTo>
                  <a:lnTo>
                    <a:pt x="370" y="260"/>
                  </a:lnTo>
                  <a:lnTo>
                    <a:pt x="370" y="258"/>
                  </a:lnTo>
                  <a:lnTo>
                    <a:pt x="374" y="256"/>
                  </a:lnTo>
                  <a:lnTo>
                    <a:pt x="374" y="254"/>
                  </a:lnTo>
                  <a:lnTo>
                    <a:pt x="376" y="250"/>
                  </a:lnTo>
                  <a:lnTo>
                    <a:pt x="378" y="242"/>
                  </a:lnTo>
                  <a:lnTo>
                    <a:pt x="380" y="230"/>
                  </a:lnTo>
                  <a:lnTo>
                    <a:pt x="380" y="210"/>
                  </a:lnTo>
                  <a:lnTo>
                    <a:pt x="378" y="188"/>
                  </a:lnTo>
                  <a:lnTo>
                    <a:pt x="378" y="186"/>
                  </a:lnTo>
                  <a:lnTo>
                    <a:pt x="380" y="184"/>
                  </a:lnTo>
                  <a:lnTo>
                    <a:pt x="380" y="180"/>
                  </a:lnTo>
                  <a:lnTo>
                    <a:pt x="382" y="176"/>
                  </a:lnTo>
                  <a:lnTo>
                    <a:pt x="384" y="174"/>
                  </a:lnTo>
                  <a:lnTo>
                    <a:pt x="388" y="172"/>
                  </a:lnTo>
                  <a:lnTo>
                    <a:pt x="392" y="172"/>
                  </a:lnTo>
                  <a:lnTo>
                    <a:pt x="392" y="172"/>
                  </a:lnTo>
                  <a:lnTo>
                    <a:pt x="394" y="174"/>
                  </a:lnTo>
                  <a:lnTo>
                    <a:pt x="396" y="174"/>
                  </a:lnTo>
                  <a:lnTo>
                    <a:pt x="400" y="174"/>
                  </a:lnTo>
                  <a:lnTo>
                    <a:pt x="402" y="174"/>
                  </a:lnTo>
                  <a:lnTo>
                    <a:pt x="406" y="170"/>
                  </a:lnTo>
                  <a:lnTo>
                    <a:pt x="408" y="166"/>
                  </a:lnTo>
                  <a:lnTo>
                    <a:pt x="408" y="162"/>
                  </a:lnTo>
                  <a:lnTo>
                    <a:pt x="408" y="158"/>
                  </a:lnTo>
                  <a:lnTo>
                    <a:pt x="408" y="154"/>
                  </a:lnTo>
                  <a:lnTo>
                    <a:pt x="408" y="150"/>
                  </a:lnTo>
                  <a:lnTo>
                    <a:pt x="408" y="146"/>
                  </a:lnTo>
                  <a:lnTo>
                    <a:pt x="412" y="144"/>
                  </a:lnTo>
                  <a:lnTo>
                    <a:pt x="414" y="140"/>
                  </a:lnTo>
                  <a:lnTo>
                    <a:pt x="416" y="138"/>
                  </a:lnTo>
                  <a:lnTo>
                    <a:pt x="414" y="138"/>
                  </a:lnTo>
                  <a:lnTo>
                    <a:pt x="410" y="138"/>
                  </a:lnTo>
                  <a:lnTo>
                    <a:pt x="406" y="138"/>
                  </a:lnTo>
                  <a:lnTo>
                    <a:pt x="402" y="140"/>
                  </a:lnTo>
                  <a:lnTo>
                    <a:pt x="400" y="140"/>
                  </a:lnTo>
                  <a:lnTo>
                    <a:pt x="398" y="140"/>
                  </a:lnTo>
                  <a:lnTo>
                    <a:pt x="396" y="138"/>
                  </a:lnTo>
                  <a:lnTo>
                    <a:pt x="398" y="136"/>
                  </a:lnTo>
                  <a:lnTo>
                    <a:pt x="404" y="134"/>
                  </a:lnTo>
                  <a:lnTo>
                    <a:pt x="410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20"/>
                  </a:lnTo>
                  <a:lnTo>
                    <a:pt x="430" y="114"/>
                  </a:lnTo>
                  <a:lnTo>
                    <a:pt x="434" y="108"/>
                  </a:lnTo>
                  <a:lnTo>
                    <a:pt x="436" y="102"/>
                  </a:lnTo>
                  <a:lnTo>
                    <a:pt x="436" y="98"/>
                  </a:lnTo>
                  <a:lnTo>
                    <a:pt x="436" y="94"/>
                  </a:lnTo>
                  <a:lnTo>
                    <a:pt x="436" y="92"/>
                  </a:lnTo>
                  <a:lnTo>
                    <a:pt x="436" y="90"/>
                  </a:lnTo>
                  <a:lnTo>
                    <a:pt x="436" y="86"/>
                  </a:lnTo>
                  <a:lnTo>
                    <a:pt x="440" y="84"/>
                  </a:lnTo>
                  <a:lnTo>
                    <a:pt x="422" y="72"/>
                  </a:lnTo>
                  <a:lnTo>
                    <a:pt x="422" y="74"/>
                  </a:lnTo>
                  <a:lnTo>
                    <a:pt x="422" y="76"/>
                  </a:lnTo>
                  <a:lnTo>
                    <a:pt x="420" y="78"/>
                  </a:lnTo>
                  <a:lnTo>
                    <a:pt x="418" y="80"/>
                  </a:lnTo>
                  <a:lnTo>
                    <a:pt x="416" y="82"/>
                  </a:lnTo>
                  <a:lnTo>
                    <a:pt x="414" y="78"/>
                  </a:lnTo>
                  <a:lnTo>
                    <a:pt x="412" y="76"/>
                  </a:lnTo>
                  <a:lnTo>
                    <a:pt x="410" y="74"/>
                  </a:lnTo>
                  <a:lnTo>
                    <a:pt x="408" y="74"/>
                  </a:lnTo>
                  <a:lnTo>
                    <a:pt x="406" y="76"/>
                  </a:lnTo>
                  <a:lnTo>
                    <a:pt x="406" y="78"/>
                  </a:lnTo>
                  <a:lnTo>
                    <a:pt x="406" y="82"/>
                  </a:lnTo>
                  <a:lnTo>
                    <a:pt x="408" y="84"/>
                  </a:lnTo>
                  <a:lnTo>
                    <a:pt x="408" y="84"/>
                  </a:lnTo>
                  <a:lnTo>
                    <a:pt x="410" y="86"/>
                  </a:lnTo>
                  <a:lnTo>
                    <a:pt x="410" y="86"/>
                  </a:lnTo>
                  <a:lnTo>
                    <a:pt x="410" y="88"/>
                  </a:lnTo>
                  <a:lnTo>
                    <a:pt x="408" y="92"/>
                  </a:lnTo>
                  <a:lnTo>
                    <a:pt x="406" y="98"/>
                  </a:lnTo>
                  <a:lnTo>
                    <a:pt x="398" y="108"/>
                  </a:lnTo>
                  <a:lnTo>
                    <a:pt x="386" y="118"/>
                  </a:lnTo>
                  <a:lnTo>
                    <a:pt x="372" y="128"/>
                  </a:lnTo>
                  <a:lnTo>
                    <a:pt x="362" y="136"/>
                  </a:lnTo>
                  <a:lnTo>
                    <a:pt x="354" y="140"/>
                  </a:lnTo>
                  <a:lnTo>
                    <a:pt x="356" y="138"/>
                  </a:lnTo>
                  <a:lnTo>
                    <a:pt x="362" y="130"/>
                  </a:lnTo>
                  <a:lnTo>
                    <a:pt x="370" y="120"/>
                  </a:lnTo>
                  <a:lnTo>
                    <a:pt x="378" y="110"/>
                  </a:lnTo>
                  <a:lnTo>
                    <a:pt x="382" y="100"/>
                  </a:lnTo>
                  <a:lnTo>
                    <a:pt x="388" y="88"/>
                  </a:lnTo>
                  <a:lnTo>
                    <a:pt x="398" y="66"/>
                  </a:lnTo>
                  <a:lnTo>
                    <a:pt x="398" y="66"/>
                  </a:lnTo>
                  <a:lnTo>
                    <a:pt x="396" y="64"/>
                  </a:lnTo>
                  <a:lnTo>
                    <a:pt x="394" y="64"/>
                  </a:lnTo>
                  <a:lnTo>
                    <a:pt x="390" y="62"/>
                  </a:lnTo>
                  <a:lnTo>
                    <a:pt x="386" y="64"/>
                  </a:lnTo>
                  <a:lnTo>
                    <a:pt x="382" y="64"/>
                  </a:lnTo>
                  <a:lnTo>
                    <a:pt x="376" y="68"/>
                  </a:lnTo>
                  <a:lnTo>
                    <a:pt x="376" y="70"/>
                  </a:lnTo>
                  <a:lnTo>
                    <a:pt x="374" y="72"/>
                  </a:lnTo>
                  <a:lnTo>
                    <a:pt x="372" y="74"/>
                  </a:lnTo>
                  <a:lnTo>
                    <a:pt x="368" y="78"/>
                  </a:lnTo>
                  <a:lnTo>
                    <a:pt x="366" y="80"/>
                  </a:lnTo>
                  <a:lnTo>
                    <a:pt x="362" y="82"/>
                  </a:lnTo>
                  <a:lnTo>
                    <a:pt x="358" y="84"/>
                  </a:lnTo>
                  <a:lnTo>
                    <a:pt x="356" y="86"/>
                  </a:lnTo>
                  <a:lnTo>
                    <a:pt x="356" y="84"/>
                  </a:lnTo>
                  <a:lnTo>
                    <a:pt x="356" y="82"/>
                  </a:lnTo>
                  <a:lnTo>
                    <a:pt x="356" y="80"/>
                  </a:lnTo>
                  <a:lnTo>
                    <a:pt x="360" y="78"/>
                  </a:lnTo>
                  <a:lnTo>
                    <a:pt x="364" y="74"/>
                  </a:lnTo>
                  <a:lnTo>
                    <a:pt x="368" y="68"/>
                  </a:lnTo>
                  <a:lnTo>
                    <a:pt x="364" y="60"/>
                  </a:lnTo>
                  <a:lnTo>
                    <a:pt x="360" y="60"/>
                  </a:lnTo>
                  <a:lnTo>
                    <a:pt x="352" y="60"/>
                  </a:lnTo>
                  <a:lnTo>
                    <a:pt x="340" y="64"/>
                  </a:lnTo>
                  <a:lnTo>
                    <a:pt x="330" y="72"/>
                  </a:lnTo>
                  <a:lnTo>
                    <a:pt x="326" y="78"/>
                  </a:lnTo>
                  <a:lnTo>
                    <a:pt x="326" y="78"/>
                  </a:lnTo>
                  <a:lnTo>
                    <a:pt x="326" y="76"/>
                  </a:lnTo>
                  <a:lnTo>
                    <a:pt x="326" y="72"/>
                  </a:lnTo>
                  <a:lnTo>
                    <a:pt x="328" y="68"/>
                  </a:lnTo>
                  <a:lnTo>
                    <a:pt x="328" y="64"/>
                  </a:lnTo>
                  <a:lnTo>
                    <a:pt x="332" y="62"/>
                  </a:lnTo>
                  <a:lnTo>
                    <a:pt x="336" y="60"/>
                  </a:lnTo>
                  <a:lnTo>
                    <a:pt x="340" y="58"/>
                  </a:lnTo>
                  <a:lnTo>
                    <a:pt x="346" y="56"/>
                  </a:lnTo>
                  <a:lnTo>
                    <a:pt x="352" y="56"/>
                  </a:lnTo>
                  <a:lnTo>
                    <a:pt x="358" y="54"/>
                  </a:lnTo>
                  <a:lnTo>
                    <a:pt x="360" y="54"/>
                  </a:lnTo>
                  <a:lnTo>
                    <a:pt x="362" y="54"/>
                  </a:lnTo>
                  <a:lnTo>
                    <a:pt x="362" y="52"/>
                  </a:lnTo>
                  <a:lnTo>
                    <a:pt x="364" y="50"/>
                  </a:lnTo>
                  <a:lnTo>
                    <a:pt x="366" y="48"/>
                  </a:lnTo>
                  <a:lnTo>
                    <a:pt x="368" y="44"/>
                  </a:lnTo>
                  <a:lnTo>
                    <a:pt x="368" y="40"/>
                  </a:lnTo>
                  <a:lnTo>
                    <a:pt x="366" y="36"/>
                  </a:lnTo>
                  <a:lnTo>
                    <a:pt x="362" y="32"/>
                  </a:lnTo>
                  <a:lnTo>
                    <a:pt x="358" y="30"/>
                  </a:lnTo>
                  <a:lnTo>
                    <a:pt x="352" y="28"/>
                  </a:lnTo>
                  <a:lnTo>
                    <a:pt x="348" y="28"/>
                  </a:lnTo>
                  <a:lnTo>
                    <a:pt x="348" y="28"/>
                  </a:lnTo>
                  <a:lnTo>
                    <a:pt x="340" y="28"/>
                  </a:lnTo>
                  <a:lnTo>
                    <a:pt x="340" y="18"/>
                  </a:lnTo>
                  <a:lnTo>
                    <a:pt x="340" y="18"/>
                  </a:lnTo>
                  <a:lnTo>
                    <a:pt x="338" y="18"/>
                  </a:lnTo>
                  <a:lnTo>
                    <a:pt x="334" y="18"/>
                  </a:lnTo>
                  <a:lnTo>
                    <a:pt x="330" y="20"/>
                  </a:lnTo>
                  <a:lnTo>
                    <a:pt x="328" y="22"/>
                  </a:lnTo>
                  <a:lnTo>
                    <a:pt x="324" y="24"/>
                  </a:lnTo>
                  <a:lnTo>
                    <a:pt x="324" y="24"/>
                  </a:lnTo>
                  <a:lnTo>
                    <a:pt x="320" y="26"/>
                  </a:lnTo>
                  <a:lnTo>
                    <a:pt x="314" y="26"/>
                  </a:lnTo>
                  <a:lnTo>
                    <a:pt x="308" y="28"/>
                  </a:lnTo>
                  <a:lnTo>
                    <a:pt x="304" y="30"/>
                  </a:lnTo>
                  <a:lnTo>
                    <a:pt x="300" y="32"/>
                  </a:lnTo>
                  <a:lnTo>
                    <a:pt x="288" y="38"/>
                  </a:lnTo>
                  <a:lnTo>
                    <a:pt x="290" y="36"/>
                  </a:lnTo>
                  <a:lnTo>
                    <a:pt x="298" y="30"/>
                  </a:lnTo>
                  <a:lnTo>
                    <a:pt x="306" y="22"/>
                  </a:lnTo>
                  <a:lnTo>
                    <a:pt x="314" y="16"/>
                  </a:lnTo>
                  <a:lnTo>
                    <a:pt x="322" y="14"/>
                  </a:lnTo>
                  <a:lnTo>
                    <a:pt x="322" y="14"/>
                  </a:lnTo>
                  <a:lnTo>
                    <a:pt x="322" y="12"/>
                  </a:lnTo>
                  <a:lnTo>
                    <a:pt x="324" y="10"/>
                  </a:lnTo>
                  <a:lnTo>
                    <a:pt x="322" y="8"/>
                  </a:lnTo>
                  <a:lnTo>
                    <a:pt x="322" y="6"/>
                  </a:lnTo>
                  <a:lnTo>
                    <a:pt x="318" y="4"/>
                  </a:lnTo>
                  <a:lnTo>
                    <a:pt x="312" y="2"/>
                  </a:lnTo>
                  <a:lnTo>
                    <a:pt x="298" y="2"/>
                  </a:lnTo>
                  <a:lnTo>
                    <a:pt x="278" y="0"/>
                  </a:lnTo>
                  <a:lnTo>
                    <a:pt x="258" y="4"/>
                  </a:lnTo>
                  <a:lnTo>
                    <a:pt x="240" y="12"/>
                  </a:lnTo>
                  <a:lnTo>
                    <a:pt x="212" y="30"/>
                  </a:lnTo>
                  <a:lnTo>
                    <a:pt x="212" y="30"/>
                  </a:lnTo>
                  <a:lnTo>
                    <a:pt x="214" y="32"/>
                  </a:lnTo>
                  <a:lnTo>
                    <a:pt x="218" y="34"/>
                  </a:lnTo>
                  <a:lnTo>
                    <a:pt x="220" y="38"/>
                  </a:lnTo>
                  <a:lnTo>
                    <a:pt x="224" y="42"/>
                  </a:lnTo>
                  <a:lnTo>
                    <a:pt x="226" y="48"/>
                  </a:lnTo>
                  <a:lnTo>
                    <a:pt x="228" y="56"/>
                  </a:lnTo>
                  <a:lnTo>
                    <a:pt x="206" y="38"/>
                  </a:lnTo>
                  <a:lnTo>
                    <a:pt x="196" y="40"/>
                  </a:lnTo>
                  <a:lnTo>
                    <a:pt x="202" y="62"/>
                  </a:lnTo>
                  <a:lnTo>
                    <a:pt x="186" y="48"/>
                  </a:lnTo>
                  <a:lnTo>
                    <a:pt x="166" y="54"/>
                  </a:lnTo>
                  <a:lnTo>
                    <a:pt x="164" y="54"/>
                  </a:lnTo>
                  <a:lnTo>
                    <a:pt x="164" y="56"/>
                  </a:lnTo>
                  <a:lnTo>
                    <a:pt x="162" y="60"/>
                  </a:lnTo>
                  <a:lnTo>
                    <a:pt x="164" y="66"/>
                  </a:lnTo>
                  <a:lnTo>
                    <a:pt x="166" y="70"/>
                  </a:lnTo>
                  <a:lnTo>
                    <a:pt x="170" y="76"/>
                  </a:lnTo>
                  <a:lnTo>
                    <a:pt x="152" y="64"/>
                  </a:lnTo>
                  <a:lnTo>
                    <a:pt x="128" y="70"/>
                  </a:lnTo>
                  <a:lnTo>
                    <a:pt x="104" y="7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" name="Freeform 347"/>
            <p:cNvSpPr>
              <a:spLocks/>
            </p:cNvSpPr>
            <p:nvPr/>
          </p:nvSpPr>
          <p:spPr bwMode="gray">
            <a:xfrm>
              <a:off x="4999" y="1710"/>
              <a:ext cx="38" cy="46"/>
            </a:xfrm>
            <a:custGeom>
              <a:avLst/>
              <a:gdLst>
                <a:gd name="T0" fmla="*/ 10 w 38"/>
                <a:gd name="T1" fmla="*/ 0 h 46"/>
                <a:gd name="T2" fmla="*/ 8 w 38"/>
                <a:gd name="T3" fmla="*/ 0 h 46"/>
                <a:gd name="T4" fmla="*/ 8 w 38"/>
                <a:gd name="T5" fmla="*/ 0 h 46"/>
                <a:gd name="T6" fmla="*/ 6 w 38"/>
                <a:gd name="T7" fmla="*/ 2 h 46"/>
                <a:gd name="T8" fmla="*/ 6 w 38"/>
                <a:gd name="T9" fmla="*/ 2 h 46"/>
                <a:gd name="T10" fmla="*/ 4 w 38"/>
                <a:gd name="T11" fmla="*/ 6 h 46"/>
                <a:gd name="T12" fmla="*/ 4 w 38"/>
                <a:gd name="T13" fmla="*/ 10 h 46"/>
                <a:gd name="T14" fmla="*/ 2 w 38"/>
                <a:gd name="T15" fmla="*/ 18 h 46"/>
                <a:gd name="T16" fmla="*/ 2 w 38"/>
                <a:gd name="T17" fmla="*/ 22 h 46"/>
                <a:gd name="T18" fmla="*/ 2 w 38"/>
                <a:gd name="T19" fmla="*/ 24 h 46"/>
                <a:gd name="T20" fmla="*/ 4 w 38"/>
                <a:gd name="T21" fmla="*/ 26 h 46"/>
                <a:gd name="T22" fmla="*/ 6 w 38"/>
                <a:gd name="T23" fmla="*/ 26 h 46"/>
                <a:gd name="T24" fmla="*/ 8 w 38"/>
                <a:gd name="T25" fmla="*/ 28 h 46"/>
                <a:gd name="T26" fmla="*/ 6 w 38"/>
                <a:gd name="T27" fmla="*/ 30 h 46"/>
                <a:gd name="T28" fmla="*/ 4 w 38"/>
                <a:gd name="T29" fmla="*/ 30 h 46"/>
                <a:gd name="T30" fmla="*/ 2 w 38"/>
                <a:gd name="T31" fmla="*/ 32 h 46"/>
                <a:gd name="T32" fmla="*/ 0 w 38"/>
                <a:gd name="T33" fmla="*/ 36 h 46"/>
                <a:gd name="T34" fmla="*/ 0 w 38"/>
                <a:gd name="T35" fmla="*/ 38 h 46"/>
                <a:gd name="T36" fmla="*/ 2 w 38"/>
                <a:gd name="T37" fmla="*/ 40 h 46"/>
                <a:gd name="T38" fmla="*/ 2 w 38"/>
                <a:gd name="T39" fmla="*/ 42 h 46"/>
                <a:gd name="T40" fmla="*/ 2 w 38"/>
                <a:gd name="T41" fmla="*/ 42 h 46"/>
                <a:gd name="T42" fmla="*/ 4 w 38"/>
                <a:gd name="T43" fmla="*/ 42 h 46"/>
                <a:gd name="T44" fmla="*/ 6 w 38"/>
                <a:gd name="T45" fmla="*/ 44 h 46"/>
                <a:gd name="T46" fmla="*/ 8 w 38"/>
                <a:gd name="T47" fmla="*/ 44 h 46"/>
                <a:gd name="T48" fmla="*/ 10 w 38"/>
                <a:gd name="T49" fmla="*/ 44 h 46"/>
                <a:gd name="T50" fmla="*/ 12 w 38"/>
                <a:gd name="T51" fmla="*/ 44 h 46"/>
                <a:gd name="T52" fmla="*/ 12 w 38"/>
                <a:gd name="T53" fmla="*/ 40 h 46"/>
                <a:gd name="T54" fmla="*/ 14 w 38"/>
                <a:gd name="T55" fmla="*/ 38 h 46"/>
                <a:gd name="T56" fmla="*/ 16 w 38"/>
                <a:gd name="T57" fmla="*/ 38 h 46"/>
                <a:gd name="T58" fmla="*/ 18 w 38"/>
                <a:gd name="T59" fmla="*/ 36 h 46"/>
                <a:gd name="T60" fmla="*/ 20 w 38"/>
                <a:gd name="T61" fmla="*/ 38 h 46"/>
                <a:gd name="T62" fmla="*/ 22 w 38"/>
                <a:gd name="T63" fmla="*/ 40 h 46"/>
                <a:gd name="T64" fmla="*/ 26 w 38"/>
                <a:gd name="T65" fmla="*/ 42 h 46"/>
                <a:gd name="T66" fmla="*/ 30 w 38"/>
                <a:gd name="T67" fmla="*/ 44 h 46"/>
                <a:gd name="T68" fmla="*/ 34 w 38"/>
                <a:gd name="T69" fmla="*/ 46 h 46"/>
                <a:gd name="T70" fmla="*/ 36 w 38"/>
                <a:gd name="T71" fmla="*/ 46 h 46"/>
                <a:gd name="T72" fmla="*/ 38 w 38"/>
                <a:gd name="T73" fmla="*/ 46 h 46"/>
                <a:gd name="T74" fmla="*/ 38 w 38"/>
                <a:gd name="T75" fmla="*/ 44 h 46"/>
                <a:gd name="T76" fmla="*/ 38 w 38"/>
                <a:gd name="T77" fmla="*/ 38 h 46"/>
                <a:gd name="T78" fmla="*/ 36 w 38"/>
                <a:gd name="T79" fmla="*/ 34 h 46"/>
                <a:gd name="T80" fmla="*/ 34 w 38"/>
                <a:gd name="T81" fmla="*/ 32 h 46"/>
                <a:gd name="T82" fmla="*/ 34 w 38"/>
                <a:gd name="T83" fmla="*/ 30 h 46"/>
                <a:gd name="T84" fmla="*/ 32 w 38"/>
                <a:gd name="T85" fmla="*/ 28 h 46"/>
                <a:gd name="T86" fmla="*/ 32 w 38"/>
                <a:gd name="T87" fmla="*/ 28 h 46"/>
                <a:gd name="T88" fmla="*/ 32 w 38"/>
                <a:gd name="T89" fmla="*/ 26 h 46"/>
                <a:gd name="T90" fmla="*/ 30 w 38"/>
                <a:gd name="T91" fmla="*/ 24 h 46"/>
                <a:gd name="T92" fmla="*/ 28 w 38"/>
                <a:gd name="T93" fmla="*/ 24 h 46"/>
                <a:gd name="T94" fmla="*/ 26 w 38"/>
                <a:gd name="T95" fmla="*/ 24 h 46"/>
                <a:gd name="T96" fmla="*/ 24 w 38"/>
                <a:gd name="T97" fmla="*/ 24 h 46"/>
                <a:gd name="T98" fmla="*/ 20 w 38"/>
                <a:gd name="T99" fmla="*/ 22 h 46"/>
                <a:gd name="T100" fmla="*/ 18 w 38"/>
                <a:gd name="T101" fmla="*/ 20 h 46"/>
                <a:gd name="T102" fmla="*/ 16 w 38"/>
                <a:gd name="T103" fmla="*/ 18 h 46"/>
                <a:gd name="T104" fmla="*/ 14 w 38"/>
                <a:gd name="T105" fmla="*/ 16 h 46"/>
                <a:gd name="T106" fmla="*/ 14 w 38"/>
                <a:gd name="T107" fmla="*/ 16 h 46"/>
                <a:gd name="T108" fmla="*/ 16 w 38"/>
                <a:gd name="T109" fmla="*/ 14 h 46"/>
                <a:gd name="T110" fmla="*/ 28 w 38"/>
                <a:gd name="T111" fmla="*/ 14 h 46"/>
                <a:gd name="T112" fmla="*/ 28 w 38"/>
                <a:gd name="T113" fmla="*/ 4 h 46"/>
                <a:gd name="T114" fmla="*/ 26 w 38"/>
                <a:gd name="T115" fmla="*/ 6 h 46"/>
                <a:gd name="T116" fmla="*/ 24 w 38"/>
                <a:gd name="T117" fmla="*/ 6 h 46"/>
                <a:gd name="T118" fmla="*/ 20 w 38"/>
                <a:gd name="T119" fmla="*/ 6 h 46"/>
                <a:gd name="T120" fmla="*/ 16 w 38"/>
                <a:gd name="T121" fmla="*/ 4 h 46"/>
                <a:gd name="T122" fmla="*/ 12 w 38"/>
                <a:gd name="T123" fmla="*/ 4 h 46"/>
                <a:gd name="T124" fmla="*/ 10 w 38"/>
                <a:gd name="T1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" h="46">
                  <a:moveTo>
                    <a:pt x="1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6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6" y="42"/>
                  </a:lnTo>
                  <a:lnTo>
                    <a:pt x="30" y="44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8" y="38"/>
                  </a:lnTo>
                  <a:lnTo>
                    <a:pt x="36" y="34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6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28" y="14"/>
                  </a:lnTo>
                  <a:lnTo>
                    <a:pt x="28" y="4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" name="Freeform 348"/>
            <p:cNvSpPr>
              <a:spLocks/>
            </p:cNvSpPr>
            <p:nvPr/>
          </p:nvSpPr>
          <p:spPr bwMode="gray">
            <a:xfrm>
              <a:off x="4415" y="1754"/>
              <a:ext cx="278" cy="320"/>
            </a:xfrm>
            <a:custGeom>
              <a:avLst/>
              <a:gdLst>
                <a:gd name="T0" fmla="*/ 94 w 278"/>
                <a:gd name="T1" fmla="*/ 122 h 320"/>
                <a:gd name="T2" fmla="*/ 110 w 278"/>
                <a:gd name="T3" fmla="*/ 128 h 320"/>
                <a:gd name="T4" fmla="*/ 138 w 278"/>
                <a:gd name="T5" fmla="*/ 144 h 320"/>
                <a:gd name="T6" fmla="*/ 146 w 278"/>
                <a:gd name="T7" fmla="*/ 148 h 320"/>
                <a:gd name="T8" fmla="*/ 156 w 278"/>
                <a:gd name="T9" fmla="*/ 182 h 320"/>
                <a:gd name="T10" fmla="*/ 148 w 278"/>
                <a:gd name="T11" fmla="*/ 224 h 320"/>
                <a:gd name="T12" fmla="*/ 132 w 278"/>
                <a:gd name="T13" fmla="*/ 238 h 320"/>
                <a:gd name="T14" fmla="*/ 118 w 278"/>
                <a:gd name="T15" fmla="*/ 238 h 320"/>
                <a:gd name="T16" fmla="*/ 110 w 278"/>
                <a:gd name="T17" fmla="*/ 254 h 320"/>
                <a:gd name="T18" fmla="*/ 134 w 278"/>
                <a:gd name="T19" fmla="*/ 266 h 320"/>
                <a:gd name="T20" fmla="*/ 146 w 278"/>
                <a:gd name="T21" fmla="*/ 258 h 320"/>
                <a:gd name="T22" fmla="*/ 174 w 278"/>
                <a:gd name="T23" fmla="*/ 282 h 320"/>
                <a:gd name="T24" fmla="*/ 192 w 278"/>
                <a:gd name="T25" fmla="*/ 300 h 320"/>
                <a:gd name="T26" fmla="*/ 208 w 278"/>
                <a:gd name="T27" fmla="*/ 312 h 320"/>
                <a:gd name="T28" fmla="*/ 222 w 278"/>
                <a:gd name="T29" fmla="*/ 318 h 320"/>
                <a:gd name="T30" fmla="*/ 216 w 278"/>
                <a:gd name="T31" fmla="*/ 298 h 320"/>
                <a:gd name="T32" fmla="*/ 204 w 278"/>
                <a:gd name="T33" fmla="*/ 286 h 320"/>
                <a:gd name="T34" fmla="*/ 218 w 278"/>
                <a:gd name="T35" fmla="*/ 288 h 320"/>
                <a:gd name="T36" fmla="*/ 238 w 278"/>
                <a:gd name="T37" fmla="*/ 304 h 320"/>
                <a:gd name="T38" fmla="*/ 246 w 278"/>
                <a:gd name="T39" fmla="*/ 302 h 320"/>
                <a:gd name="T40" fmla="*/ 246 w 278"/>
                <a:gd name="T41" fmla="*/ 278 h 320"/>
                <a:gd name="T42" fmla="*/ 230 w 278"/>
                <a:gd name="T43" fmla="*/ 262 h 320"/>
                <a:gd name="T44" fmla="*/ 218 w 278"/>
                <a:gd name="T45" fmla="*/ 252 h 320"/>
                <a:gd name="T46" fmla="*/ 210 w 278"/>
                <a:gd name="T47" fmla="*/ 242 h 320"/>
                <a:gd name="T48" fmla="*/ 206 w 278"/>
                <a:gd name="T49" fmla="*/ 220 h 320"/>
                <a:gd name="T50" fmla="*/ 214 w 278"/>
                <a:gd name="T51" fmla="*/ 208 h 320"/>
                <a:gd name="T52" fmla="*/ 224 w 278"/>
                <a:gd name="T53" fmla="*/ 228 h 320"/>
                <a:gd name="T54" fmla="*/ 232 w 278"/>
                <a:gd name="T55" fmla="*/ 246 h 320"/>
                <a:gd name="T56" fmla="*/ 242 w 278"/>
                <a:gd name="T57" fmla="*/ 248 h 320"/>
                <a:gd name="T58" fmla="*/ 260 w 278"/>
                <a:gd name="T59" fmla="*/ 236 h 320"/>
                <a:gd name="T60" fmla="*/ 274 w 278"/>
                <a:gd name="T61" fmla="*/ 232 h 320"/>
                <a:gd name="T62" fmla="*/ 272 w 278"/>
                <a:gd name="T63" fmla="*/ 220 h 320"/>
                <a:gd name="T64" fmla="*/ 276 w 278"/>
                <a:gd name="T65" fmla="*/ 212 h 320"/>
                <a:gd name="T66" fmla="*/ 270 w 278"/>
                <a:gd name="T67" fmla="*/ 202 h 320"/>
                <a:gd name="T68" fmla="*/ 260 w 278"/>
                <a:gd name="T69" fmla="*/ 200 h 320"/>
                <a:gd name="T70" fmla="*/ 254 w 278"/>
                <a:gd name="T71" fmla="*/ 196 h 320"/>
                <a:gd name="T72" fmla="*/ 216 w 278"/>
                <a:gd name="T73" fmla="*/ 166 h 320"/>
                <a:gd name="T74" fmla="*/ 206 w 278"/>
                <a:gd name="T75" fmla="*/ 168 h 320"/>
                <a:gd name="T76" fmla="*/ 210 w 278"/>
                <a:gd name="T77" fmla="*/ 152 h 320"/>
                <a:gd name="T78" fmla="*/ 222 w 278"/>
                <a:gd name="T79" fmla="*/ 140 h 320"/>
                <a:gd name="T80" fmla="*/ 218 w 278"/>
                <a:gd name="T81" fmla="*/ 126 h 320"/>
                <a:gd name="T82" fmla="*/ 208 w 278"/>
                <a:gd name="T83" fmla="*/ 116 h 320"/>
                <a:gd name="T84" fmla="*/ 196 w 278"/>
                <a:gd name="T85" fmla="*/ 96 h 320"/>
                <a:gd name="T86" fmla="*/ 186 w 278"/>
                <a:gd name="T87" fmla="*/ 94 h 320"/>
                <a:gd name="T88" fmla="*/ 176 w 278"/>
                <a:gd name="T89" fmla="*/ 94 h 320"/>
                <a:gd name="T90" fmla="*/ 180 w 278"/>
                <a:gd name="T91" fmla="*/ 82 h 320"/>
                <a:gd name="T92" fmla="*/ 168 w 278"/>
                <a:gd name="T93" fmla="*/ 78 h 320"/>
                <a:gd name="T94" fmla="*/ 150 w 278"/>
                <a:gd name="T95" fmla="*/ 58 h 320"/>
                <a:gd name="T96" fmla="*/ 108 w 278"/>
                <a:gd name="T97" fmla="*/ 48 h 320"/>
                <a:gd name="T98" fmla="*/ 78 w 278"/>
                <a:gd name="T99" fmla="*/ 44 h 320"/>
                <a:gd name="T100" fmla="*/ 84 w 278"/>
                <a:gd name="T101" fmla="*/ 24 h 320"/>
                <a:gd name="T102" fmla="*/ 80 w 278"/>
                <a:gd name="T103" fmla="*/ 4 h 320"/>
                <a:gd name="T104" fmla="*/ 60 w 278"/>
                <a:gd name="T105" fmla="*/ 16 h 320"/>
                <a:gd name="T106" fmla="*/ 72 w 278"/>
                <a:gd name="T107" fmla="*/ 78 h 320"/>
                <a:gd name="T108" fmla="*/ 72 w 278"/>
                <a:gd name="T109" fmla="*/ 92 h 320"/>
                <a:gd name="T110" fmla="*/ 44 w 278"/>
                <a:gd name="T111" fmla="*/ 38 h 320"/>
                <a:gd name="T112" fmla="*/ 40 w 278"/>
                <a:gd name="T113" fmla="*/ 0 h 320"/>
                <a:gd name="T114" fmla="*/ 2 w 278"/>
                <a:gd name="T115" fmla="*/ 56 h 320"/>
                <a:gd name="T116" fmla="*/ 4 w 278"/>
                <a:gd name="T117" fmla="*/ 68 h 320"/>
                <a:gd name="T118" fmla="*/ 22 w 278"/>
                <a:gd name="T119" fmla="*/ 108 h 320"/>
                <a:gd name="T120" fmla="*/ 36 w 278"/>
                <a:gd name="T121" fmla="*/ 11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8" h="320">
                  <a:moveTo>
                    <a:pt x="80" y="124"/>
                  </a:moveTo>
                  <a:lnTo>
                    <a:pt x="92" y="126"/>
                  </a:lnTo>
                  <a:lnTo>
                    <a:pt x="92" y="124"/>
                  </a:lnTo>
                  <a:lnTo>
                    <a:pt x="92" y="124"/>
                  </a:lnTo>
                  <a:lnTo>
                    <a:pt x="92" y="122"/>
                  </a:lnTo>
                  <a:lnTo>
                    <a:pt x="94" y="122"/>
                  </a:lnTo>
                  <a:lnTo>
                    <a:pt x="94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102" y="126"/>
                  </a:lnTo>
                  <a:lnTo>
                    <a:pt x="106" y="128"/>
                  </a:lnTo>
                  <a:lnTo>
                    <a:pt x="110" y="128"/>
                  </a:lnTo>
                  <a:lnTo>
                    <a:pt x="116" y="130"/>
                  </a:lnTo>
                  <a:lnTo>
                    <a:pt x="134" y="138"/>
                  </a:lnTo>
                  <a:lnTo>
                    <a:pt x="136" y="140"/>
                  </a:lnTo>
                  <a:lnTo>
                    <a:pt x="136" y="140"/>
                  </a:lnTo>
                  <a:lnTo>
                    <a:pt x="138" y="142"/>
                  </a:lnTo>
                  <a:lnTo>
                    <a:pt x="138" y="144"/>
                  </a:lnTo>
                  <a:lnTo>
                    <a:pt x="138" y="146"/>
                  </a:lnTo>
                  <a:lnTo>
                    <a:pt x="136" y="150"/>
                  </a:lnTo>
                  <a:lnTo>
                    <a:pt x="136" y="148"/>
                  </a:lnTo>
                  <a:lnTo>
                    <a:pt x="138" y="148"/>
                  </a:lnTo>
                  <a:lnTo>
                    <a:pt x="142" y="148"/>
                  </a:lnTo>
                  <a:lnTo>
                    <a:pt x="146" y="148"/>
                  </a:lnTo>
                  <a:lnTo>
                    <a:pt x="148" y="150"/>
                  </a:lnTo>
                  <a:lnTo>
                    <a:pt x="152" y="152"/>
                  </a:lnTo>
                  <a:lnTo>
                    <a:pt x="152" y="156"/>
                  </a:lnTo>
                  <a:lnTo>
                    <a:pt x="154" y="160"/>
                  </a:lnTo>
                  <a:lnTo>
                    <a:pt x="156" y="170"/>
                  </a:lnTo>
                  <a:lnTo>
                    <a:pt x="156" y="182"/>
                  </a:lnTo>
                  <a:lnTo>
                    <a:pt x="156" y="196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50" y="214"/>
                  </a:lnTo>
                  <a:lnTo>
                    <a:pt x="150" y="218"/>
                  </a:lnTo>
                  <a:lnTo>
                    <a:pt x="148" y="224"/>
                  </a:lnTo>
                  <a:lnTo>
                    <a:pt x="146" y="230"/>
                  </a:lnTo>
                  <a:lnTo>
                    <a:pt x="140" y="234"/>
                  </a:lnTo>
                  <a:lnTo>
                    <a:pt x="140" y="236"/>
                  </a:lnTo>
                  <a:lnTo>
                    <a:pt x="138" y="236"/>
                  </a:lnTo>
                  <a:lnTo>
                    <a:pt x="136" y="238"/>
                  </a:lnTo>
                  <a:lnTo>
                    <a:pt x="132" y="238"/>
                  </a:lnTo>
                  <a:lnTo>
                    <a:pt x="128" y="238"/>
                  </a:lnTo>
                  <a:lnTo>
                    <a:pt x="126" y="238"/>
                  </a:lnTo>
                  <a:lnTo>
                    <a:pt x="124" y="238"/>
                  </a:lnTo>
                  <a:lnTo>
                    <a:pt x="124" y="236"/>
                  </a:lnTo>
                  <a:lnTo>
                    <a:pt x="120" y="236"/>
                  </a:lnTo>
                  <a:lnTo>
                    <a:pt x="118" y="238"/>
                  </a:lnTo>
                  <a:lnTo>
                    <a:pt x="116" y="240"/>
                  </a:lnTo>
                  <a:lnTo>
                    <a:pt x="112" y="244"/>
                  </a:lnTo>
                  <a:lnTo>
                    <a:pt x="110" y="250"/>
                  </a:lnTo>
                  <a:lnTo>
                    <a:pt x="110" y="250"/>
                  </a:lnTo>
                  <a:lnTo>
                    <a:pt x="110" y="252"/>
                  </a:lnTo>
                  <a:lnTo>
                    <a:pt x="110" y="254"/>
                  </a:lnTo>
                  <a:lnTo>
                    <a:pt x="112" y="256"/>
                  </a:lnTo>
                  <a:lnTo>
                    <a:pt x="114" y="260"/>
                  </a:lnTo>
                  <a:lnTo>
                    <a:pt x="116" y="262"/>
                  </a:lnTo>
                  <a:lnTo>
                    <a:pt x="122" y="264"/>
                  </a:lnTo>
                  <a:lnTo>
                    <a:pt x="126" y="266"/>
                  </a:lnTo>
                  <a:lnTo>
                    <a:pt x="134" y="266"/>
                  </a:lnTo>
                  <a:lnTo>
                    <a:pt x="136" y="266"/>
                  </a:lnTo>
                  <a:lnTo>
                    <a:pt x="138" y="264"/>
                  </a:lnTo>
                  <a:lnTo>
                    <a:pt x="140" y="262"/>
                  </a:lnTo>
                  <a:lnTo>
                    <a:pt x="144" y="262"/>
                  </a:lnTo>
                  <a:lnTo>
                    <a:pt x="146" y="260"/>
                  </a:lnTo>
                  <a:lnTo>
                    <a:pt x="146" y="258"/>
                  </a:lnTo>
                  <a:lnTo>
                    <a:pt x="144" y="256"/>
                  </a:lnTo>
                  <a:lnTo>
                    <a:pt x="162" y="274"/>
                  </a:lnTo>
                  <a:lnTo>
                    <a:pt x="174" y="276"/>
                  </a:lnTo>
                  <a:lnTo>
                    <a:pt x="174" y="276"/>
                  </a:lnTo>
                  <a:lnTo>
                    <a:pt x="174" y="278"/>
                  </a:lnTo>
                  <a:lnTo>
                    <a:pt x="174" y="282"/>
                  </a:lnTo>
                  <a:lnTo>
                    <a:pt x="174" y="284"/>
                  </a:lnTo>
                  <a:lnTo>
                    <a:pt x="176" y="288"/>
                  </a:lnTo>
                  <a:lnTo>
                    <a:pt x="180" y="292"/>
                  </a:lnTo>
                  <a:lnTo>
                    <a:pt x="184" y="296"/>
                  </a:lnTo>
                  <a:lnTo>
                    <a:pt x="192" y="298"/>
                  </a:lnTo>
                  <a:lnTo>
                    <a:pt x="192" y="300"/>
                  </a:lnTo>
                  <a:lnTo>
                    <a:pt x="196" y="300"/>
                  </a:lnTo>
                  <a:lnTo>
                    <a:pt x="200" y="302"/>
                  </a:lnTo>
                  <a:lnTo>
                    <a:pt x="202" y="306"/>
                  </a:lnTo>
                  <a:lnTo>
                    <a:pt x="206" y="310"/>
                  </a:lnTo>
                  <a:lnTo>
                    <a:pt x="206" y="312"/>
                  </a:lnTo>
                  <a:lnTo>
                    <a:pt x="208" y="312"/>
                  </a:lnTo>
                  <a:lnTo>
                    <a:pt x="210" y="314"/>
                  </a:lnTo>
                  <a:lnTo>
                    <a:pt x="212" y="316"/>
                  </a:lnTo>
                  <a:lnTo>
                    <a:pt x="214" y="318"/>
                  </a:lnTo>
                  <a:lnTo>
                    <a:pt x="218" y="320"/>
                  </a:lnTo>
                  <a:lnTo>
                    <a:pt x="220" y="320"/>
                  </a:lnTo>
                  <a:lnTo>
                    <a:pt x="222" y="318"/>
                  </a:lnTo>
                  <a:lnTo>
                    <a:pt x="222" y="316"/>
                  </a:lnTo>
                  <a:lnTo>
                    <a:pt x="222" y="310"/>
                  </a:lnTo>
                  <a:lnTo>
                    <a:pt x="222" y="310"/>
                  </a:lnTo>
                  <a:lnTo>
                    <a:pt x="220" y="306"/>
                  </a:lnTo>
                  <a:lnTo>
                    <a:pt x="218" y="302"/>
                  </a:lnTo>
                  <a:lnTo>
                    <a:pt x="216" y="298"/>
                  </a:lnTo>
                  <a:lnTo>
                    <a:pt x="212" y="294"/>
                  </a:lnTo>
                  <a:lnTo>
                    <a:pt x="210" y="290"/>
                  </a:lnTo>
                  <a:lnTo>
                    <a:pt x="206" y="290"/>
                  </a:lnTo>
                  <a:lnTo>
                    <a:pt x="206" y="288"/>
                  </a:lnTo>
                  <a:lnTo>
                    <a:pt x="206" y="288"/>
                  </a:lnTo>
                  <a:lnTo>
                    <a:pt x="204" y="286"/>
                  </a:lnTo>
                  <a:lnTo>
                    <a:pt x="204" y="286"/>
                  </a:lnTo>
                  <a:lnTo>
                    <a:pt x="206" y="284"/>
                  </a:lnTo>
                  <a:lnTo>
                    <a:pt x="208" y="284"/>
                  </a:lnTo>
                  <a:lnTo>
                    <a:pt x="210" y="284"/>
                  </a:lnTo>
                  <a:lnTo>
                    <a:pt x="214" y="286"/>
                  </a:lnTo>
                  <a:lnTo>
                    <a:pt x="218" y="288"/>
                  </a:lnTo>
                  <a:lnTo>
                    <a:pt x="222" y="290"/>
                  </a:lnTo>
                  <a:lnTo>
                    <a:pt x="228" y="292"/>
                  </a:lnTo>
                  <a:lnTo>
                    <a:pt x="232" y="296"/>
                  </a:lnTo>
                  <a:lnTo>
                    <a:pt x="236" y="300"/>
                  </a:lnTo>
                  <a:lnTo>
                    <a:pt x="238" y="304"/>
                  </a:lnTo>
                  <a:lnTo>
                    <a:pt x="238" y="304"/>
                  </a:lnTo>
                  <a:lnTo>
                    <a:pt x="240" y="306"/>
                  </a:lnTo>
                  <a:lnTo>
                    <a:pt x="240" y="308"/>
                  </a:lnTo>
                  <a:lnTo>
                    <a:pt x="242" y="308"/>
                  </a:lnTo>
                  <a:lnTo>
                    <a:pt x="244" y="306"/>
                  </a:lnTo>
                  <a:lnTo>
                    <a:pt x="246" y="304"/>
                  </a:lnTo>
                  <a:lnTo>
                    <a:pt x="246" y="302"/>
                  </a:lnTo>
                  <a:lnTo>
                    <a:pt x="248" y="300"/>
                  </a:lnTo>
                  <a:lnTo>
                    <a:pt x="248" y="296"/>
                  </a:lnTo>
                  <a:lnTo>
                    <a:pt x="250" y="290"/>
                  </a:lnTo>
                  <a:lnTo>
                    <a:pt x="250" y="286"/>
                  </a:lnTo>
                  <a:lnTo>
                    <a:pt x="248" y="282"/>
                  </a:lnTo>
                  <a:lnTo>
                    <a:pt x="246" y="278"/>
                  </a:lnTo>
                  <a:lnTo>
                    <a:pt x="244" y="276"/>
                  </a:lnTo>
                  <a:lnTo>
                    <a:pt x="242" y="274"/>
                  </a:lnTo>
                  <a:lnTo>
                    <a:pt x="240" y="272"/>
                  </a:lnTo>
                  <a:lnTo>
                    <a:pt x="236" y="268"/>
                  </a:lnTo>
                  <a:lnTo>
                    <a:pt x="232" y="264"/>
                  </a:lnTo>
                  <a:lnTo>
                    <a:pt x="230" y="262"/>
                  </a:lnTo>
                  <a:lnTo>
                    <a:pt x="226" y="260"/>
                  </a:lnTo>
                  <a:lnTo>
                    <a:pt x="224" y="258"/>
                  </a:lnTo>
                  <a:lnTo>
                    <a:pt x="224" y="258"/>
                  </a:lnTo>
                  <a:lnTo>
                    <a:pt x="222" y="258"/>
                  </a:lnTo>
                  <a:lnTo>
                    <a:pt x="220" y="256"/>
                  </a:lnTo>
                  <a:lnTo>
                    <a:pt x="218" y="252"/>
                  </a:lnTo>
                  <a:lnTo>
                    <a:pt x="218" y="250"/>
                  </a:lnTo>
                  <a:lnTo>
                    <a:pt x="218" y="250"/>
                  </a:lnTo>
                  <a:lnTo>
                    <a:pt x="216" y="250"/>
                  </a:lnTo>
                  <a:lnTo>
                    <a:pt x="214" y="248"/>
                  </a:lnTo>
                  <a:lnTo>
                    <a:pt x="212" y="246"/>
                  </a:lnTo>
                  <a:lnTo>
                    <a:pt x="210" y="242"/>
                  </a:lnTo>
                  <a:lnTo>
                    <a:pt x="208" y="238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06" y="226"/>
                  </a:lnTo>
                  <a:lnTo>
                    <a:pt x="206" y="224"/>
                  </a:lnTo>
                  <a:lnTo>
                    <a:pt x="206" y="220"/>
                  </a:lnTo>
                  <a:lnTo>
                    <a:pt x="206" y="216"/>
                  </a:lnTo>
                  <a:lnTo>
                    <a:pt x="208" y="212"/>
                  </a:lnTo>
                  <a:lnTo>
                    <a:pt x="210" y="208"/>
                  </a:lnTo>
                  <a:lnTo>
                    <a:pt x="212" y="208"/>
                  </a:lnTo>
                  <a:lnTo>
                    <a:pt x="214" y="208"/>
                  </a:lnTo>
                  <a:lnTo>
                    <a:pt x="214" y="208"/>
                  </a:lnTo>
                  <a:lnTo>
                    <a:pt x="216" y="210"/>
                  </a:lnTo>
                  <a:lnTo>
                    <a:pt x="220" y="212"/>
                  </a:lnTo>
                  <a:lnTo>
                    <a:pt x="222" y="216"/>
                  </a:lnTo>
                  <a:lnTo>
                    <a:pt x="222" y="220"/>
                  </a:lnTo>
                  <a:lnTo>
                    <a:pt x="224" y="226"/>
                  </a:lnTo>
                  <a:lnTo>
                    <a:pt x="224" y="228"/>
                  </a:lnTo>
                  <a:lnTo>
                    <a:pt x="226" y="230"/>
                  </a:lnTo>
                  <a:lnTo>
                    <a:pt x="228" y="234"/>
                  </a:lnTo>
                  <a:lnTo>
                    <a:pt x="230" y="240"/>
                  </a:lnTo>
                  <a:lnTo>
                    <a:pt x="230" y="244"/>
                  </a:lnTo>
                  <a:lnTo>
                    <a:pt x="232" y="246"/>
                  </a:lnTo>
                  <a:lnTo>
                    <a:pt x="232" y="246"/>
                  </a:lnTo>
                  <a:lnTo>
                    <a:pt x="232" y="248"/>
                  </a:lnTo>
                  <a:lnTo>
                    <a:pt x="232" y="248"/>
                  </a:lnTo>
                  <a:lnTo>
                    <a:pt x="234" y="250"/>
                  </a:lnTo>
                  <a:lnTo>
                    <a:pt x="236" y="250"/>
                  </a:lnTo>
                  <a:lnTo>
                    <a:pt x="238" y="250"/>
                  </a:lnTo>
                  <a:lnTo>
                    <a:pt x="242" y="248"/>
                  </a:lnTo>
                  <a:lnTo>
                    <a:pt x="246" y="244"/>
                  </a:lnTo>
                  <a:lnTo>
                    <a:pt x="248" y="244"/>
                  </a:lnTo>
                  <a:lnTo>
                    <a:pt x="250" y="242"/>
                  </a:lnTo>
                  <a:lnTo>
                    <a:pt x="252" y="240"/>
                  </a:lnTo>
                  <a:lnTo>
                    <a:pt x="256" y="238"/>
                  </a:lnTo>
                  <a:lnTo>
                    <a:pt x="260" y="236"/>
                  </a:lnTo>
                  <a:lnTo>
                    <a:pt x="264" y="234"/>
                  </a:lnTo>
                  <a:lnTo>
                    <a:pt x="266" y="234"/>
                  </a:lnTo>
                  <a:lnTo>
                    <a:pt x="268" y="234"/>
                  </a:lnTo>
                  <a:lnTo>
                    <a:pt x="270" y="234"/>
                  </a:lnTo>
                  <a:lnTo>
                    <a:pt x="272" y="234"/>
                  </a:lnTo>
                  <a:lnTo>
                    <a:pt x="274" y="232"/>
                  </a:lnTo>
                  <a:lnTo>
                    <a:pt x="276" y="230"/>
                  </a:lnTo>
                  <a:lnTo>
                    <a:pt x="278" y="228"/>
                  </a:lnTo>
                  <a:lnTo>
                    <a:pt x="276" y="224"/>
                  </a:lnTo>
                  <a:lnTo>
                    <a:pt x="274" y="220"/>
                  </a:lnTo>
                  <a:lnTo>
                    <a:pt x="274" y="220"/>
                  </a:lnTo>
                  <a:lnTo>
                    <a:pt x="272" y="220"/>
                  </a:lnTo>
                  <a:lnTo>
                    <a:pt x="270" y="220"/>
                  </a:lnTo>
                  <a:lnTo>
                    <a:pt x="268" y="218"/>
                  </a:lnTo>
                  <a:lnTo>
                    <a:pt x="266" y="218"/>
                  </a:lnTo>
                  <a:lnTo>
                    <a:pt x="266" y="214"/>
                  </a:lnTo>
                  <a:lnTo>
                    <a:pt x="276" y="212"/>
                  </a:lnTo>
                  <a:lnTo>
                    <a:pt x="276" y="212"/>
                  </a:lnTo>
                  <a:lnTo>
                    <a:pt x="276" y="210"/>
                  </a:lnTo>
                  <a:lnTo>
                    <a:pt x="276" y="208"/>
                  </a:lnTo>
                  <a:lnTo>
                    <a:pt x="274" y="206"/>
                  </a:lnTo>
                  <a:lnTo>
                    <a:pt x="272" y="204"/>
                  </a:lnTo>
                  <a:lnTo>
                    <a:pt x="272" y="204"/>
                  </a:lnTo>
                  <a:lnTo>
                    <a:pt x="270" y="202"/>
                  </a:lnTo>
                  <a:lnTo>
                    <a:pt x="270" y="200"/>
                  </a:lnTo>
                  <a:lnTo>
                    <a:pt x="268" y="198"/>
                  </a:lnTo>
                  <a:lnTo>
                    <a:pt x="266" y="198"/>
                  </a:lnTo>
                  <a:lnTo>
                    <a:pt x="262" y="198"/>
                  </a:lnTo>
                  <a:lnTo>
                    <a:pt x="262" y="200"/>
                  </a:lnTo>
                  <a:lnTo>
                    <a:pt x="260" y="200"/>
                  </a:lnTo>
                  <a:lnTo>
                    <a:pt x="258" y="200"/>
                  </a:lnTo>
                  <a:lnTo>
                    <a:pt x="256" y="202"/>
                  </a:lnTo>
                  <a:lnTo>
                    <a:pt x="254" y="202"/>
                  </a:lnTo>
                  <a:lnTo>
                    <a:pt x="254" y="200"/>
                  </a:lnTo>
                  <a:lnTo>
                    <a:pt x="254" y="198"/>
                  </a:lnTo>
                  <a:lnTo>
                    <a:pt x="254" y="196"/>
                  </a:lnTo>
                  <a:lnTo>
                    <a:pt x="252" y="194"/>
                  </a:lnTo>
                  <a:lnTo>
                    <a:pt x="252" y="190"/>
                  </a:lnTo>
                  <a:lnTo>
                    <a:pt x="248" y="186"/>
                  </a:lnTo>
                  <a:lnTo>
                    <a:pt x="244" y="182"/>
                  </a:lnTo>
                  <a:lnTo>
                    <a:pt x="228" y="176"/>
                  </a:lnTo>
                  <a:lnTo>
                    <a:pt x="216" y="166"/>
                  </a:lnTo>
                  <a:lnTo>
                    <a:pt x="216" y="166"/>
                  </a:lnTo>
                  <a:lnTo>
                    <a:pt x="214" y="166"/>
                  </a:lnTo>
                  <a:lnTo>
                    <a:pt x="212" y="168"/>
                  </a:lnTo>
                  <a:lnTo>
                    <a:pt x="210" y="168"/>
                  </a:lnTo>
                  <a:lnTo>
                    <a:pt x="208" y="168"/>
                  </a:lnTo>
                  <a:lnTo>
                    <a:pt x="206" y="168"/>
                  </a:lnTo>
                  <a:lnTo>
                    <a:pt x="206" y="166"/>
                  </a:lnTo>
                  <a:lnTo>
                    <a:pt x="206" y="162"/>
                  </a:lnTo>
                  <a:lnTo>
                    <a:pt x="206" y="162"/>
                  </a:lnTo>
                  <a:lnTo>
                    <a:pt x="208" y="158"/>
                  </a:lnTo>
                  <a:lnTo>
                    <a:pt x="208" y="156"/>
                  </a:lnTo>
                  <a:lnTo>
                    <a:pt x="210" y="152"/>
                  </a:lnTo>
                  <a:lnTo>
                    <a:pt x="208" y="150"/>
                  </a:lnTo>
                  <a:lnTo>
                    <a:pt x="218" y="148"/>
                  </a:lnTo>
                  <a:lnTo>
                    <a:pt x="220" y="148"/>
                  </a:lnTo>
                  <a:lnTo>
                    <a:pt x="220" y="146"/>
                  </a:lnTo>
                  <a:lnTo>
                    <a:pt x="222" y="144"/>
                  </a:lnTo>
                  <a:lnTo>
                    <a:pt x="222" y="140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18" y="132"/>
                  </a:lnTo>
                  <a:lnTo>
                    <a:pt x="216" y="130"/>
                  </a:lnTo>
                  <a:lnTo>
                    <a:pt x="218" y="126"/>
                  </a:lnTo>
                  <a:lnTo>
                    <a:pt x="218" y="126"/>
                  </a:lnTo>
                  <a:lnTo>
                    <a:pt x="220" y="124"/>
                  </a:lnTo>
                  <a:lnTo>
                    <a:pt x="220" y="122"/>
                  </a:lnTo>
                  <a:lnTo>
                    <a:pt x="218" y="120"/>
                  </a:lnTo>
                  <a:lnTo>
                    <a:pt x="218" y="118"/>
                  </a:lnTo>
                  <a:lnTo>
                    <a:pt x="214" y="116"/>
                  </a:lnTo>
                  <a:lnTo>
                    <a:pt x="208" y="116"/>
                  </a:lnTo>
                  <a:lnTo>
                    <a:pt x="208" y="104"/>
                  </a:lnTo>
                  <a:lnTo>
                    <a:pt x="206" y="104"/>
                  </a:lnTo>
                  <a:lnTo>
                    <a:pt x="204" y="102"/>
                  </a:lnTo>
                  <a:lnTo>
                    <a:pt x="200" y="102"/>
                  </a:lnTo>
                  <a:lnTo>
                    <a:pt x="196" y="98"/>
                  </a:lnTo>
                  <a:lnTo>
                    <a:pt x="196" y="96"/>
                  </a:lnTo>
                  <a:lnTo>
                    <a:pt x="196" y="96"/>
                  </a:lnTo>
                  <a:lnTo>
                    <a:pt x="194" y="94"/>
                  </a:lnTo>
                  <a:lnTo>
                    <a:pt x="192" y="92"/>
                  </a:lnTo>
                  <a:lnTo>
                    <a:pt x="190" y="92"/>
                  </a:lnTo>
                  <a:lnTo>
                    <a:pt x="186" y="94"/>
                  </a:lnTo>
                  <a:lnTo>
                    <a:pt x="186" y="94"/>
                  </a:lnTo>
                  <a:lnTo>
                    <a:pt x="184" y="94"/>
                  </a:lnTo>
                  <a:lnTo>
                    <a:pt x="182" y="96"/>
                  </a:lnTo>
                  <a:lnTo>
                    <a:pt x="180" y="96"/>
                  </a:lnTo>
                  <a:lnTo>
                    <a:pt x="178" y="96"/>
                  </a:lnTo>
                  <a:lnTo>
                    <a:pt x="176" y="96"/>
                  </a:lnTo>
                  <a:lnTo>
                    <a:pt x="176" y="94"/>
                  </a:lnTo>
                  <a:lnTo>
                    <a:pt x="178" y="90"/>
                  </a:lnTo>
                  <a:lnTo>
                    <a:pt x="178" y="90"/>
                  </a:lnTo>
                  <a:lnTo>
                    <a:pt x="178" y="88"/>
                  </a:lnTo>
                  <a:lnTo>
                    <a:pt x="180" y="86"/>
                  </a:lnTo>
                  <a:lnTo>
                    <a:pt x="180" y="84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6" y="78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0" y="78"/>
                  </a:lnTo>
                  <a:lnTo>
                    <a:pt x="168" y="78"/>
                  </a:lnTo>
                  <a:lnTo>
                    <a:pt x="166" y="78"/>
                  </a:lnTo>
                  <a:lnTo>
                    <a:pt x="164" y="76"/>
                  </a:lnTo>
                  <a:lnTo>
                    <a:pt x="160" y="74"/>
                  </a:lnTo>
                  <a:lnTo>
                    <a:pt x="156" y="70"/>
                  </a:lnTo>
                  <a:lnTo>
                    <a:pt x="152" y="62"/>
                  </a:lnTo>
                  <a:lnTo>
                    <a:pt x="150" y="58"/>
                  </a:lnTo>
                  <a:lnTo>
                    <a:pt x="144" y="54"/>
                  </a:lnTo>
                  <a:lnTo>
                    <a:pt x="132" y="48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12" y="46"/>
                  </a:lnTo>
                  <a:lnTo>
                    <a:pt x="108" y="48"/>
                  </a:lnTo>
                  <a:lnTo>
                    <a:pt x="106" y="48"/>
                  </a:lnTo>
                  <a:lnTo>
                    <a:pt x="102" y="48"/>
                  </a:lnTo>
                  <a:lnTo>
                    <a:pt x="98" y="48"/>
                  </a:lnTo>
                  <a:lnTo>
                    <a:pt x="96" y="44"/>
                  </a:lnTo>
                  <a:lnTo>
                    <a:pt x="94" y="38"/>
                  </a:lnTo>
                  <a:lnTo>
                    <a:pt x="78" y="44"/>
                  </a:lnTo>
                  <a:lnTo>
                    <a:pt x="78" y="42"/>
                  </a:lnTo>
                  <a:lnTo>
                    <a:pt x="80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4" y="16"/>
                  </a:lnTo>
                  <a:lnTo>
                    <a:pt x="86" y="12"/>
                  </a:lnTo>
                  <a:lnTo>
                    <a:pt x="84" y="8"/>
                  </a:lnTo>
                  <a:lnTo>
                    <a:pt x="82" y="6"/>
                  </a:lnTo>
                  <a:lnTo>
                    <a:pt x="80" y="4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6" y="24"/>
                  </a:lnTo>
                  <a:lnTo>
                    <a:pt x="56" y="28"/>
                  </a:lnTo>
                  <a:lnTo>
                    <a:pt x="54" y="36"/>
                  </a:lnTo>
                  <a:lnTo>
                    <a:pt x="54" y="46"/>
                  </a:lnTo>
                  <a:lnTo>
                    <a:pt x="56" y="58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72" y="80"/>
                  </a:lnTo>
                  <a:lnTo>
                    <a:pt x="72" y="84"/>
                  </a:lnTo>
                  <a:lnTo>
                    <a:pt x="72" y="86"/>
                  </a:lnTo>
                  <a:lnTo>
                    <a:pt x="72" y="90"/>
                  </a:lnTo>
                  <a:lnTo>
                    <a:pt x="72" y="92"/>
                  </a:lnTo>
                  <a:lnTo>
                    <a:pt x="70" y="92"/>
                  </a:lnTo>
                  <a:lnTo>
                    <a:pt x="68" y="90"/>
                  </a:lnTo>
                  <a:lnTo>
                    <a:pt x="64" y="86"/>
                  </a:lnTo>
                  <a:lnTo>
                    <a:pt x="56" y="76"/>
                  </a:lnTo>
                  <a:lnTo>
                    <a:pt x="48" y="60"/>
                  </a:lnTo>
                  <a:lnTo>
                    <a:pt x="44" y="38"/>
                  </a:lnTo>
                  <a:lnTo>
                    <a:pt x="44" y="32"/>
                  </a:lnTo>
                  <a:lnTo>
                    <a:pt x="46" y="20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4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0" y="30"/>
                  </a:lnTo>
                  <a:lnTo>
                    <a:pt x="4" y="4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4" y="68"/>
                  </a:lnTo>
                  <a:lnTo>
                    <a:pt x="6" y="72"/>
                  </a:lnTo>
                  <a:lnTo>
                    <a:pt x="12" y="80"/>
                  </a:lnTo>
                  <a:lnTo>
                    <a:pt x="18" y="88"/>
                  </a:lnTo>
                  <a:lnTo>
                    <a:pt x="22" y="98"/>
                  </a:lnTo>
                  <a:lnTo>
                    <a:pt x="24" y="104"/>
                  </a:lnTo>
                  <a:lnTo>
                    <a:pt x="22" y="108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8" y="110"/>
                  </a:lnTo>
                  <a:lnTo>
                    <a:pt x="30" y="108"/>
                  </a:lnTo>
                  <a:lnTo>
                    <a:pt x="32" y="108"/>
                  </a:lnTo>
                  <a:lnTo>
                    <a:pt x="36" y="110"/>
                  </a:lnTo>
                  <a:lnTo>
                    <a:pt x="40" y="112"/>
                  </a:lnTo>
                  <a:lnTo>
                    <a:pt x="48" y="118"/>
                  </a:lnTo>
                  <a:lnTo>
                    <a:pt x="62" y="122"/>
                  </a:lnTo>
                  <a:lnTo>
                    <a:pt x="80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2" name="Freeform 349"/>
            <p:cNvSpPr>
              <a:spLocks/>
            </p:cNvSpPr>
            <p:nvPr/>
          </p:nvSpPr>
          <p:spPr bwMode="gray">
            <a:xfrm>
              <a:off x="4351" y="1992"/>
              <a:ext cx="80" cy="58"/>
            </a:xfrm>
            <a:custGeom>
              <a:avLst/>
              <a:gdLst>
                <a:gd name="T0" fmla="*/ 6 w 80"/>
                <a:gd name="T1" fmla="*/ 36 h 58"/>
                <a:gd name="T2" fmla="*/ 0 w 80"/>
                <a:gd name="T3" fmla="*/ 46 h 58"/>
                <a:gd name="T4" fmla="*/ 2 w 80"/>
                <a:gd name="T5" fmla="*/ 46 h 58"/>
                <a:gd name="T6" fmla="*/ 4 w 80"/>
                <a:gd name="T7" fmla="*/ 44 h 58"/>
                <a:gd name="T8" fmla="*/ 6 w 80"/>
                <a:gd name="T9" fmla="*/ 44 h 58"/>
                <a:gd name="T10" fmla="*/ 10 w 80"/>
                <a:gd name="T11" fmla="*/ 44 h 58"/>
                <a:gd name="T12" fmla="*/ 12 w 80"/>
                <a:gd name="T13" fmla="*/ 44 h 58"/>
                <a:gd name="T14" fmla="*/ 14 w 80"/>
                <a:gd name="T15" fmla="*/ 46 h 58"/>
                <a:gd name="T16" fmla="*/ 16 w 80"/>
                <a:gd name="T17" fmla="*/ 48 h 58"/>
                <a:gd name="T18" fmla="*/ 16 w 80"/>
                <a:gd name="T19" fmla="*/ 50 h 58"/>
                <a:gd name="T20" fmla="*/ 16 w 80"/>
                <a:gd name="T21" fmla="*/ 52 h 58"/>
                <a:gd name="T22" fmla="*/ 18 w 80"/>
                <a:gd name="T23" fmla="*/ 54 h 58"/>
                <a:gd name="T24" fmla="*/ 20 w 80"/>
                <a:gd name="T25" fmla="*/ 56 h 58"/>
                <a:gd name="T26" fmla="*/ 22 w 80"/>
                <a:gd name="T27" fmla="*/ 58 h 58"/>
                <a:gd name="T28" fmla="*/ 26 w 80"/>
                <a:gd name="T29" fmla="*/ 58 h 58"/>
                <a:gd name="T30" fmla="*/ 30 w 80"/>
                <a:gd name="T31" fmla="*/ 58 h 58"/>
                <a:gd name="T32" fmla="*/ 34 w 80"/>
                <a:gd name="T33" fmla="*/ 56 h 58"/>
                <a:gd name="T34" fmla="*/ 54 w 80"/>
                <a:gd name="T35" fmla="*/ 44 h 58"/>
                <a:gd name="T36" fmla="*/ 72 w 80"/>
                <a:gd name="T37" fmla="*/ 48 h 58"/>
                <a:gd name="T38" fmla="*/ 80 w 80"/>
                <a:gd name="T39" fmla="*/ 42 h 58"/>
                <a:gd name="T40" fmla="*/ 80 w 80"/>
                <a:gd name="T41" fmla="*/ 40 h 58"/>
                <a:gd name="T42" fmla="*/ 78 w 80"/>
                <a:gd name="T43" fmla="*/ 38 h 58"/>
                <a:gd name="T44" fmla="*/ 74 w 80"/>
                <a:gd name="T45" fmla="*/ 34 h 58"/>
                <a:gd name="T46" fmla="*/ 70 w 80"/>
                <a:gd name="T47" fmla="*/ 30 h 58"/>
                <a:gd name="T48" fmla="*/ 66 w 80"/>
                <a:gd name="T49" fmla="*/ 26 h 58"/>
                <a:gd name="T50" fmla="*/ 60 w 80"/>
                <a:gd name="T51" fmla="*/ 24 h 58"/>
                <a:gd name="T52" fmla="*/ 60 w 80"/>
                <a:gd name="T53" fmla="*/ 24 h 58"/>
                <a:gd name="T54" fmla="*/ 58 w 80"/>
                <a:gd name="T55" fmla="*/ 22 h 58"/>
                <a:gd name="T56" fmla="*/ 54 w 80"/>
                <a:gd name="T57" fmla="*/ 20 h 58"/>
                <a:gd name="T58" fmla="*/ 50 w 80"/>
                <a:gd name="T59" fmla="*/ 16 h 58"/>
                <a:gd name="T60" fmla="*/ 46 w 80"/>
                <a:gd name="T61" fmla="*/ 14 h 58"/>
                <a:gd name="T62" fmla="*/ 42 w 80"/>
                <a:gd name="T63" fmla="*/ 12 h 58"/>
                <a:gd name="T64" fmla="*/ 38 w 80"/>
                <a:gd name="T65" fmla="*/ 10 h 58"/>
                <a:gd name="T66" fmla="*/ 34 w 80"/>
                <a:gd name="T67" fmla="*/ 10 h 58"/>
                <a:gd name="T68" fmla="*/ 32 w 80"/>
                <a:gd name="T69" fmla="*/ 0 h 58"/>
                <a:gd name="T70" fmla="*/ 22 w 80"/>
                <a:gd name="T71" fmla="*/ 14 h 58"/>
                <a:gd name="T72" fmla="*/ 20 w 80"/>
                <a:gd name="T73" fmla="*/ 14 h 58"/>
                <a:gd name="T74" fmla="*/ 18 w 80"/>
                <a:gd name="T75" fmla="*/ 14 h 58"/>
                <a:gd name="T76" fmla="*/ 16 w 80"/>
                <a:gd name="T77" fmla="*/ 16 h 58"/>
                <a:gd name="T78" fmla="*/ 12 w 80"/>
                <a:gd name="T79" fmla="*/ 18 h 58"/>
                <a:gd name="T80" fmla="*/ 10 w 80"/>
                <a:gd name="T81" fmla="*/ 20 h 58"/>
                <a:gd name="T82" fmla="*/ 6 w 80"/>
                <a:gd name="T83" fmla="*/ 24 h 58"/>
                <a:gd name="T84" fmla="*/ 6 w 80"/>
                <a:gd name="T85" fmla="*/ 30 h 58"/>
                <a:gd name="T86" fmla="*/ 6 w 80"/>
                <a:gd name="T87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58">
                  <a:moveTo>
                    <a:pt x="6" y="36"/>
                  </a:moveTo>
                  <a:lnTo>
                    <a:pt x="0" y="46"/>
                  </a:lnTo>
                  <a:lnTo>
                    <a:pt x="2" y="46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6" y="58"/>
                  </a:lnTo>
                  <a:lnTo>
                    <a:pt x="30" y="58"/>
                  </a:lnTo>
                  <a:lnTo>
                    <a:pt x="34" y="56"/>
                  </a:lnTo>
                  <a:lnTo>
                    <a:pt x="54" y="44"/>
                  </a:lnTo>
                  <a:lnTo>
                    <a:pt x="72" y="48"/>
                  </a:lnTo>
                  <a:lnTo>
                    <a:pt x="80" y="42"/>
                  </a:lnTo>
                  <a:lnTo>
                    <a:pt x="80" y="40"/>
                  </a:lnTo>
                  <a:lnTo>
                    <a:pt x="78" y="38"/>
                  </a:lnTo>
                  <a:lnTo>
                    <a:pt x="74" y="34"/>
                  </a:lnTo>
                  <a:lnTo>
                    <a:pt x="70" y="30"/>
                  </a:lnTo>
                  <a:lnTo>
                    <a:pt x="66" y="26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4" y="20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2" y="0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6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3" name="Freeform 350"/>
            <p:cNvSpPr>
              <a:spLocks/>
            </p:cNvSpPr>
            <p:nvPr/>
          </p:nvSpPr>
          <p:spPr bwMode="gray">
            <a:xfrm>
              <a:off x="4149" y="1668"/>
              <a:ext cx="84" cy="122"/>
            </a:xfrm>
            <a:custGeom>
              <a:avLst/>
              <a:gdLst>
                <a:gd name="T0" fmla="*/ 14 w 84"/>
                <a:gd name="T1" fmla="*/ 48 h 122"/>
                <a:gd name="T2" fmla="*/ 10 w 84"/>
                <a:gd name="T3" fmla="*/ 46 h 122"/>
                <a:gd name="T4" fmla="*/ 6 w 84"/>
                <a:gd name="T5" fmla="*/ 46 h 122"/>
                <a:gd name="T6" fmla="*/ 2 w 84"/>
                <a:gd name="T7" fmla="*/ 48 h 122"/>
                <a:gd name="T8" fmla="*/ 0 w 84"/>
                <a:gd name="T9" fmla="*/ 56 h 122"/>
                <a:gd name="T10" fmla="*/ 2 w 84"/>
                <a:gd name="T11" fmla="*/ 64 h 122"/>
                <a:gd name="T12" fmla="*/ 4 w 84"/>
                <a:gd name="T13" fmla="*/ 70 h 122"/>
                <a:gd name="T14" fmla="*/ 10 w 84"/>
                <a:gd name="T15" fmla="*/ 80 h 122"/>
                <a:gd name="T16" fmla="*/ 20 w 84"/>
                <a:gd name="T17" fmla="*/ 86 h 122"/>
                <a:gd name="T18" fmla="*/ 24 w 84"/>
                <a:gd name="T19" fmla="*/ 90 h 122"/>
                <a:gd name="T20" fmla="*/ 32 w 84"/>
                <a:gd name="T21" fmla="*/ 102 h 122"/>
                <a:gd name="T22" fmla="*/ 32 w 84"/>
                <a:gd name="T23" fmla="*/ 106 h 122"/>
                <a:gd name="T24" fmla="*/ 34 w 84"/>
                <a:gd name="T25" fmla="*/ 112 h 122"/>
                <a:gd name="T26" fmla="*/ 40 w 84"/>
                <a:gd name="T27" fmla="*/ 118 h 122"/>
                <a:gd name="T28" fmla="*/ 50 w 84"/>
                <a:gd name="T29" fmla="*/ 122 h 122"/>
                <a:gd name="T30" fmla="*/ 64 w 84"/>
                <a:gd name="T31" fmla="*/ 120 h 122"/>
                <a:gd name="T32" fmla="*/ 68 w 84"/>
                <a:gd name="T33" fmla="*/ 118 h 122"/>
                <a:gd name="T34" fmla="*/ 76 w 84"/>
                <a:gd name="T35" fmla="*/ 114 h 122"/>
                <a:gd name="T36" fmla="*/ 84 w 84"/>
                <a:gd name="T37" fmla="*/ 104 h 122"/>
                <a:gd name="T38" fmla="*/ 84 w 84"/>
                <a:gd name="T39" fmla="*/ 88 h 122"/>
                <a:gd name="T40" fmla="*/ 80 w 84"/>
                <a:gd name="T41" fmla="*/ 68 h 122"/>
                <a:gd name="T42" fmla="*/ 78 w 84"/>
                <a:gd name="T43" fmla="*/ 54 h 122"/>
                <a:gd name="T44" fmla="*/ 74 w 84"/>
                <a:gd name="T45" fmla="*/ 56 h 122"/>
                <a:gd name="T46" fmla="*/ 66 w 84"/>
                <a:gd name="T47" fmla="*/ 56 h 122"/>
                <a:gd name="T48" fmla="*/ 60 w 84"/>
                <a:gd name="T49" fmla="*/ 54 h 122"/>
                <a:gd name="T50" fmla="*/ 60 w 84"/>
                <a:gd name="T51" fmla="*/ 48 h 122"/>
                <a:gd name="T52" fmla="*/ 64 w 84"/>
                <a:gd name="T53" fmla="*/ 42 h 122"/>
                <a:gd name="T54" fmla="*/ 72 w 84"/>
                <a:gd name="T55" fmla="*/ 36 h 122"/>
                <a:gd name="T56" fmla="*/ 76 w 84"/>
                <a:gd name="T57" fmla="*/ 36 h 122"/>
                <a:gd name="T58" fmla="*/ 78 w 84"/>
                <a:gd name="T59" fmla="*/ 30 h 122"/>
                <a:gd name="T60" fmla="*/ 80 w 84"/>
                <a:gd name="T61" fmla="*/ 20 h 122"/>
                <a:gd name="T62" fmla="*/ 76 w 84"/>
                <a:gd name="T63" fmla="*/ 12 h 122"/>
                <a:gd name="T64" fmla="*/ 68 w 84"/>
                <a:gd name="T65" fmla="*/ 0 h 122"/>
                <a:gd name="T66" fmla="*/ 64 w 84"/>
                <a:gd name="T67" fmla="*/ 0 h 122"/>
                <a:gd name="T68" fmla="*/ 54 w 84"/>
                <a:gd name="T69" fmla="*/ 4 h 122"/>
                <a:gd name="T70" fmla="*/ 46 w 84"/>
                <a:gd name="T71" fmla="*/ 4 h 122"/>
                <a:gd name="T72" fmla="*/ 40 w 84"/>
                <a:gd name="T73" fmla="*/ 4 h 122"/>
                <a:gd name="T74" fmla="*/ 32 w 84"/>
                <a:gd name="T75" fmla="*/ 2 h 122"/>
                <a:gd name="T76" fmla="*/ 24 w 84"/>
                <a:gd name="T77" fmla="*/ 6 h 122"/>
                <a:gd name="T78" fmla="*/ 20 w 84"/>
                <a:gd name="T79" fmla="*/ 14 h 122"/>
                <a:gd name="T80" fmla="*/ 20 w 84"/>
                <a:gd name="T81" fmla="*/ 16 h 122"/>
                <a:gd name="T82" fmla="*/ 20 w 84"/>
                <a:gd name="T83" fmla="*/ 24 h 122"/>
                <a:gd name="T84" fmla="*/ 24 w 84"/>
                <a:gd name="T85" fmla="*/ 34 h 122"/>
                <a:gd name="T86" fmla="*/ 28 w 84"/>
                <a:gd name="T87" fmla="*/ 38 h 122"/>
                <a:gd name="T88" fmla="*/ 32 w 84"/>
                <a:gd name="T89" fmla="*/ 42 h 122"/>
                <a:gd name="T90" fmla="*/ 34 w 84"/>
                <a:gd name="T91" fmla="*/ 48 h 122"/>
                <a:gd name="T92" fmla="*/ 32 w 84"/>
                <a:gd name="T93" fmla="*/ 56 h 122"/>
                <a:gd name="T94" fmla="*/ 26 w 84"/>
                <a:gd name="T95" fmla="*/ 58 h 122"/>
                <a:gd name="T96" fmla="*/ 20 w 84"/>
                <a:gd name="T97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122">
                  <a:moveTo>
                    <a:pt x="14" y="48"/>
                  </a:moveTo>
                  <a:lnTo>
                    <a:pt x="14" y="48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10" y="80"/>
                  </a:lnTo>
                  <a:lnTo>
                    <a:pt x="14" y="84"/>
                  </a:lnTo>
                  <a:lnTo>
                    <a:pt x="20" y="86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32" y="102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4" y="108"/>
                  </a:lnTo>
                  <a:lnTo>
                    <a:pt x="34" y="112"/>
                  </a:lnTo>
                  <a:lnTo>
                    <a:pt x="38" y="116"/>
                  </a:lnTo>
                  <a:lnTo>
                    <a:pt x="40" y="118"/>
                  </a:lnTo>
                  <a:lnTo>
                    <a:pt x="44" y="122"/>
                  </a:lnTo>
                  <a:lnTo>
                    <a:pt x="50" y="122"/>
                  </a:lnTo>
                  <a:lnTo>
                    <a:pt x="56" y="122"/>
                  </a:lnTo>
                  <a:lnTo>
                    <a:pt x="64" y="120"/>
                  </a:lnTo>
                  <a:lnTo>
                    <a:pt x="64" y="120"/>
                  </a:lnTo>
                  <a:lnTo>
                    <a:pt x="68" y="118"/>
                  </a:lnTo>
                  <a:lnTo>
                    <a:pt x="72" y="116"/>
                  </a:lnTo>
                  <a:lnTo>
                    <a:pt x="76" y="114"/>
                  </a:lnTo>
                  <a:lnTo>
                    <a:pt x="80" y="110"/>
                  </a:lnTo>
                  <a:lnTo>
                    <a:pt x="84" y="104"/>
                  </a:lnTo>
                  <a:lnTo>
                    <a:pt x="84" y="100"/>
                  </a:lnTo>
                  <a:lnTo>
                    <a:pt x="84" y="88"/>
                  </a:lnTo>
                  <a:lnTo>
                    <a:pt x="82" y="76"/>
                  </a:lnTo>
                  <a:lnTo>
                    <a:pt x="80" y="68"/>
                  </a:lnTo>
                  <a:lnTo>
                    <a:pt x="80" y="54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0" y="56"/>
                  </a:lnTo>
                  <a:lnTo>
                    <a:pt x="66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46"/>
                  </a:lnTo>
                  <a:lnTo>
                    <a:pt x="64" y="42"/>
                  </a:lnTo>
                  <a:lnTo>
                    <a:pt x="68" y="40"/>
                  </a:lnTo>
                  <a:lnTo>
                    <a:pt x="7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80" y="24"/>
                  </a:lnTo>
                  <a:lnTo>
                    <a:pt x="80" y="20"/>
                  </a:lnTo>
                  <a:lnTo>
                    <a:pt x="78" y="16"/>
                  </a:lnTo>
                  <a:lnTo>
                    <a:pt x="76" y="12"/>
                  </a:lnTo>
                  <a:lnTo>
                    <a:pt x="72" y="1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2" y="28"/>
                  </a:lnTo>
                  <a:lnTo>
                    <a:pt x="24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2" y="42"/>
                  </a:lnTo>
                  <a:lnTo>
                    <a:pt x="32" y="46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2" y="56"/>
                  </a:lnTo>
                  <a:lnTo>
                    <a:pt x="28" y="58"/>
                  </a:lnTo>
                  <a:lnTo>
                    <a:pt x="26" y="58"/>
                  </a:lnTo>
                  <a:lnTo>
                    <a:pt x="24" y="56"/>
                  </a:lnTo>
                  <a:lnTo>
                    <a:pt x="20" y="54"/>
                  </a:lnTo>
                  <a:lnTo>
                    <a:pt x="14" y="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" name="Freeform 351"/>
            <p:cNvSpPr>
              <a:spLocks/>
            </p:cNvSpPr>
            <p:nvPr/>
          </p:nvSpPr>
          <p:spPr bwMode="gray">
            <a:xfrm>
              <a:off x="4293" y="1680"/>
              <a:ext cx="68" cy="106"/>
            </a:xfrm>
            <a:custGeom>
              <a:avLst/>
              <a:gdLst>
                <a:gd name="T0" fmla="*/ 32 w 68"/>
                <a:gd name="T1" fmla="*/ 0 h 106"/>
                <a:gd name="T2" fmla="*/ 26 w 68"/>
                <a:gd name="T3" fmla="*/ 0 h 106"/>
                <a:gd name="T4" fmla="*/ 20 w 68"/>
                <a:gd name="T5" fmla="*/ 4 h 106"/>
                <a:gd name="T6" fmla="*/ 20 w 68"/>
                <a:gd name="T7" fmla="*/ 4 h 106"/>
                <a:gd name="T8" fmla="*/ 18 w 68"/>
                <a:gd name="T9" fmla="*/ 2 h 106"/>
                <a:gd name="T10" fmla="*/ 16 w 68"/>
                <a:gd name="T11" fmla="*/ 2 h 106"/>
                <a:gd name="T12" fmla="*/ 12 w 68"/>
                <a:gd name="T13" fmla="*/ 8 h 106"/>
                <a:gd name="T14" fmla="*/ 8 w 68"/>
                <a:gd name="T15" fmla="*/ 16 h 106"/>
                <a:gd name="T16" fmla="*/ 4 w 68"/>
                <a:gd name="T17" fmla="*/ 22 h 106"/>
                <a:gd name="T18" fmla="*/ 0 w 68"/>
                <a:gd name="T19" fmla="*/ 30 h 106"/>
                <a:gd name="T20" fmla="*/ 2 w 68"/>
                <a:gd name="T21" fmla="*/ 32 h 106"/>
                <a:gd name="T22" fmla="*/ 4 w 68"/>
                <a:gd name="T23" fmla="*/ 38 h 106"/>
                <a:gd name="T24" fmla="*/ 2 w 68"/>
                <a:gd name="T25" fmla="*/ 46 h 106"/>
                <a:gd name="T26" fmla="*/ 2 w 68"/>
                <a:gd name="T27" fmla="*/ 48 h 106"/>
                <a:gd name="T28" fmla="*/ 2 w 68"/>
                <a:gd name="T29" fmla="*/ 54 h 106"/>
                <a:gd name="T30" fmla="*/ 4 w 68"/>
                <a:gd name="T31" fmla="*/ 66 h 106"/>
                <a:gd name="T32" fmla="*/ 8 w 68"/>
                <a:gd name="T33" fmla="*/ 104 h 106"/>
                <a:gd name="T34" fmla="*/ 10 w 68"/>
                <a:gd name="T35" fmla="*/ 106 h 106"/>
                <a:gd name="T36" fmla="*/ 16 w 68"/>
                <a:gd name="T37" fmla="*/ 106 h 106"/>
                <a:gd name="T38" fmla="*/ 20 w 68"/>
                <a:gd name="T39" fmla="*/ 104 h 106"/>
                <a:gd name="T40" fmla="*/ 24 w 68"/>
                <a:gd name="T41" fmla="*/ 98 h 106"/>
                <a:gd name="T42" fmla="*/ 26 w 68"/>
                <a:gd name="T43" fmla="*/ 90 h 106"/>
                <a:gd name="T44" fmla="*/ 24 w 68"/>
                <a:gd name="T45" fmla="*/ 86 h 106"/>
                <a:gd name="T46" fmla="*/ 22 w 68"/>
                <a:gd name="T47" fmla="*/ 78 h 106"/>
                <a:gd name="T48" fmla="*/ 24 w 68"/>
                <a:gd name="T49" fmla="*/ 72 h 106"/>
                <a:gd name="T50" fmla="*/ 30 w 68"/>
                <a:gd name="T51" fmla="*/ 68 h 106"/>
                <a:gd name="T52" fmla="*/ 36 w 68"/>
                <a:gd name="T53" fmla="*/ 68 h 106"/>
                <a:gd name="T54" fmla="*/ 40 w 68"/>
                <a:gd name="T55" fmla="*/ 66 h 106"/>
                <a:gd name="T56" fmla="*/ 48 w 68"/>
                <a:gd name="T57" fmla="*/ 62 h 106"/>
                <a:gd name="T58" fmla="*/ 54 w 68"/>
                <a:gd name="T59" fmla="*/ 52 h 106"/>
                <a:gd name="T60" fmla="*/ 56 w 68"/>
                <a:gd name="T61" fmla="*/ 48 h 106"/>
                <a:gd name="T62" fmla="*/ 62 w 68"/>
                <a:gd name="T63" fmla="*/ 38 h 106"/>
                <a:gd name="T64" fmla="*/ 64 w 68"/>
                <a:gd name="T65" fmla="*/ 24 h 106"/>
                <a:gd name="T66" fmla="*/ 64 w 68"/>
                <a:gd name="T67" fmla="*/ 22 h 106"/>
                <a:gd name="T68" fmla="*/ 68 w 68"/>
                <a:gd name="T69" fmla="*/ 18 h 106"/>
                <a:gd name="T70" fmla="*/ 68 w 68"/>
                <a:gd name="T71" fmla="*/ 12 h 106"/>
                <a:gd name="T72" fmla="*/ 62 w 68"/>
                <a:gd name="T73" fmla="*/ 8 h 106"/>
                <a:gd name="T74" fmla="*/ 56 w 68"/>
                <a:gd name="T75" fmla="*/ 8 h 106"/>
                <a:gd name="T76" fmla="*/ 48 w 68"/>
                <a:gd name="T77" fmla="*/ 8 h 106"/>
                <a:gd name="T78" fmla="*/ 40 w 68"/>
                <a:gd name="T79" fmla="*/ 6 h 106"/>
                <a:gd name="T80" fmla="*/ 34 w 68"/>
                <a:gd name="T8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106">
                  <a:moveTo>
                    <a:pt x="34" y="0"/>
                  </a:moveTo>
                  <a:lnTo>
                    <a:pt x="32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4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2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60"/>
                  </a:lnTo>
                  <a:lnTo>
                    <a:pt x="4" y="66"/>
                  </a:lnTo>
                  <a:lnTo>
                    <a:pt x="6" y="74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6"/>
                  </a:lnTo>
                  <a:lnTo>
                    <a:pt x="16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24" y="98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4" y="88"/>
                  </a:lnTo>
                  <a:lnTo>
                    <a:pt x="24" y="86"/>
                  </a:lnTo>
                  <a:lnTo>
                    <a:pt x="24" y="82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8" y="68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58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8"/>
                  </a:lnTo>
                  <a:lnTo>
                    <a:pt x="62" y="30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6" y="20"/>
                  </a:lnTo>
                  <a:lnTo>
                    <a:pt x="68" y="18"/>
                  </a:lnTo>
                  <a:lnTo>
                    <a:pt x="68" y="14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2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" name="Freeform 352"/>
            <p:cNvSpPr>
              <a:spLocks/>
            </p:cNvSpPr>
            <p:nvPr/>
          </p:nvSpPr>
          <p:spPr bwMode="gray">
            <a:xfrm>
              <a:off x="3893" y="1652"/>
              <a:ext cx="104" cy="116"/>
            </a:xfrm>
            <a:custGeom>
              <a:avLst/>
              <a:gdLst>
                <a:gd name="T0" fmla="*/ 4 w 104"/>
                <a:gd name="T1" fmla="*/ 80 h 116"/>
                <a:gd name="T2" fmla="*/ 0 w 104"/>
                <a:gd name="T3" fmla="*/ 82 h 116"/>
                <a:gd name="T4" fmla="*/ 0 w 104"/>
                <a:gd name="T5" fmla="*/ 86 h 116"/>
                <a:gd name="T6" fmla="*/ 4 w 104"/>
                <a:gd name="T7" fmla="*/ 92 h 116"/>
                <a:gd name="T8" fmla="*/ 8 w 104"/>
                <a:gd name="T9" fmla="*/ 94 h 116"/>
                <a:gd name="T10" fmla="*/ 12 w 104"/>
                <a:gd name="T11" fmla="*/ 100 h 116"/>
                <a:gd name="T12" fmla="*/ 14 w 104"/>
                <a:gd name="T13" fmla="*/ 110 h 116"/>
                <a:gd name="T14" fmla="*/ 18 w 104"/>
                <a:gd name="T15" fmla="*/ 112 h 116"/>
                <a:gd name="T16" fmla="*/ 24 w 104"/>
                <a:gd name="T17" fmla="*/ 116 h 116"/>
                <a:gd name="T18" fmla="*/ 30 w 104"/>
                <a:gd name="T19" fmla="*/ 114 h 116"/>
                <a:gd name="T20" fmla="*/ 34 w 104"/>
                <a:gd name="T21" fmla="*/ 110 h 116"/>
                <a:gd name="T22" fmla="*/ 36 w 104"/>
                <a:gd name="T23" fmla="*/ 106 h 116"/>
                <a:gd name="T24" fmla="*/ 42 w 104"/>
                <a:gd name="T25" fmla="*/ 104 h 116"/>
                <a:gd name="T26" fmla="*/ 46 w 104"/>
                <a:gd name="T27" fmla="*/ 106 h 116"/>
                <a:gd name="T28" fmla="*/ 50 w 104"/>
                <a:gd name="T29" fmla="*/ 106 h 116"/>
                <a:gd name="T30" fmla="*/ 54 w 104"/>
                <a:gd name="T31" fmla="*/ 102 h 116"/>
                <a:gd name="T32" fmla="*/ 56 w 104"/>
                <a:gd name="T33" fmla="*/ 92 h 116"/>
                <a:gd name="T34" fmla="*/ 60 w 104"/>
                <a:gd name="T35" fmla="*/ 74 h 116"/>
                <a:gd name="T36" fmla="*/ 82 w 104"/>
                <a:gd name="T37" fmla="*/ 48 h 116"/>
                <a:gd name="T38" fmla="*/ 104 w 104"/>
                <a:gd name="T39" fmla="*/ 32 h 116"/>
                <a:gd name="T40" fmla="*/ 104 w 104"/>
                <a:gd name="T41" fmla="*/ 32 h 116"/>
                <a:gd name="T42" fmla="*/ 98 w 104"/>
                <a:gd name="T43" fmla="*/ 28 h 116"/>
                <a:gd name="T44" fmla="*/ 88 w 104"/>
                <a:gd name="T45" fmla="*/ 20 h 116"/>
                <a:gd name="T46" fmla="*/ 88 w 104"/>
                <a:gd name="T47" fmla="*/ 18 h 116"/>
                <a:gd name="T48" fmla="*/ 84 w 104"/>
                <a:gd name="T49" fmla="*/ 14 h 116"/>
                <a:gd name="T50" fmla="*/ 78 w 104"/>
                <a:gd name="T51" fmla="*/ 14 h 116"/>
                <a:gd name="T52" fmla="*/ 72 w 104"/>
                <a:gd name="T53" fmla="*/ 20 h 116"/>
                <a:gd name="T54" fmla="*/ 70 w 104"/>
                <a:gd name="T55" fmla="*/ 20 h 116"/>
                <a:gd name="T56" fmla="*/ 68 w 104"/>
                <a:gd name="T57" fmla="*/ 22 h 116"/>
                <a:gd name="T58" fmla="*/ 66 w 104"/>
                <a:gd name="T59" fmla="*/ 16 h 116"/>
                <a:gd name="T60" fmla="*/ 64 w 104"/>
                <a:gd name="T61" fmla="*/ 14 h 116"/>
                <a:gd name="T62" fmla="*/ 60 w 104"/>
                <a:gd name="T63" fmla="*/ 10 h 116"/>
                <a:gd name="T64" fmla="*/ 56 w 104"/>
                <a:gd name="T65" fmla="*/ 8 h 116"/>
                <a:gd name="T66" fmla="*/ 50 w 104"/>
                <a:gd name="T67" fmla="*/ 12 h 116"/>
                <a:gd name="T68" fmla="*/ 42 w 104"/>
                <a:gd name="T69" fmla="*/ 10 h 116"/>
                <a:gd name="T70" fmla="*/ 44 w 104"/>
                <a:gd name="T71" fmla="*/ 6 h 116"/>
                <a:gd name="T72" fmla="*/ 46 w 104"/>
                <a:gd name="T73" fmla="*/ 2 h 116"/>
                <a:gd name="T74" fmla="*/ 42 w 104"/>
                <a:gd name="T75" fmla="*/ 0 h 116"/>
                <a:gd name="T76" fmla="*/ 34 w 104"/>
                <a:gd name="T77" fmla="*/ 2 h 116"/>
                <a:gd name="T78" fmla="*/ 28 w 104"/>
                <a:gd name="T79" fmla="*/ 6 h 116"/>
                <a:gd name="T80" fmla="*/ 26 w 104"/>
                <a:gd name="T81" fmla="*/ 10 h 116"/>
                <a:gd name="T82" fmla="*/ 26 w 104"/>
                <a:gd name="T83" fmla="*/ 10 h 116"/>
                <a:gd name="T84" fmla="*/ 22 w 104"/>
                <a:gd name="T85" fmla="*/ 10 h 116"/>
                <a:gd name="T86" fmla="*/ 18 w 104"/>
                <a:gd name="T87" fmla="*/ 10 h 116"/>
                <a:gd name="T88" fmla="*/ 16 w 104"/>
                <a:gd name="T89" fmla="*/ 14 h 116"/>
                <a:gd name="T90" fmla="*/ 14 w 104"/>
                <a:gd name="T91" fmla="*/ 24 h 116"/>
                <a:gd name="T92" fmla="*/ 16 w 104"/>
                <a:gd name="T93" fmla="*/ 28 h 116"/>
                <a:gd name="T94" fmla="*/ 18 w 104"/>
                <a:gd name="T95" fmla="*/ 34 h 116"/>
                <a:gd name="T96" fmla="*/ 16 w 104"/>
                <a:gd name="T97" fmla="*/ 40 h 116"/>
                <a:gd name="T98" fmla="*/ 14 w 104"/>
                <a:gd name="T99" fmla="*/ 44 h 116"/>
                <a:gd name="T100" fmla="*/ 8 w 104"/>
                <a:gd name="T101" fmla="*/ 54 h 116"/>
                <a:gd name="T102" fmla="*/ 4 w 104"/>
                <a:gd name="T103" fmla="*/ 8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4" h="116">
                  <a:moveTo>
                    <a:pt x="4" y="80"/>
                  </a:moveTo>
                  <a:lnTo>
                    <a:pt x="4" y="80"/>
                  </a:lnTo>
                  <a:lnTo>
                    <a:pt x="2" y="80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2"/>
                  </a:lnTo>
                  <a:lnTo>
                    <a:pt x="6" y="94"/>
                  </a:lnTo>
                  <a:lnTo>
                    <a:pt x="8" y="94"/>
                  </a:lnTo>
                  <a:lnTo>
                    <a:pt x="10" y="96"/>
                  </a:lnTo>
                  <a:lnTo>
                    <a:pt x="12" y="100"/>
                  </a:lnTo>
                  <a:lnTo>
                    <a:pt x="14" y="104"/>
                  </a:lnTo>
                  <a:lnTo>
                    <a:pt x="14" y="110"/>
                  </a:lnTo>
                  <a:lnTo>
                    <a:pt x="16" y="110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4" y="116"/>
                  </a:lnTo>
                  <a:lnTo>
                    <a:pt x="28" y="116"/>
                  </a:lnTo>
                  <a:lnTo>
                    <a:pt x="30" y="114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34" y="108"/>
                  </a:lnTo>
                  <a:lnTo>
                    <a:pt x="36" y="106"/>
                  </a:lnTo>
                  <a:lnTo>
                    <a:pt x="38" y="106"/>
                  </a:lnTo>
                  <a:lnTo>
                    <a:pt x="42" y="104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50" y="106"/>
                  </a:lnTo>
                  <a:lnTo>
                    <a:pt x="52" y="104"/>
                  </a:lnTo>
                  <a:lnTo>
                    <a:pt x="54" y="102"/>
                  </a:lnTo>
                  <a:lnTo>
                    <a:pt x="54" y="98"/>
                  </a:lnTo>
                  <a:lnTo>
                    <a:pt x="56" y="92"/>
                  </a:lnTo>
                  <a:lnTo>
                    <a:pt x="56" y="88"/>
                  </a:lnTo>
                  <a:lnTo>
                    <a:pt x="60" y="74"/>
                  </a:lnTo>
                  <a:lnTo>
                    <a:pt x="68" y="60"/>
                  </a:lnTo>
                  <a:lnTo>
                    <a:pt x="82" y="48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2" y="30"/>
                  </a:lnTo>
                  <a:lnTo>
                    <a:pt x="98" y="28"/>
                  </a:lnTo>
                  <a:lnTo>
                    <a:pt x="94" y="26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18"/>
                  </a:lnTo>
                  <a:lnTo>
                    <a:pt x="86" y="16"/>
                  </a:lnTo>
                  <a:lnTo>
                    <a:pt x="84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6" y="16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4" y="14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0" y="12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4"/>
                  </a:lnTo>
                  <a:lnTo>
                    <a:pt x="12" y="48"/>
                  </a:lnTo>
                  <a:lnTo>
                    <a:pt x="8" y="54"/>
                  </a:lnTo>
                  <a:lnTo>
                    <a:pt x="6" y="64"/>
                  </a:lnTo>
                  <a:lnTo>
                    <a:pt x="4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" name="Freeform 353"/>
            <p:cNvSpPr>
              <a:spLocks/>
            </p:cNvSpPr>
            <p:nvPr/>
          </p:nvSpPr>
          <p:spPr bwMode="gray">
            <a:xfrm>
              <a:off x="3949" y="1708"/>
              <a:ext cx="232" cy="186"/>
            </a:xfrm>
            <a:custGeom>
              <a:avLst/>
              <a:gdLst>
                <a:gd name="T0" fmla="*/ 32 w 232"/>
                <a:gd name="T1" fmla="*/ 76 h 186"/>
                <a:gd name="T2" fmla="*/ 44 w 232"/>
                <a:gd name="T3" fmla="*/ 74 h 186"/>
                <a:gd name="T4" fmla="*/ 46 w 232"/>
                <a:gd name="T5" fmla="*/ 78 h 186"/>
                <a:gd name="T6" fmla="*/ 36 w 232"/>
                <a:gd name="T7" fmla="*/ 86 h 186"/>
                <a:gd name="T8" fmla="*/ 24 w 232"/>
                <a:gd name="T9" fmla="*/ 86 h 186"/>
                <a:gd name="T10" fmla="*/ 10 w 232"/>
                <a:gd name="T11" fmla="*/ 88 h 186"/>
                <a:gd name="T12" fmla="*/ 8 w 232"/>
                <a:gd name="T13" fmla="*/ 100 h 186"/>
                <a:gd name="T14" fmla="*/ 20 w 232"/>
                <a:gd name="T15" fmla="*/ 104 h 186"/>
                <a:gd name="T16" fmla="*/ 54 w 232"/>
                <a:gd name="T17" fmla="*/ 104 h 186"/>
                <a:gd name="T18" fmla="*/ 86 w 232"/>
                <a:gd name="T19" fmla="*/ 114 h 186"/>
                <a:gd name="T20" fmla="*/ 86 w 232"/>
                <a:gd name="T21" fmla="*/ 124 h 186"/>
                <a:gd name="T22" fmla="*/ 76 w 232"/>
                <a:gd name="T23" fmla="*/ 132 h 186"/>
                <a:gd name="T24" fmla="*/ 64 w 232"/>
                <a:gd name="T25" fmla="*/ 128 h 186"/>
                <a:gd name="T26" fmla="*/ 42 w 232"/>
                <a:gd name="T27" fmla="*/ 132 h 186"/>
                <a:gd name="T28" fmla="*/ 32 w 232"/>
                <a:gd name="T29" fmla="*/ 130 h 186"/>
                <a:gd name="T30" fmla="*/ 22 w 232"/>
                <a:gd name="T31" fmla="*/ 138 h 186"/>
                <a:gd name="T32" fmla="*/ 24 w 232"/>
                <a:gd name="T33" fmla="*/ 148 h 186"/>
                <a:gd name="T34" fmla="*/ 48 w 232"/>
                <a:gd name="T35" fmla="*/ 160 h 186"/>
                <a:gd name="T36" fmla="*/ 62 w 232"/>
                <a:gd name="T37" fmla="*/ 168 h 186"/>
                <a:gd name="T38" fmla="*/ 76 w 232"/>
                <a:gd name="T39" fmla="*/ 184 h 186"/>
                <a:gd name="T40" fmla="*/ 146 w 232"/>
                <a:gd name="T41" fmla="*/ 162 h 186"/>
                <a:gd name="T42" fmla="*/ 160 w 232"/>
                <a:gd name="T43" fmla="*/ 162 h 186"/>
                <a:gd name="T44" fmla="*/ 176 w 232"/>
                <a:gd name="T45" fmla="*/ 170 h 186"/>
                <a:gd name="T46" fmla="*/ 184 w 232"/>
                <a:gd name="T47" fmla="*/ 170 h 186"/>
                <a:gd name="T48" fmla="*/ 190 w 232"/>
                <a:gd name="T49" fmla="*/ 170 h 186"/>
                <a:gd name="T50" fmla="*/ 202 w 232"/>
                <a:gd name="T51" fmla="*/ 168 h 186"/>
                <a:gd name="T52" fmla="*/ 210 w 232"/>
                <a:gd name="T53" fmla="*/ 160 h 186"/>
                <a:gd name="T54" fmla="*/ 208 w 232"/>
                <a:gd name="T55" fmla="*/ 154 h 186"/>
                <a:gd name="T56" fmla="*/ 196 w 232"/>
                <a:gd name="T57" fmla="*/ 152 h 186"/>
                <a:gd name="T58" fmla="*/ 196 w 232"/>
                <a:gd name="T59" fmla="*/ 146 h 186"/>
                <a:gd name="T60" fmla="*/ 208 w 232"/>
                <a:gd name="T61" fmla="*/ 142 h 186"/>
                <a:gd name="T62" fmla="*/ 226 w 232"/>
                <a:gd name="T63" fmla="*/ 142 h 186"/>
                <a:gd name="T64" fmla="*/ 232 w 232"/>
                <a:gd name="T65" fmla="*/ 138 h 186"/>
                <a:gd name="T66" fmla="*/ 226 w 232"/>
                <a:gd name="T67" fmla="*/ 126 h 186"/>
                <a:gd name="T68" fmla="*/ 202 w 232"/>
                <a:gd name="T69" fmla="*/ 116 h 186"/>
                <a:gd name="T70" fmla="*/ 174 w 232"/>
                <a:gd name="T71" fmla="*/ 78 h 186"/>
                <a:gd name="T72" fmla="*/ 166 w 232"/>
                <a:gd name="T73" fmla="*/ 28 h 186"/>
                <a:gd name="T74" fmla="*/ 148 w 232"/>
                <a:gd name="T75" fmla="*/ 20 h 186"/>
                <a:gd name="T76" fmla="*/ 140 w 232"/>
                <a:gd name="T77" fmla="*/ 36 h 186"/>
                <a:gd name="T78" fmla="*/ 124 w 232"/>
                <a:gd name="T79" fmla="*/ 22 h 186"/>
                <a:gd name="T80" fmla="*/ 116 w 232"/>
                <a:gd name="T81" fmla="*/ 18 h 186"/>
                <a:gd name="T82" fmla="*/ 106 w 232"/>
                <a:gd name="T83" fmla="*/ 30 h 186"/>
                <a:gd name="T84" fmla="*/ 96 w 232"/>
                <a:gd name="T85" fmla="*/ 20 h 186"/>
                <a:gd name="T86" fmla="*/ 86 w 232"/>
                <a:gd name="T87" fmla="*/ 6 h 186"/>
                <a:gd name="T88" fmla="*/ 80 w 232"/>
                <a:gd name="T89" fmla="*/ 16 h 186"/>
                <a:gd name="T90" fmla="*/ 78 w 232"/>
                <a:gd name="T91" fmla="*/ 32 h 186"/>
                <a:gd name="T92" fmla="*/ 66 w 232"/>
                <a:gd name="T93" fmla="*/ 32 h 186"/>
                <a:gd name="T94" fmla="*/ 62 w 232"/>
                <a:gd name="T95" fmla="*/ 14 h 186"/>
                <a:gd name="T96" fmla="*/ 64 w 232"/>
                <a:gd name="T97" fmla="*/ 4 h 186"/>
                <a:gd name="T98" fmla="*/ 54 w 232"/>
                <a:gd name="T99" fmla="*/ 0 h 186"/>
                <a:gd name="T100" fmla="*/ 14 w 232"/>
                <a:gd name="T101" fmla="*/ 24 h 186"/>
                <a:gd name="T102" fmla="*/ 8 w 232"/>
                <a:gd name="T103" fmla="*/ 44 h 186"/>
                <a:gd name="T104" fmla="*/ 2 w 232"/>
                <a:gd name="T105" fmla="*/ 56 h 186"/>
                <a:gd name="T106" fmla="*/ 0 w 232"/>
                <a:gd name="T107" fmla="*/ 64 h 186"/>
                <a:gd name="T108" fmla="*/ 10 w 232"/>
                <a:gd name="T109" fmla="*/ 7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186">
                  <a:moveTo>
                    <a:pt x="24" y="74"/>
                  </a:moveTo>
                  <a:lnTo>
                    <a:pt x="24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42" y="7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8"/>
                  </a:lnTo>
                  <a:lnTo>
                    <a:pt x="46" y="80"/>
                  </a:lnTo>
                  <a:lnTo>
                    <a:pt x="44" y="84"/>
                  </a:lnTo>
                  <a:lnTo>
                    <a:pt x="42" y="86"/>
                  </a:lnTo>
                  <a:lnTo>
                    <a:pt x="36" y="86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4" y="86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8" y="94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4" y="104"/>
                  </a:lnTo>
                  <a:lnTo>
                    <a:pt x="20" y="104"/>
                  </a:lnTo>
                  <a:lnTo>
                    <a:pt x="26" y="106"/>
                  </a:lnTo>
                  <a:lnTo>
                    <a:pt x="36" y="106"/>
                  </a:lnTo>
                  <a:lnTo>
                    <a:pt x="42" y="104"/>
                  </a:lnTo>
                  <a:lnTo>
                    <a:pt x="54" y="104"/>
                  </a:lnTo>
                  <a:lnTo>
                    <a:pt x="68" y="104"/>
                  </a:lnTo>
                  <a:lnTo>
                    <a:pt x="80" y="106"/>
                  </a:lnTo>
                  <a:lnTo>
                    <a:pt x="86" y="112"/>
                  </a:lnTo>
                  <a:lnTo>
                    <a:pt x="86" y="114"/>
                  </a:lnTo>
                  <a:lnTo>
                    <a:pt x="86" y="114"/>
                  </a:lnTo>
                  <a:lnTo>
                    <a:pt x="86" y="118"/>
                  </a:lnTo>
                  <a:lnTo>
                    <a:pt x="86" y="122"/>
                  </a:lnTo>
                  <a:lnTo>
                    <a:pt x="86" y="124"/>
                  </a:lnTo>
                  <a:lnTo>
                    <a:pt x="84" y="128"/>
                  </a:lnTo>
                  <a:lnTo>
                    <a:pt x="82" y="130"/>
                  </a:lnTo>
                  <a:lnTo>
                    <a:pt x="80" y="132"/>
                  </a:lnTo>
                  <a:lnTo>
                    <a:pt x="76" y="132"/>
                  </a:lnTo>
                  <a:lnTo>
                    <a:pt x="70" y="130"/>
                  </a:lnTo>
                  <a:lnTo>
                    <a:pt x="70" y="130"/>
                  </a:lnTo>
                  <a:lnTo>
                    <a:pt x="68" y="128"/>
                  </a:lnTo>
                  <a:lnTo>
                    <a:pt x="64" y="128"/>
                  </a:lnTo>
                  <a:lnTo>
                    <a:pt x="60" y="128"/>
                  </a:lnTo>
                  <a:lnTo>
                    <a:pt x="56" y="128"/>
                  </a:lnTo>
                  <a:lnTo>
                    <a:pt x="50" y="130"/>
                  </a:lnTo>
                  <a:lnTo>
                    <a:pt x="42" y="132"/>
                  </a:lnTo>
                  <a:lnTo>
                    <a:pt x="40" y="132"/>
                  </a:lnTo>
                  <a:lnTo>
                    <a:pt x="38" y="130"/>
                  </a:lnTo>
                  <a:lnTo>
                    <a:pt x="36" y="130"/>
                  </a:lnTo>
                  <a:lnTo>
                    <a:pt x="32" y="130"/>
                  </a:lnTo>
                  <a:lnTo>
                    <a:pt x="30" y="130"/>
                  </a:lnTo>
                  <a:lnTo>
                    <a:pt x="26" y="132"/>
                  </a:lnTo>
                  <a:lnTo>
                    <a:pt x="24" y="134"/>
                  </a:lnTo>
                  <a:lnTo>
                    <a:pt x="22" y="138"/>
                  </a:lnTo>
                  <a:lnTo>
                    <a:pt x="20" y="142"/>
                  </a:lnTo>
                  <a:lnTo>
                    <a:pt x="20" y="144"/>
                  </a:lnTo>
                  <a:lnTo>
                    <a:pt x="22" y="146"/>
                  </a:lnTo>
                  <a:lnTo>
                    <a:pt x="24" y="148"/>
                  </a:lnTo>
                  <a:lnTo>
                    <a:pt x="26" y="152"/>
                  </a:lnTo>
                  <a:lnTo>
                    <a:pt x="32" y="154"/>
                  </a:lnTo>
                  <a:lnTo>
                    <a:pt x="40" y="158"/>
                  </a:lnTo>
                  <a:lnTo>
                    <a:pt x="48" y="160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8" y="166"/>
                  </a:lnTo>
                  <a:lnTo>
                    <a:pt x="62" y="168"/>
                  </a:lnTo>
                  <a:lnTo>
                    <a:pt x="66" y="174"/>
                  </a:lnTo>
                  <a:lnTo>
                    <a:pt x="68" y="178"/>
                  </a:lnTo>
                  <a:lnTo>
                    <a:pt x="70" y="186"/>
                  </a:lnTo>
                  <a:lnTo>
                    <a:pt x="76" y="184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30" y="170"/>
                  </a:lnTo>
                  <a:lnTo>
                    <a:pt x="146" y="162"/>
                  </a:lnTo>
                  <a:lnTo>
                    <a:pt x="148" y="162"/>
                  </a:lnTo>
                  <a:lnTo>
                    <a:pt x="150" y="162"/>
                  </a:lnTo>
                  <a:lnTo>
                    <a:pt x="154" y="162"/>
                  </a:lnTo>
                  <a:lnTo>
                    <a:pt x="160" y="162"/>
                  </a:lnTo>
                  <a:lnTo>
                    <a:pt x="164" y="162"/>
                  </a:lnTo>
                  <a:lnTo>
                    <a:pt x="170" y="164"/>
                  </a:lnTo>
                  <a:lnTo>
                    <a:pt x="174" y="168"/>
                  </a:lnTo>
                  <a:lnTo>
                    <a:pt x="176" y="170"/>
                  </a:lnTo>
                  <a:lnTo>
                    <a:pt x="178" y="172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4" y="170"/>
                  </a:lnTo>
                  <a:lnTo>
                    <a:pt x="186" y="168"/>
                  </a:lnTo>
                  <a:lnTo>
                    <a:pt x="188" y="168"/>
                  </a:lnTo>
                  <a:lnTo>
                    <a:pt x="188" y="168"/>
                  </a:lnTo>
                  <a:lnTo>
                    <a:pt x="190" y="170"/>
                  </a:lnTo>
                  <a:lnTo>
                    <a:pt x="192" y="172"/>
                  </a:lnTo>
                  <a:lnTo>
                    <a:pt x="194" y="172"/>
                  </a:lnTo>
                  <a:lnTo>
                    <a:pt x="198" y="170"/>
                  </a:lnTo>
                  <a:lnTo>
                    <a:pt x="202" y="168"/>
                  </a:lnTo>
                  <a:lnTo>
                    <a:pt x="208" y="164"/>
                  </a:lnTo>
                  <a:lnTo>
                    <a:pt x="208" y="164"/>
                  </a:lnTo>
                  <a:lnTo>
                    <a:pt x="210" y="162"/>
                  </a:lnTo>
                  <a:lnTo>
                    <a:pt x="210" y="160"/>
                  </a:lnTo>
                  <a:lnTo>
                    <a:pt x="210" y="158"/>
                  </a:lnTo>
                  <a:lnTo>
                    <a:pt x="210" y="158"/>
                  </a:lnTo>
                  <a:lnTo>
                    <a:pt x="210" y="156"/>
                  </a:lnTo>
                  <a:lnTo>
                    <a:pt x="208" y="154"/>
                  </a:lnTo>
                  <a:lnTo>
                    <a:pt x="204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4" y="150"/>
                  </a:lnTo>
                  <a:lnTo>
                    <a:pt x="194" y="148"/>
                  </a:lnTo>
                  <a:lnTo>
                    <a:pt x="194" y="148"/>
                  </a:lnTo>
                  <a:lnTo>
                    <a:pt x="196" y="146"/>
                  </a:lnTo>
                  <a:lnTo>
                    <a:pt x="200" y="144"/>
                  </a:lnTo>
                  <a:lnTo>
                    <a:pt x="200" y="144"/>
                  </a:lnTo>
                  <a:lnTo>
                    <a:pt x="204" y="144"/>
                  </a:lnTo>
                  <a:lnTo>
                    <a:pt x="208" y="142"/>
                  </a:lnTo>
                  <a:lnTo>
                    <a:pt x="212" y="142"/>
                  </a:lnTo>
                  <a:lnTo>
                    <a:pt x="218" y="140"/>
                  </a:lnTo>
                  <a:lnTo>
                    <a:pt x="222" y="142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28" y="142"/>
                  </a:lnTo>
                  <a:lnTo>
                    <a:pt x="230" y="140"/>
                  </a:lnTo>
                  <a:lnTo>
                    <a:pt x="232" y="138"/>
                  </a:lnTo>
                  <a:lnTo>
                    <a:pt x="232" y="134"/>
                  </a:lnTo>
                  <a:lnTo>
                    <a:pt x="232" y="132"/>
                  </a:lnTo>
                  <a:lnTo>
                    <a:pt x="230" y="128"/>
                  </a:lnTo>
                  <a:lnTo>
                    <a:pt x="226" y="126"/>
                  </a:lnTo>
                  <a:lnTo>
                    <a:pt x="220" y="124"/>
                  </a:lnTo>
                  <a:lnTo>
                    <a:pt x="216" y="122"/>
                  </a:lnTo>
                  <a:lnTo>
                    <a:pt x="210" y="118"/>
                  </a:lnTo>
                  <a:lnTo>
                    <a:pt x="202" y="116"/>
                  </a:lnTo>
                  <a:lnTo>
                    <a:pt x="186" y="114"/>
                  </a:lnTo>
                  <a:lnTo>
                    <a:pt x="184" y="110"/>
                  </a:lnTo>
                  <a:lnTo>
                    <a:pt x="178" y="98"/>
                  </a:lnTo>
                  <a:lnTo>
                    <a:pt x="174" y="78"/>
                  </a:lnTo>
                  <a:lnTo>
                    <a:pt x="174" y="52"/>
                  </a:lnTo>
                  <a:lnTo>
                    <a:pt x="172" y="48"/>
                  </a:lnTo>
                  <a:lnTo>
                    <a:pt x="170" y="38"/>
                  </a:lnTo>
                  <a:lnTo>
                    <a:pt x="166" y="28"/>
                  </a:lnTo>
                  <a:lnTo>
                    <a:pt x="160" y="20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48" y="20"/>
                  </a:lnTo>
                  <a:lnTo>
                    <a:pt x="146" y="24"/>
                  </a:lnTo>
                  <a:lnTo>
                    <a:pt x="142" y="28"/>
                  </a:lnTo>
                  <a:lnTo>
                    <a:pt x="140" y="32"/>
                  </a:lnTo>
                  <a:lnTo>
                    <a:pt x="140" y="36"/>
                  </a:lnTo>
                  <a:lnTo>
                    <a:pt x="140" y="42"/>
                  </a:lnTo>
                  <a:lnTo>
                    <a:pt x="126" y="24"/>
                  </a:lnTo>
                  <a:lnTo>
                    <a:pt x="126" y="22"/>
                  </a:lnTo>
                  <a:lnTo>
                    <a:pt x="124" y="22"/>
                  </a:lnTo>
                  <a:lnTo>
                    <a:pt x="122" y="20"/>
                  </a:lnTo>
                  <a:lnTo>
                    <a:pt x="120" y="18"/>
                  </a:lnTo>
                  <a:lnTo>
                    <a:pt x="118" y="16"/>
                  </a:lnTo>
                  <a:lnTo>
                    <a:pt x="116" y="18"/>
                  </a:lnTo>
                  <a:lnTo>
                    <a:pt x="112" y="20"/>
                  </a:lnTo>
                  <a:lnTo>
                    <a:pt x="110" y="24"/>
                  </a:lnTo>
                  <a:lnTo>
                    <a:pt x="108" y="28"/>
                  </a:lnTo>
                  <a:lnTo>
                    <a:pt x="106" y="30"/>
                  </a:lnTo>
                  <a:lnTo>
                    <a:pt x="104" y="32"/>
                  </a:lnTo>
                  <a:lnTo>
                    <a:pt x="100" y="30"/>
                  </a:lnTo>
                  <a:lnTo>
                    <a:pt x="98" y="26"/>
                  </a:lnTo>
                  <a:lnTo>
                    <a:pt x="96" y="20"/>
                  </a:lnTo>
                  <a:lnTo>
                    <a:pt x="94" y="16"/>
                  </a:lnTo>
                  <a:lnTo>
                    <a:pt x="90" y="12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6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80" y="24"/>
                  </a:lnTo>
                  <a:lnTo>
                    <a:pt x="80" y="28"/>
                  </a:lnTo>
                  <a:lnTo>
                    <a:pt x="78" y="32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0" y="34"/>
                  </a:lnTo>
                  <a:lnTo>
                    <a:pt x="66" y="32"/>
                  </a:lnTo>
                  <a:lnTo>
                    <a:pt x="64" y="28"/>
                  </a:lnTo>
                  <a:lnTo>
                    <a:pt x="62" y="24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4" y="10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2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0" y="8"/>
                  </a:lnTo>
                  <a:lnTo>
                    <a:pt x="26" y="16"/>
                  </a:lnTo>
                  <a:lnTo>
                    <a:pt x="14" y="2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4"/>
                  </a:lnTo>
                  <a:lnTo>
                    <a:pt x="16" y="74"/>
                  </a:lnTo>
                  <a:lnTo>
                    <a:pt x="24" y="7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" name="Freeform 354"/>
            <p:cNvSpPr>
              <a:spLocks/>
            </p:cNvSpPr>
            <p:nvPr/>
          </p:nvSpPr>
          <p:spPr bwMode="gray">
            <a:xfrm>
              <a:off x="3957" y="1494"/>
              <a:ext cx="118" cy="90"/>
            </a:xfrm>
            <a:custGeom>
              <a:avLst/>
              <a:gdLst>
                <a:gd name="T0" fmla="*/ 58 w 118"/>
                <a:gd name="T1" fmla="*/ 22 h 90"/>
                <a:gd name="T2" fmla="*/ 44 w 118"/>
                <a:gd name="T3" fmla="*/ 40 h 90"/>
                <a:gd name="T4" fmla="*/ 26 w 118"/>
                <a:gd name="T5" fmla="*/ 60 h 90"/>
                <a:gd name="T6" fmla="*/ 14 w 118"/>
                <a:gd name="T7" fmla="*/ 66 h 90"/>
                <a:gd name="T8" fmla="*/ 8 w 118"/>
                <a:gd name="T9" fmla="*/ 68 h 90"/>
                <a:gd name="T10" fmla="*/ 2 w 118"/>
                <a:gd name="T11" fmla="*/ 68 h 90"/>
                <a:gd name="T12" fmla="*/ 0 w 118"/>
                <a:gd name="T13" fmla="*/ 72 h 90"/>
                <a:gd name="T14" fmla="*/ 2 w 118"/>
                <a:gd name="T15" fmla="*/ 76 h 90"/>
                <a:gd name="T16" fmla="*/ 10 w 118"/>
                <a:gd name="T17" fmla="*/ 84 h 90"/>
                <a:gd name="T18" fmla="*/ 28 w 118"/>
                <a:gd name="T19" fmla="*/ 90 h 90"/>
                <a:gd name="T20" fmla="*/ 40 w 118"/>
                <a:gd name="T21" fmla="*/ 86 h 90"/>
                <a:gd name="T22" fmla="*/ 44 w 118"/>
                <a:gd name="T23" fmla="*/ 88 h 90"/>
                <a:gd name="T24" fmla="*/ 50 w 118"/>
                <a:gd name="T25" fmla="*/ 90 h 90"/>
                <a:gd name="T26" fmla="*/ 58 w 118"/>
                <a:gd name="T27" fmla="*/ 88 h 90"/>
                <a:gd name="T28" fmla="*/ 62 w 118"/>
                <a:gd name="T29" fmla="*/ 82 h 90"/>
                <a:gd name="T30" fmla="*/ 70 w 118"/>
                <a:gd name="T31" fmla="*/ 74 h 90"/>
                <a:gd name="T32" fmla="*/ 76 w 118"/>
                <a:gd name="T33" fmla="*/ 64 h 90"/>
                <a:gd name="T34" fmla="*/ 78 w 118"/>
                <a:gd name="T35" fmla="*/ 58 h 90"/>
                <a:gd name="T36" fmla="*/ 84 w 118"/>
                <a:gd name="T37" fmla="*/ 62 h 90"/>
                <a:gd name="T38" fmla="*/ 92 w 118"/>
                <a:gd name="T39" fmla="*/ 64 h 90"/>
                <a:gd name="T40" fmla="*/ 102 w 118"/>
                <a:gd name="T41" fmla="*/ 56 h 90"/>
                <a:gd name="T42" fmla="*/ 104 w 118"/>
                <a:gd name="T43" fmla="*/ 54 h 90"/>
                <a:gd name="T44" fmla="*/ 106 w 118"/>
                <a:gd name="T45" fmla="*/ 48 h 90"/>
                <a:gd name="T46" fmla="*/ 106 w 118"/>
                <a:gd name="T47" fmla="*/ 44 h 90"/>
                <a:gd name="T48" fmla="*/ 104 w 118"/>
                <a:gd name="T49" fmla="*/ 42 h 90"/>
                <a:gd name="T50" fmla="*/ 106 w 118"/>
                <a:gd name="T51" fmla="*/ 38 h 90"/>
                <a:gd name="T52" fmla="*/ 110 w 118"/>
                <a:gd name="T53" fmla="*/ 30 h 90"/>
                <a:gd name="T54" fmla="*/ 108 w 118"/>
                <a:gd name="T55" fmla="*/ 26 h 90"/>
                <a:gd name="T56" fmla="*/ 108 w 118"/>
                <a:gd name="T57" fmla="*/ 22 h 90"/>
                <a:gd name="T58" fmla="*/ 112 w 118"/>
                <a:gd name="T59" fmla="*/ 16 h 90"/>
                <a:gd name="T60" fmla="*/ 116 w 118"/>
                <a:gd name="T61" fmla="*/ 14 h 90"/>
                <a:gd name="T62" fmla="*/ 116 w 118"/>
                <a:gd name="T63" fmla="*/ 12 h 90"/>
                <a:gd name="T64" fmla="*/ 110 w 118"/>
                <a:gd name="T65" fmla="*/ 6 h 90"/>
                <a:gd name="T66" fmla="*/ 104 w 118"/>
                <a:gd name="T67" fmla="*/ 2 h 90"/>
                <a:gd name="T68" fmla="*/ 100 w 118"/>
                <a:gd name="T69" fmla="*/ 0 h 90"/>
                <a:gd name="T70" fmla="*/ 84 w 118"/>
                <a:gd name="T71" fmla="*/ 12 h 90"/>
                <a:gd name="T72" fmla="*/ 76 w 118"/>
                <a:gd name="T73" fmla="*/ 12 h 90"/>
                <a:gd name="T74" fmla="*/ 64 w 118"/>
                <a:gd name="T75" fmla="*/ 1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8" h="90">
                  <a:moveTo>
                    <a:pt x="60" y="20"/>
                  </a:moveTo>
                  <a:lnTo>
                    <a:pt x="58" y="22"/>
                  </a:lnTo>
                  <a:lnTo>
                    <a:pt x="52" y="30"/>
                  </a:lnTo>
                  <a:lnTo>
                    <a:pt x="44" y="40"/>
                  </a:lnTo>
                  <a:lnTo>
                    <a:pt x="36" y="52"/>
                  </a:lnTo>
                  <a:lnTo>
                    <a:pt x="26" y="60"/>
                  </a:lnTo>
                  <a:lnTo>
                    <a:pt x="18" y="66"/>
                  </a:lnTo>
                  <a:lnTo>
                    <a:pt x="14" y="66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2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2" y="76"/>
                  </a:lnTo>
                  <a:lnTo>
                    <a:pt x="6" y="82"/>
                  </a:lnTo>
                  <a:lnTo>
                    <a:pt x="10" y="84"/>
                  </a:lnTo>
                  <a:lnTo>
                    <a:pt x="18" y="88"/>
                  </a:lnTo>
                  <a:lnTo>
                    <a:pt x="28" y="90"/>
                  </a:lnTo>
                  <a:lnTo>
                    <a:pt x="40" y="84"/>
                  </a:lnTo>
                  <a:lnTo>
                    <a:pt x="40" y="86"/>
                  </a:lnTo>
                  <a:lnTo>
                    <a:pt x="42" y="86"/>
                  </a:lnTo>
                  <a:lnTo>
                    <a:pt x="44" y="88"/>
                  </a:lnTo>
                  <a:lnTo>
                    <a:pt x="46" y="90"/>
                  </a:lnTo>
                  <a:lnTo>
                    <a:pt x="50" y="90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60" y="86"/>
                  </a:lnTo>
                  <a:lnTo>
                    <a:pt x="62" y="82"/>
                  </a:lnTo>
                  <a:lnTo>
                    <a:pt x="66" y="78"/>
                  </a:lnTo>
                  <a:lnTo>
                    <a:pt x="70" y="74"/>
                  </a:lnTo>
                  <a:lnTo>
                    <a:pt x="72" y="68"/>
                  </a:lnTo>
                  <a:lnTo>
                    <a:pt x="76" y="64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80" y="60"/>
                  </a:lnTo>
                  <a:lnTo>
                    <a:pt x="84" y="62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8" y="62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104" y="54"/>
                  </a:lnTo>
                  <a:lnTo>
                    <a:pt x="106" y="52"/>
                  </a:lnTo>
                  <a:lnTo>
                    <a:pt x="106" y="48"/>
                  </a:lnTo>
                  <a:lnTo>
                    <a:pt x="106" y="46"/>
                  </a:lnTo>
                  <a:lnTo>
                    <a:pt x="106" y="44"/>
                  </a:lnTo>
                  <a:lnTo>
                    <a:pt x="102" y="42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106" y="38"/>
                  </a:lnTo>
                  <a:lnTo>
                    <a:pt x="108" y="34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2"/>
                  </a:lnTo>
                  <a:lnTo>
                    <a:pt x="110" y="20"/>
                  </a:lnTo>
                  <a:lnTo>
                    <a:pt x="112" y="16"/>
                  </a:lnTo>
                  <a:lnTo>
                    <a:pt x="114" y="14"/>
                  </a:lnTo>
                  <a:lnTo>
                    <a:pt x="116" y="14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0" y="6"/>
                  </a:lnTo>
                  <a:lnTo>
                    <a:pt x="108" y="4"/>
                  </a:lnTo>
                  <a:lnTo>
                    <a:pt x="104" y="2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82" y="12"/>
                  </a:lnTo>
                  <a:lnTo>
                    <a:pt x="76" y="12"/>
                  </a:lnTo>
                  <a:lnTo>
                    <a:pt x="70" y="14"/>
                  </a:lnTo>
                  <a:lnTo>
                    <a:pt x="64" y="16"/>
                  </a:lnTo>
                  <a:lnTo>
                    <a:pt x="6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2" name="Freeform 359"/>
            <p:cNvSpPr>
              <a:spLocks/>
            </p:cNvSpPr>
            <p:nvPr/>
          </p:nvSpPr>
          <p:spPr bwMode="gray">
            <a:xfrm>
              <a:off x="4019" y="1596"/>
              <a:ext cx="114" cy="90"/>
            </a:xfrm>
            <a:custGeom>
              <a:avLst/>
              <a:gdLst>
                <a:gd name="T0" fmla="*/ 28 w 114"/>
                <a:gd name="T1" fmla="*/ 20 h 90"/>
                <a:gd name="T2" fmla="*/ 20 w 114"/>
                <a:gd name="T3" fmla="*/ 18 h 90"/>
                <a:gd name="T4" fmla="*/ 12 w 114"/>
                <a:gd name="T5" fmla="*/ 22 h 90"/>
                <a:gd name="T6" fmla="*/ 10 w 114"/>
                <a:gd name="T7" fmla="*/ 34 h 90"/>
                <a:gd name="T8" fmla="*/ 8 w 114"/>
                <a:gd name="T9" fmla="*/ 36 h 90"/>
                <a:gd name="T10" fmla="*/ 8 w 114"/>
                <a:gd name="T11" fmla="*/ 46 h 90"/>
                <a:gd name="T12" fmla="*/ 2 w 114"/>
                <a:gd name="T13" fmla="*/ 52 h 90"/>
                <a:gd name="T14" fmla="*/ 0 w 114"/>
                <a:gd name="T15" fmla="*/ 60 h 90"/>
                <a:gd name="T16" fmla="*/ 8 w 114"/>
                <a:gd name="T17" fmla="*/ 68 h 90"/>
                <a:gd name="T18" fmla="*/ 16 w 114"/>
                <a:gd name="T19" fmla="*/ 72 h 90"/>
                <a:gd name="T20" fmla="*/ 24 w 114"/>
                <a:gd name="T21" fmla="*/ 72 h 90"/>
                <a:gd name="T22" fmla="*/ 30 w 114"/>
                <a:gd name="T23" fmla="*/ 64 h 90"/>
                <a:gd name="T24" fmla="*/ 32 w 114"/>
                <a:gd name="T25" fmla="*/ 62 h 90"/>
                <a:gd name="T26" fmla="*/ 34 w 114"/>
                <a:gd name="T27" fmla="*/ 66 h 90"/>
                <a:gd name="T28" fmla="*/ 44 w 114"/>
                <a:gd name="T29" fmla="*/ 68 h 90"/>
                <a:gd name="T30" fmla="*/ 50 w 114"/>
                <a:gd name="T31" fmla="*/ 66 h 90"/>
                <a:gd name="T32" fmla="*/ 58 w 114"/>
                <a:gd name="T33" fmla="*/ 64 h 90"/>
                <a:gd name="T34" fmla="*/ 58 w 114"/>
                <a:gd name="T35" fmla="*/ 68 h 90"/>
                <a:gd name="T36" fmla="*/ 52 w 114"/>
                <a:gd name="T37" fmla="*/ 74 h 90"/>
                <a:gd name="T38" fmla="*/ 34 w 114"/>
                <a:gd name="T39" fmla="*/ 82 h 90"/>
                <a:gd name="T40" fmla="*/ 26 w 114"/>
                <a:gd name="T41" fmla="*/ 88 h 90"/>
                <a:gd name="T42" fmla="*/ 38 w 114"/>
                <a:gd name="T43" fmla="*/ 90 h 90"/>
                <a:gd name="T44" fmla="*/ 74 w 114"/>
                <a:gd name="T45" fmla="*/ 76 h 90"/>
                <a:gd name="T46" fmla="*/ 76 w 114"/>
                <a:gd name="T47" fmla="*/ 72 h 90"/>
                <a:gd name="T48" fmla="*/ 82 w 114"/>
                <a:gd name="T49" fmla="*/ 72 h 90"/>
                <a:gd name="T50" fmla="*/ 86 w 114"/>
                <a:gd name="T51" fmla="*/ 74 h 90"/>
                <a:gd name="T52" fmla="*/ 92 w 114"/>
                <a:gd name="T53" fmla="*/ 72 h 90"/>
                <a:gd name="T54" fmla="*/ 100 w 114"/>
                <a:gd name="T55" fmla="*/ 72 h 90"/>
                <a:gd name="T56" fmla="*/ 110 w 114"/>
                <a:gd name="T57" fmla="*/ 64 h 90"/>
                <a:gd name="T58" fmla="*/ 114 w 114"/>
                <a:gd name="T59" fmla="*/ 38 h 90"/>
                <a:gd name="T60" fmla="*/ 106 w 114"/>
                <a:gd name="T61" fmla="*/ 34 h 90"/>
                <a:gd name="T62" fmla="*/ 98 w 114"/>
                <a:gd name="T63" fmla="*/ 38 h 90"/>
                <a:gd name="T64" fmla="*/ 90 w 114"/>
                <a:gd name="T65" fmla="*/ 32 h 90"/>
                <a:gd name="T66" fmla="*/ 86 w 114"/>
                <a:gd name="T67" fmla="*/ 24 h 90"/>
                <a:gd name="T68" fmla="*/ 82 w 114"/>
                <a:gd name="T69" fmla="*/ 10 h 90"/>
                <a:gd name="T70" fmla="*/ 82 w 114"/>
                <a:gd name="T71" fmla="*/ 0 h 90"/>
                <a:gd name="T72" fmla="*/ 76 w 114"/>
                <a:gd name="T73" fmla="*/ 2 h 90"/>
                <a:gd name="T74" fmla="*/ 66 w 114"/>
                <a:gd name="T75" fmla="*/ 10 h 90"/>
                <a:gd name="T76" fmla="*/ 64 w 114"/>
                <a:gd name="T77" fmla="*/ 22 h 90"/>
                <a:gd name="T78" fmla="*/ 66 w 114"/>
                <a:gd name="T79" fmla="*/ 28 h 90"/>
                <a:gd name="T80" fmla="*/ 68 w 114"/>
                <a:gd name="T81" fmla="*/ 32 h 90"/>
                <a:gd name="T82" fmla="*/ 62 w 114"/>
                <a:gd name="T83" fmla="*/ 42 h 90"/>
                <a:gd name="T84" fmla="*/ 56 w 114"/>
                <a:gd name="T85" fmla="*/ 48 h 90"/>
                <a:gd name="T86" fmla="*/ 54 w 114"/>
                <a:gd name="T87" fmla="*/ 40 h 90"/>
                <a:gd name="T88" fmla="*/ 52 w 114"/>
                <a:gd name="T89" fmla="*/ 30 h 90"/>
                <a:gd name="T90" fmla="*/ 44 w 114"/>
                <a:gd name="T91" fmla="*/ 24 h 90"/>
                <a:gd name="T92" fmla="*/ 36 w 114"/>
                <a:gd name="T93" fmla="*/ 28 h 90"/>
                <a:gd name="T94" fmla="*/ 30 w 114"/>
                <a:gd name="T95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" h="90">
                  <a:moveTo>
                    <a:pt x="30" y="20"/>
                  </a:moveTo>
                  <a:lnTo>
                    <a:pt x="30" y="20"/>
                  </a:lnTo>
                  <a:lnTo>
                    <a:pt x="28" y="20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62"/>
                  </a:lnTo>
                  <a:lnTo>
                    <a:pt x="8" y="66"/>
                  </a:lnTo>
                  <a:lnTo>
                    <a:pt x="8" y="68"/>
                  </a:lnTo>
                  <a:lnTo>
                    <a:pt x="10" y="70"/>
                  </a:lnTo>
                  <a:lnTo>
                    <a:pt x="12" y="72"/>
                  </a:lnTo>
                  <a:lnTo>
                    <a:pt x="16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6" y="68"/>
                  </a:lnTo>
                  <a:lnTo>
                    <a:pt x="48" y="66"/>
                  </a:lnTo>
                  <a:lnTo>
                    <a:pt x="50" y="66"/>
                  </a:lnTo>
                  <a:lnTo>
                    <a:pt x="52" y="64"/>
                  </a:lnTo>
                  <a:lnTo>
                    <a:pt x="54" y="64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60" y="66"/>
                  </a:lnTo>
                  <a:lnTo>
                    <a:pt x="58" y="68"/>
                  </a:lnTo>
                  <a:lnTo>
                    <a:pt x="56" y="72"/>
                  </a:lnTo>
                  <a:lnTo>
                    <a:pt x="54" y="72"/>
                  </a:lnTo>
                  <a:lnTo>
                    <a:pt x="52" y="74"/>
                  </a:lnTo>
                  <a:lnTo>
                    <a:pt x="46" y="76"/>
                  </a:lnTo>
                  <a:lnTo>
                    <a:pt x="40" y="78"/>
                  </a:lnTo>
                  <a:lnTo>
                    <a:pt x="34" y="82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6" y="88"/>
                  </a:lnTo>
                  <a:lnTo>
                    <a:pt x="28" y="88"/>
                  </a:lnTo>
                  <a:lnTo>
                    <a:pt x="32" y="88"/>
                  </a:lnTo>
                  <a:lnTo>
                    <a:pt x="38" y="90"/>
                  </a:lnTo>
                  <a:lnTo>
                    <a:pt x="52" y="88"/>
                  </a:lnTo>
                  <a:lnTo>
                    <a:pt x="64" y="80"/>
                  </a:lnTo>
                  <a:lnTo>
                    <a:pt x="74" y="76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6" y="72"/>
                  </a:lnTo>
                  <a:lnTo>
                    <a:pt x="78" y="70"/>
                  </a:lnTo>
                  <a:lnTo>
                    <a:pt x="80" y="70"/>
                  </a:lnTo>
                  <a:lnTo>
                    <a:pt x="82" y="72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6" y="74"/>
                  </a:lnTo>
                  <a:lnTo>
                    <a:pt x="90" y="74"/>
                  </a:lnTo>
                  <a:lnTo>
                    <a:pt x="92" y="70"/>
                  </a:lnTo>
                  <a:lnTo>
                    <a:pt x="92" y="72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0" y="72"/>
                  </a:lnTo>
                  <a:lnTo>
                    <a:pt x="104" y="72"/>
                  </a:lnTo>
                  <a:lnTo>
                    <a:pt x="108" y="68"/>
                  </a:lnTo>
                  <a:lnTo>
                    <a:pt x="110" y="64"/>
                  </a:lnTo>
                  <a:lnTo>
                    <a:pt x="112" y="56"/>
                  </a:lnTo>
                  <a:lnTo>
                    <a:pt x="114" y="46"/>
                  </a:lnTo>
                  <a:lnTo>
                    <a:pt x="114" y="38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6" y="34"/>
                  </a:lnTo>
                  <a:lnTo>
                    <a:pt x="104" y="36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4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2" y="10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6" y="10"/>
                  </a:lnTo>
                  <a:lnTo>
                    <a:pt x="64" y="14"/>
                  </a:lnTo>
                  <a:lnTo>
                    <a:pt x="66" y="20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6" y="28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8" y="32"/>
                  </a:lnTo>
                  <a:lnTo>
                    <a:pt x="66" y="36"/>
                  </a:lnTo>
                  <a:lnTo>
                    <a:pt x="64" y="38"/>
                  </a:lnTo>
                  <a:lnTo>
                    <a:pt x="62" y="42"/>
                  </a:lnTo>
                  <a:lnTo>
                    <a:pt x="60" y="46"/>
                  </a:lnTo>
                  <a:lnTo>
                    <a:pt x="58" y="48"/>
                  </a:lnTo>
                  <a:lnTo>
                    <a:pt x="56" y="48"/>
                  </a:lnTo>
                  <a:lnTo>
                    <a:pt x="56" y="46"/>
                  </a:lnTo>
                  <a:lnTo>
                    <a:pt x="54" y="44"/>
                  </a:lnTo>
                  <a:lnTo>
                    <a:pt x="54" y="40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52" y="30"/>
                  </a:lnTo>
                  <a:lnTo>
                    <a:pt x="50" y="26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2" y="26"/>
                  </a:lnTo>
                  <a:lnTo>
                    <a:pt x="3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" name="Freeform 355"/>
            <p:cNvSpPr>
              <a:spLocks/>
            </p:cNvSpPr>
            <p:nvPr/>
          </p:nvSpPr>
          <p:spPr bwMode="gray">
            <a:xfrm>
              <a:off x="4069" y="1454"/>
              <a:ext cx="22" cy="28"/>
            </a:xfrm>
            <a:custGeom>
              <a:avLst/>
              <a:gdLst>
                <a:gd name="T0" fmla="*/ 16 w 22"/>
                <a:gd name="T1" fmla="*/ 2 h 28"/>
                <a:gd name="T2" fmla="*/ 14 w 22"/>
                <a:gd name="T3" fmla="*/ 2 h 28"/>
                <a:gd name="T4" fmla="*/ 14 w 22"/>
                <a:gd name="T5" fmla="*/ 2 h 28"/>
                <a:gd name="T6" fmla="*/ 12 w 22"/>
                <a:gd name="T7" fmla="*/ 0 h 28"/>
                <a:gd name="T8" fmla="*/ 10 w 22"/>
                <a:gd name="T9" fmla="*/ 0 h 28"/>
                <a:gd name="T10" fmla="*/ 6 w 22"/>
                <a:gd name="T11" fmla="*/ 0 h 28"/>
                <a:gd name="T12" fmla="*/ 4 w 22"/>
                <a:gd name="T13" fmla="*/ 2 h 28"/>
                <a:gd name="T14" fmla="*/ 2 w 22"/>
                <a:gd name="T15" fmla="*/ 4 h 28"/>
                <a:gd name="T16" fmla="*/ 2 w 22"/>
                <a:gd name="T17" fmla="*/ 8 h 28"/>
                <a:gd name="T18" fmla="*/ 0 w 22"/>
                <a:gd name="T19" fmla="*/ 12 h 28"/>
                <a:gd name="T20" fmla="*/ 2 w 22"/>
                <a:gd name="T21" fmla="*/ 20 h 28"/>
                <a:gd name="T22" fmla="*/ 2 w 22"/>
                <a:gd name="T23" fmla="*/ 20 h 28"/>
                <a:gd name="T24" fmla="*/ 4 w 22"/>
                <a:gd name="T25" fmla="*/ 22 h 28"/>
                <a:gd name="T26" fmla="*/ 6 w 22"/>
                <a:gd name="T27" fmla="*/ 24 h 28"/>
                <a:gd name="T28" fmla="*/ 10 w 22"/>
                <a:gd name="T29" fmla="*/ 26 h 28"/>
                <a:gd name="T30" fmla="*/ 14 w 22"/>
                <a:gd name="T31" fmla="*/ 26 h 28"/>
                <a:gd name="T32" fmla="*/ 16 w 22"/>
                <a:gd name="T33" fmla="*/ 28 h 28"/>
                <a:gd name="T34" fmla="*/ 20 w 22"/>
                <a:gd name="T35" fmla="*/ 26 h 28"/>
                <a:gd name="T36" fmla="*/ 22 w 22"/>
                <a:gd name="T37" fmla="*/ 24 h 28"/>
                <a:gd name="T38" fmla="*/ 22 w 22"/>
                <a:gd name="T39" fmla="*/ 20 h 28"/>
                <a:gd name="T40" fmla="*/ 22 w 22"/>
                <a:gd name="T41" fmla="*/ 14 h 28"/>
                <a:gd name="T42" fmla="*/ 22 w 22"/>
                <a:gd name="T43" fmla="*/ 10 h 28"/>
                <a:gd name="T44" fmla="*/ 20 w 22"/>
                <a:gd name="T45" fmla="*/ 6 h 28"/>
                <a:gd name="T46" fmla="*/ 18 w 22"/>
                <a:gd name="T47" fmla="*/ 4 h 28"/>
                <a:gd name="T48" fmla="*/ 16 w 22"/>
                <a:gd name="T49" fmla="*/ 2 h 28"/>
                <a:gd name="T50" fmla="*/ 16 w 22"/>
                <a:gd name="T51" fmla="*/ 2 h 28"/>
                <a:gd name="T52" fmla="*/ 16 w 22"/>
                <a:gd name="T5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28">
                  <a:moveTo>
                    <a:pt x="16" y="2"/>
                  </a:moveTo>
                  <a:lnTo>
                    <a:pt x="14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Freeform 356"/>
            <p:cNvSpPr>
              <a:spLocks/>
            </p:cNvSpPr>
            <p:nvPr/>
          </p:nvSpPr>
          <p:spPr bwMode="gray">
            <a:xfrm>
              <a:off x="4095" y="1416"/>
              <a:ext cx="68" cy="42"/>
            </a:xfrm>
            <a:custGeom>
              <a:avLst/>
              <a:gdLst>
                <a:gd name="T0" fmla="*/ 12 w 68"/>
                <a:gd name="T1" fmla="*/ 12 h 42"/>
                <a:gd name="T2" fmla="*/ 12 w 68"/>
                <a:gd name="T3" fmla="*/ 12 h 42"/>
                <a:gd name="T4" fmla="*/ 10 w 68"/>
                <a:gd name="T5" fmla="*/ 14 h 42"/>
                <a:gd name="T6" fmla="*/ 8 w 68"/>
                <a:gd name="T7" fmla="*/ 14 h 42"/>
                <a:gd name="T8" fmla="*/ 4 w 68"/>
                <a:gd name="T9" fmla="*/ 18 h 42"/>
                <a:gd name="T10" fmla="*/ 2 w 68"/>
                <a:gd name="T11" fmla="*/ 20 h 42"/>
                <a:gd name="T12" fmla="*/ 0 w 68"/>
                <a:gd name="T13" fmla="*/ 24 h 42"/>
                <a:gd name="T14" fmla="*/ 0 w 68"/>
                <a:gd name="T15" fmla="*/ 26 h 42"/>
                <a:gd name="T16" fmla="*/ 2 w 68"/>
                <a:gd name="T17" fmla="*/ 30 h 42"/>
                <a:gd name="T18" fmla="*/ 4 w 68"/>
                <a:gd name="T19" fmla="*/ 34 h 42"/>
                <a:gd name="T20" fmla="*/ 10 w 68"/>
                <a:gd name="T21" fmla="*/ 36 h 42"/>
                <a:gd name="T22" fmla="*/ 12 w 68"/>
                <a:gd name="T23" fmla="*/ 36 h 42"/>
                <a:gd name="T24" fmla="*/ 12 w 68"/>
                <a:gd name="T25" fmla="*/ 34 h 42"/>
                <a:gd name="T26" fmla="*/ 16 w 68"/>
                <a:gd name="T27" fmla="*/ 30 h 42"/>
                <a:gd name="T28" fmla="*/ 18 w 68"/>
                <a:gd name="T29" fmla="*/ 28 h 42"/>
                <a:gd name="T30" fmla="*/ 22 w 68"/>
                <a:gd name="T31" fmla="*/ 26 h 42"/>
                <a:gd name="T32" fmla="*/ 26 w 68"/>
                <a:gd name="T33" fmla="*/ 28 h 42"/>
                <a:gd name="T34" fmla="*/ 30 w 68"/>
                <a:gd name="T35" fmla="*/ 32 h 42"/>
                <a:gd name="T36" fmla="*/ 32 w 68"/>
                <a:gd name="T37" fmla="*/ 34 h 42"/>
                <a:gd name="T38" fmla="*/ 36 w 68"/>
                <a:gd name="T39" fmla="*/ 38 h 42"/>
                <a:gd name="T40" fmla="*/ 42 w 68"/>
                <a:gd name="T41" fmla="*/ 42 h 42"/>
                <a:gd name="T42" fmla="*/ 52 w 68"/>
                <a:gd name="T43" fmla="*/ 40 h 42"/>
                <a:gd name="T44" fmla="*/ 62 w 68"/>
                <a:gd name="T45" fmla="*/ 32 h 42"/>
                <a:gd name="T46" fmla="*/ 62 w 68"/>
                <a:gd name="T47" fmla="*/ 32 h 42"/>
                <a:gd name="T48" fmla="*/ 64 w 68"/>
                <a:gd name="T49" fmla="*/ 30 h 42"/>
                <a:gd name="T50" fmla="*/ 66 w 68"/>
                <a:gd name="T51" fmla="*/ 28 h 42"/>
                <a:gd name="T52" fmla="*/ 68 w 68"/>
                <a:gd name="T53" fmla="*/ 26 h 42"/>
                <a:gd name="T54" fmla="*/ 68 w 68"/>
                <a:gd name="T55" fmla="*/ 22 h 42"/>
                <a:gd name="T56" fmla="*/ 66 w 68"/>
                <a:gd name="T57" fmla="*/ 20 h 42"/>
                <a:gd name="T58" fmla="*/ 62 w 68"/>
                <a:gd name="T59" fmla="*/ 16 h 42"/>
                <a:gd name="T60" fmla="*/ 58 w 68"/>
                <a:gd name="T61" fmla="*/ 14 h 42"/>
                <a:gd name="T62" fmla="*/ 40 w 68"/>
                <a:gd name="T63" fmla="*/ 2 h 42"/>
                <a:gd name="T64" fmla="*/ 38 w 68"/>
                <a:gd name="T65" fmla="*/ 2 h 42"/>
                <a:gd name="T66" fmla="*/ 36 w 68"/>
                <a:gd name="T67" fmla="*/ 2 h 42"/>
                <a:gd name="T68" fmla="*/ 32 w 68"/>
                <a:gd name="T69" fmla="*/ 0 h 42"/>
                <a:gd name="T70" fmla="*/ 28 w 68"/>
                <a:gd name="T71" fmla="*/ 0 h 42"/>
                <a:gd name="T72" fmla="*/ 24 w 68"/>
                <a:gd name="T73" fmla="*/ 2 h 42"/>
                <a:gd name="T74" fmla="*/ 18 w 68"/>
                <a:gd name="T75" fmla="*/ 6 h 42"/>
                <a:gd name="T76" fmla="*/ 12 w 68"/>
                <a:gd name="T77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42">
                  <a:moveTo>
                    <a:pt x="12" y="12"/>
                  </a:moveTo>
                  <a:lnTo>
                    <a:pt x="12" y="12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6" y="30"/>
                  </a:lnTo>
                  <a:lnTo>
                    <a:pt x="18" y="28"/>
                  </a:lnTo>
                  <a:lnTo>
                    <a:pt x="22" y="26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6" y="38"/>
                  </a:lnTo>
                  <a:lnTo>
                    <a:pt x="42" y="42"/>
                  </a:lnTo>
                  <a:lnTo>
                    <a:pt x="52" y="4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4" y="30"/>
                  </a:lnTo>
                  <a:lnTo>
                    <a:pt x="66" y="28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2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0" name="Freeform 357"/>
            <p:cNvSpPr>
              <a:spLocks/>
            </p:cNvSpPr>
            <p:nvPr/>
          </p:nvSpPr>
          <p:spPr bwMode="gray">
            <a:xfrm>
              <a:off x="4095" y="1470"/>
              <a:ext cx="58" cy="34"/>
            </a:xfrm>
            <a:custGeom>
              <a:avLst/>
              <a:gdLst>
                <a:gd name="T0" fmla="*/ 12 w 58"/>
                <a:gd name="T1" fmla="*/ 0 h 34"/>
                <a:gd name="T2" fmla="*/ 10 w 58"/>
                <a:gd name="T3" fmla="*/ 2 h 34"/>
                <a:gd name="T4" fmla="*/ 4 w 58"/>
                <a:gd name="T5" fmla="*/ 8 h 34"/>
                <a:gd name="T6" fmla="*/ 0 w 58"/>
                <a:gd name="T7" fmla="*/ 16 h 34"/>
                <a:gd name="T8" fmla="*/ 0 w 58"/>
                <a:gd name="T9" fmla="*/ 26 h 34"/>
                <a:gd name="T10" fmla="*/ 6 w 58"/>
                <a:gd name="T11" fmla="*/ 34 h 34"/>
                <a:gd name="T12" fmla="*/ 8 w 58"/>
                <a:gd name="T13" fmla="*/ 34 h 34"/>
                <a:gd name="T14" fmla="*/ 12 w 58"/>
                <a:gd name="T15" fmla="*/ 34 h 34"/>
                <a:gd name="T16" fmla="*/ 18 w 58"/>
                <a:gd name="T17" fmla="*/ 34 h 34"/>
                <a:gd name="T18" fmla="*/ 24 w 58"/>
                <a:gd name="T19" fmla="*/ 34 h 34"/>
                <a:gd name="T20" fmla="*/ 32 w 58"/>
                <a:gd name="T21" fmla="*/ 32 h 34"/>
                <a:gd name="T22" fmla="*/ 34 w 58"/>
                <a:gd name="T23" fmla="*/ 30 h 34"/>
                <a:gd name="T24" fmla="*/ 38 w 58"/>
                <a:gd name="T25" fmla="*/ 28 h 34"/>
                <a:gd name="T26" fmla="*/ 42 w 58"/>
                <a:gd name="T27" fmla="*/ 24 h 34"/>
                <a:gd name="T28" fmla="*/ 46 w 58"/>
                <a:gd name="T29" fmla="*/ 20 h 34"/>
                <a:gd name="T30" fmla="*/ 48 w 58"/>
                <a:gd name="T31" fmla="*/ 18 h 34"/>
                <a:gd name="T32" fmla="*/ 52 w 58"/>
                <a:gd name="T33" fmla="*/ 18 h 34"/>
                <a:gd name="T34" fmla="*/ 54 w 58"/>
                <a:gd name="T35" fmla="*/ 18 h 34"/>
                <a:gd name="T36" fmla="*/ 56 w 58"/>
                <a:gd name="T37" fmla="*/ 16 h 34"/>
                <a:gd name="T38" fmla="*/ 58 w 58"/>
                <a:gd name="T39" fmla="*/ 14 h 34"/>
                <a:gd name="T40" fmla="*/ 58 w 58"/>
                <a:gd name="T41" fmla="*/ 12 h 34"/>
                <a:gd name="T42" fmla="*/ 56 w 58"/>
                <a:gd name="T43" fmla="*/ 8 h 34"/>
                <a:gd name="T44" fmla="*/ 54 w 58"/>
                <a:gd name="T45" fmla="*/ 6 h 34"/>
                <a:gd name="T46" fmla="*/ 48 w 58"/>
                <a:gd name="T47" fmla="*/ 4 h 34"/>
                <a:gd name="T48" fmla="*/ 32 w 58"/>
                <a:gd name="T49" fmla="*/ 2 h 34"/>
                <a:gd name="T50" fmla="*/ 18 w 58"/>
                <a:gd name="T51" fmla="*/ 0 h 34"/>
                <a:gd name="T52" fmla="*/ 12 w 58"/>
                <a:gd name="T5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34">
                  <a:moveTo>
                    <a:pt x="12" y="0"/>
                  </a:moveTo>
                  <a:lnTo>
                    <a:pt x="10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24" y="34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8" y="28"/>
                  </a:lnTo>
                  <a:lnTo>
                    <a:pt x="42" y="24"/>
                  </a:lnTo>
                  <a:lnTo>
                    <a:pt x="46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32" y="2"/>
                  </a:lnTo>
                  <a:lnTo>
                    <a:pt x="18" y="0"/>
                  </a:lnTo>
                  <a:lnTo>
                    <a:pt x="1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Freeform 358"/>
            <p:cNvSpPr>
              <a:spLocks/>
            </p:cNvSpPr>
            <p:nvPr/>
          </p:nvSpPr>
          <p:spPr bwMode="gray">
            <a:xfrm>
              <a:off x="4021" y="1576"/>
              <a:ext cx="20" cy="28"/>
            </a:xfrm>
            <a:custGeom>
              <a:avLst/>
              <a:gdLst>
                <a:gd name="T0" fmla="*/ 16 w 20"/>
                <a:gd name="T1" fmla="*/ 0 h 28"/>
                <a:gd name="T2" fmla="*/ 14 w 20"/>
                <a:gd name="T3" fmla="*/ 0 h 28"/>
                <a:gd name="T4" fmla="*/ 12 w 20"/>
                <a:gd name="T5" fmla="*/ 2 h 28"/>
                <a:gd name="T6" fmla="*/ 10 w 20"/>
                <a:gd name="T7" fmla="*/ 6 h 28"/>
                <a:gd name="T8" fmla="*/ 6 w 20"/>
                <a:gd name="T9" fmla="*/ 10 h 28"/>
                <a:gd name="T10" fmla="*/ 2 w 20"/>
                <a:gd name="T11" fmla="*/ 14 h 28"/>
                <a:gd name="T12" fmla="*/ 0 w 20"/>
                <a:gd name="T13" fmla="*/ 18 h 28"/>
                <a:gd name="T14" fmla="*/ 0 w 20"/>
                <a:gd name="T15" fmla="*/ 24 h 28"/>
                <a:gd name="T16" fmla="*/ 2 w 20"/>
                <a:gd name="T17" fmla="*/ 28 h 28"/>
                <a:gd name="T18" fmla="*/ 4 w 20"/>
                <a:gd name="T19" fmla="*/ 28 h 28"/>
                <a:gd name="T20" fmla="*/ 6 w 20"/>
                <a:gd name="T21" fmla="*/ 28 h 28"/>
                <a:gd name="T22" fmla="*/ 8 w 20"/>
                <a:gd name="T23" fmla="*/ 28 h 28"/>
                <a:gd name="T24" fmla="*/ 10 w 20"/>
                <a:gd name="T25" fmla="*/ 28 h 28"/>
                <a:gd name="T26" fmla="*/ 14 w 20"/>
                <a:gd name="T27" fmla="*/ 26 h 28"/>
                <a:gd name="T28" fmla="*/ 16 w 20"/>
                <a:gd name="T29" fmla="*/ 22 h 28"/>
                <a:gd name="T30" fmla="*/ 18 w 20"/>
                <a:gd name="T31" fmla="*/ 16 h 28"/>
                <a:gd name="T32" fmla="*/ 20 w 20"/>
                <a:gd name="T33" fmla="*/ 14 h 28"/>
                <a:gd name="T34" fmla="*/ 20 w 20"/>
                <a:gd name="T35" fmla="*/ 12 h 28"/>
                <a:gd name="T36" fmla="*/ 20 w 20"/>
                <a:gd name="T37" fmla="*/ 8 h 28"/>
                <a:gd name="T38" fmla="*/ 20 w 20"/>
                <a:gd name="T39" fmla="*/ 6 h 28"/>
                <a:gd name="T40" fmla="*/ 20 w 20"/>
                <a:gd name="T41" fmla="*/ 2 h 28"/>
                <a:gd name="T42" fmla="*/ 18 w 20"/>
                <a:gd name="T43" fmla="*/ 0 h 28"/>
                <a:gd name="T44" fmla="*/ 16 w 20"/>
                <a:gd name="T4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8">
                  <a:moveTo>
                    <a:pt x="16" y="0"/>
                  </a:moveTo>
                  <a:lnTo>
                    <a:pt x="14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3" name="Freeform 360"/>
            <p:cNvSpPr>
              <a:spLocks/>
            </p:cNvSpPr>
            <p:nvPr/>
          </p:nvSpPr>
          <p:spPr bwMode="gray">
            <a:xfrm>
              <a:off x="4199" y="1466"/>
              <a:ext cx="20" cy="48"/>
            </a:xfrm>
            <a:custGeom>
              <a:avLst/>
              <a:gdLst>
                <a:gd name="T0" fmla="*/ 10 w 20"/>
                <a:gd name="T1" fmla="*/ 8 h 48"/>
                <a:gd name="T2" fmla="*/ 10 w 20"/>
                <a:gd name="T3" fmla="*/ 8 h 48"/>
                <a:gd name="T4" fmla="*/ 8 w 20"/>
                <a:gd name="T5" fmla="*/ 6 h 48"/>
                <a:gd name="T6" fmla="*/ 8 w 20"/>
                <a:gd name="T7" fmla="*/ 4 h 48"/>
                <a:gd name="T8" fmla="*/ 6 w 20"/>
                <a:gd name="T9" fmla="*/ 2 h 48"/>
                <a:gd name="T10" fmla="*/ 6 w 20"/>
                <a:gd name="T11" fmla="*/ 0 h 48"/>
                <a:gd name="T12" fmla="*/ 4 w 20"/>
                <a:gd name="T13" fmla="*/ 0 h 48"/>
                <a:gd name="T14" fmla="*/ 4 w 20"/>
                <a:gd name="T15" fmla="*/ 0 h 48"/>
                <a:gd name="T16" fmla="*/ 2 w 20"/>
                <a:gd name="T17" fmla="*/ 2 h 48"/>
                <a:gd name="T18" fmla="*/ 2 w 20"/>
                <a:gd name="T19" fmla="*/ 6 h 48"/>
                <a:gd name="T20" fmla="*/ 2 w 20"/>
                <a:gd name="T21" fmla="*/ 12 h 48"/>
                <a:gd name="T22" fmla="*/ 0 w 20"/>
                <a:gd name="T23" fmla="*/ 22 h 48"/>
                <a:gd name="T24" fmla="*/ 0 w 20"/>
                <a:gd name="T25" fmla="*/ 22 h 48"/>
                <a:gd name="T26" fmla="*/ 2 w 20"/>
                <a:gd name="T27" fmla="*/ 26 h 48"/>
                <a:gd name="T28" fmla="*/ 2 w 20"/>
                <a:gd name="T29" fmla="*/ 28 h 48"/>
                <a:gd name="T30" fmla="*/ 2 w 20"/>
                <a:gd name="T31" fmla="*/ 34 h 48"/>
                <a:gd name="T32" fmla="*/ 4 w 20"/>
                <a:gd name="T33" fmla="*/ 38 h 48"/>
                <a:gd name="T34" fmla="*/ 8 w 20"/>
                <a:gd name="T35" fmla="*/ 42 h 48"/>
                <a:gd name="T36" fmla="*/ 12 w 20"/>
                <a:gd name="T37" fmla="*/ 46 h 48"/>
                <a:gd name="T38" fmla="*/ 18 w 20"/>
                <a:gd name="T39" fmla="*/ 48 h 48"/>
                <a:gd name="T40" fmla="*/ 18 w 20"/>
                <a:gd name="T41" fmla="*/ 48 h 48"/>
                <a:gd name="T42" fmla="*/ 18 w 20"/>
                <a:gd name="T43" fmla="*/ 46 h 48"/>
                <a:gd name="T44" fmla="*/ 20 w 20"/>
                <a:gd name="T45" fmla="*/ 46 h 48"/>
                <a:gd name="T46" fmla="*/ 20 w 20"/>
                <a:gd name="T47" fmla="*/ 44 h 48"/>
                <a:gd name="T48" fmla="*/ 20 w 20"/>
                <a:gd name="T49" fmla="*/ 42 h 48"/>
                <a:gd name="T50" fmla="*/ 20 w 20"/>
                <a:gd name="T51" fmla="*/ 38 h 48"/>
                <a:gd name="T52" fmla="*/ 18 w 20"/>
                <a:gd name="T53" fmla="*/ 32 h 48"/>
                <a:gd name="T54" fmla="*/ 10 w 20"/>
                <a:gd name="T55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48">
                  <a:moveTo>
                    <a:pt x="10" y="8"/>
                  </a:move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8" y="42"/>
                  </a:lnTo>
                  <a:lnTo>
                    <a:pt x="12" y="46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10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" name="Freeform 361"/>
            <p:cNvSpPr>
              <a:spLocks/>
            </p:cNvSpPr>
            <p:nvPr/>
          </p:nvSpPr>
          <p:spPr bwMode="gray">
            <a:xfrm>
              <a:off x="4149" y="1534"/>
              <a:ext cx="74" cy="90"/>
            </a:xfrm>
            <a:custGeom>
              <a:avLst/>
              <a:gdLst>
                <a:gd name="T0" fmla="*/ 16 w 74"/>
                <a:gd name="T1" fmla="*/ 10 h 90"/>
                <a:gd name="T2" fmla="*/ 12 w 74"/>
                <a:gd name="T3" fmla="*/ 8 h 90"/>
                <a:gd name="T4" fmla="*/ 8 w 74"/>
                <a:gd name="T5" fmla="*/ 6 h 90"/>
                <a:gd name="T6" fmla="*/ 2 w 74"/>
                <a:gd name="T7" fmla="*/ 6 h 90"/>
                <a:gd name="T8" fmla="*/ 0 w 74"/>
                <a:gd name="T9" fmla="*/ 10 h 90"/>
                <a:gd name="T10" fmla="*/ 2 w 74"/>
                <a:gd name="T11" fmla="*/ 22 h 90"/>
                <a:gd name="T12" fmla="*/ 4 w 74"/>
                <a:gd name="T13" fmla="*/ 24 h 90"/>
                <a:gd name="T14" fmla="*/ 8 w 74"/>
                <a:gd name="T15" fmla="*/ 34 h 90"/>
                <a:gd name="T16" fmla="*/ 14 w 74"/>
                <a:gd name="T17" fmla="*/ 44 h 90"/>
                <a:gd name="T18" fmla="*/ 16 w 74"/>
                <a:gd name="T19" fmla="*/ 50 h 90"/>
                <a:gd name="T20" fmla="*/ 22 w 74"/>
                <a:gd name="T21" fmla="*/ 50 h 90"/>
                <a:gd name="T22" fmla="*/ 32 w 74"/>
                <a:gd name="T23" fmla="*/ 52 h 90"/>
                <a:gd name="T24" fmla="*/ 36 w 74"/>
                <a:gd name="T25" fmla="*/ 58 h 90"/>
                <a:gd name="T26" fmla="*/ 38 w 74"/>
                <a:gd name="T27" fmla="*/ 70 h 90"/>
                <a:gd name="T28" fmla="*/ 42 w 74"/>
                <a:gd name="T29" fmla="*/ 82 h 90"/>
                <a:gd name="T30" fmla="*/ 52 w 74"/>
                <a:gd name="T31" fmla="*/ 88 h 90"/>
                <a:gd name="T32" fmla="*/ 64 w 74"/>
                <a:gd name="T33" fmla="*/ 90 h 90"/>
                <a:gd name="T34" fmla="*/ 72 w 74"/>
                <a:gd name="T35" fmla="*/ 84 h 90"/>
                <a:gd name="T36" fmla="*/ 74 w 74"/>
                <a:gd name="T37" fmla="*/ 82 h 90"/>
                <a:gd name="T38" fmla="*/ 72 w 74"/>
                <a:gd name="T39" fmla="*/ 84 h 90"/>
                <a:gd name="T40" fmla="*/ 68 w 74"/>
                <a:gd name="T41" fmla="*/ 86 h 90"/>
                <a:gd name="T42" fmla="*/ 64 w 74"/>
                <a:gd name="T43" fmla="*/ 86 h 90"/>
                <a:gd name="T44" fmla="*/ 64 w 74"/>
                <a:gd name="T45" fmla="*/ 82 h 90"/>
                <a:gd name="T46" fmla="*/ 62 w 74"/>
                <a:gd name="T47" fmla="*/ 58 h 90"/>
                <a:gd name="T48" fmla="*/ 58 w 74"/>
                <a:gd name="T49" fmla="*/ 42 h 90"/>
                <a:gd name="T50" fmla="*/ 66 w 74"/>
                <a:gd name="T51" fmla="*/ 26 h 90"/>
                <a:gd name="T52" fmla="*/ 66 w 74"/>
                <a:gd name="T53" fmla="*/ 8 h 90"/>
                <a:gd name="T54" fmla="*/ 60 w 74"/>
                <a:gd name="T55" fmla="*/ 4 h 90"/>
                <a:gd name="T56" fmla="*/ 54 w 74"/>
                <a:gd name="T57" fmla="*/ 2 h 90"/>
                <a:gd name="T58" fmla="*/ 44 w 74"/>
                <a:gd name="T59" fmla="*/ 0 h 90"/>
                <a:gd name="T60" fmla="*/ 38 w 74"/>
                <a:gd name="T61" fmla="*/ 0 h 90"/>
                <a:gd name="T62" fmla="*/ 36 w 74"/>
                <a:gd name="T63" fmla="*/ 6 h 90"/>
                <a:gd name="T64" fmla="*/ 40 w 74"/>
                <a:gd name="T65" fmla="*/ 24 h 90"/>
                <a:gd name="T66" fmla="*/ 44 w 74"/>
                <a:gd name="T67" fmla="*/ 38 h 90"/>
                <a:gd name="T68" fmla="*/ 32 w 74"/>
                <a:gd name="T69" fmla="*/ 32 h 90"/>
                <a:gd name="T70" fmla="*/ 20 w 74"/>
                <a:gd name="T71" fmla="*/ 24 h 90"/>
                <a:gd name="T72" fmla="*/ 16 w 74"/>
                <a:gd name="T73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90">
                  <a:moveTo>
                    <a:pt x="16" y="10"/>
                  </a:moveTo>
                  <a:lnTo>
                    <a:pt x="16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12" y="38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2" y="52"/>
                  </a:lnTo>
                  <a:lnTo>
                    <a:pt x="34" y="54"/>
                  </a:lnTo>
                  <a:lnTo>
                    <a:pt x="36" y="58"/>
                  </a:lnTo>
                  <a:lnTo>
                    <a:pt x="38" y="64"/>
                  </a:lnTo>
                  <a:lnTo>
                    <a:pt x="38" y="70"/>
                  </a:lnTo>
                  <a:lnTo>
                    <a:pt x="40" y="76"/>
                  </a:lnTo>
                  <a:lnTo>
                    <a:pt x="42" y="82"/>
                  </a:lnTo>
                  <a:lnTo>
                    <a:pt x="48" y="86"/>
                  </a:lnTo>
                  <a:lnTo>
                    <a:pt x="52" y="88"/>
                  </a:lnTo>
                  <a:lnTo>
                    <a:pt x="58" y="90"/>
                  </a:lnTo>
                  <a:lnTo>
                    <a:pt x="64" y="90"/>
                  </a:lnTo>
                  <a:lnTo>
                    <a:pt x="68" y="86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4" y="82"/>
                  </a:lnTo>
                  <a:lnTo>
                    <a:pt x="74" y="82"/>
                  </a:lnTo>
                  <a:lnTo>
                    <a:pt x="72" y="84"/>
                  </a:lnTo>
                  <a:lnTo>
                    <a:pt x="70" y="84"/>
                  </a:lnTo>
                  <a:lnTo>
                    <a:pt x="68" y="86"/>
                  </a:lnTo>
                  <a:lnTo>
                    <a:pt x="66" y="86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4" y="82"/>
                  </a:lnTo>
                  <a:lnTo>
                    <a:pt x="64" y="72"/>
                  </a:lnTo>
                  <a:lnTo>
                    <a:pt x="62" y="58"/>
                  </a:lnTo>
                  <a:lnTo>
                    <a:pt x="56" y="44"/>
                  </a:lnTo>
                  <a:lnTo>
                    <a:pt x="58" y="42"/>
                  </a:lnTo>
                  <a:lnTo>
                    <a:pt x="62" y="34"/>
                  </a:lnTo>
                  <a:lnTo>
                    <a:pt x="66" y="26"/>
                  </a:lnTo>
                  <a:lnTo>
                    <a:pt x="68" y="16"/>
                  </a:lnTo>
                  <a:lnTo>
                    <a:pt x="66" y="8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6"/>
                  </a:lnTo>
                  <a:lnTo>
                    <a:pt x="38" y="14"/>
                  </a:lnTo>
                  <a:lnTo>
                    <a:pt x="40" y="24"/>
                  </a:lnTo>
                  <a:lnTo>
                    <a:pt x="44" y="32"/>
                  </a:lnTo>
                  <a:lnTo>
                    <a:pt x="44" y="38"/>
                  </a:lnTo>
                  <a:lnTo>
                    <a:pt x="38" y="38"/>
                  </a:lnTo>
                  <a:lnTo>
                    <a:pt x="32" y="32"/>
                  </a:lnTo>
                  <a:lnTo>
                    <a:pt x="26" y="28"/>
                  </a:lnTo>
                  <a:lnTo>
                    <a:pt x="20" y="24"/>
                  </a:lnTo>
                  <a:lnTo>
                    <a:pt x="16" y="18"/>
                  </a:lnTo>
                  <a:lnTo>
                    <a:pt x="16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Freeform 362"/>
            <p:cNvSpPr>
              <a:spLocks/>
            </p:cNvSpPr>
            <p:nvPr/>
          </p:nvSpPr>
          <p:spPr bwMode="gray">
            <a:xfrm>
              <a:off x="4225" y="1592"/>
              <a:ext cx="44" cy="46"/>
            </a:xfrm>
            <a:custGeom>
              <a:avLst/>
              <a:gdLst>
                <a:gd name="T0" fmla="*/ 10 w 44"/>
                <a:gd name="T1" fmla="*/ 2 h 46"/>
                <a:gd name="T2" fmla="*/ 10 w 44"/>
                <a:gd name="T3" fmla="*/ 2 h 46"/>
                <a:gd name="T4" fmla="*/ 10 w 44"/>
                <a:gd name="T5" fmla="*/ 2 h 46"/>
                <a:gd name="T6" fmla="*/ 8 w 44"/>
                <a:gd name="T7" fmla="*/ 0 h 46"/>
                <a:gd name="T8" fmla="*/ 6 w 44"/>
                <a:gd name="T9" fmla="*/ 0 h 46"/>
                <a:gd name="T10" fmla="*/ 4 w 44"/>
                <a:gd name="T11" fmla="*/ 0 h 46"/>
                <a:gd name="T12" fmla="*/ 4 w 44"/>
                <a:gd name="T13" fmla="*/ 0 h 46"/>
                <a:gd name="T14" fmla="*/ 2 w 44"/>
                <a:gd name="T15" fmla="*/ 2 h 46"/>
                <a:gd name="T16" fmla="*/ 2 w 44"/>
                <a:gd name="T17" fmla="*/ 4 h 46"/>
                <a:gd name="T18" fmla="*/ 4 w 44"/>
                <a:gd name="T19" fmla="*/ 8 h 46"/>
                <a:gd name="T20" fmla="*/ 6 w 44"/>
                <a:gd name="T21" fmla="*/ 12 h 46"/>
                <a:gd name="T22" fmla="*/ 6 w 44"/>
                <a:gd name="T23" fmla="*/ 14 h 46"/>
                <a:gd name="T24" fmla="*/ 4 w 44"/>
                <a:gd name="T25" fmla="*/ 18 h 46"/>
                <a:gd name="T26" fmla="*/ 4 w 44"/>
                <a:gd name="T27" fmla="*/ 22 h 46"/>
                <a:gd name="T28" fmla="*/ 4 w 44"/>
                <a:gd name="T29" fmla="*/ 28 h 46"/>
                <a:gd name="T30" fmla="*/ 2 w 44"/>
                <a:gd name="T31" fmla="*/ 34 h 46"/>
                <a:gd name="T32" fmla="*/ 0 w 44"/>
                <a:gd name="T33" fmla="*/ 38 h 46"/>
                <a:gd name="T34" fmla="*/ 16 w 44"/>
                <a:gd name="T35" fmla="*/ 34 h 46"/>
                <a:gd name="T36" fmla="*/ 24 w 44"/>
                <a:gd name="T37" fmla="*/ 46 h 46"/>
                <a:gd name="T38" fmla="*/ 24 w 44"/>
                <a:gd name="T39" fmla="*/ 44 h 46"/>
                <a:gd name="T40" fmla="*/ 28 w 44"/>
                <a:gd name="T41" fmla="*/ 44 h 46"/>
                <a:gd name="T42" fmla="*/ 32 w 44"/>
                <a:gd name="T43" fmla="*/ 42 h 46"/>
                <a:gd name="T44" fmla="*/ 36 w 44"/>
                <a:gd name="T45" fmla="*/ 40 h 46"/>
                <a:gd name="T46" fmla="*/ 40 w 44"/>
                <a:gd name="T47" fmla="*/ 36 h 46"/>
                <a:gd name="T48" fmla="*/ 40 w 44"/>
                <a:gd name="T49" fmla="*/ 36 h 46"/>
                <a:gd name="T50" fmla="*/ 42 w 44"/>
                <a:gd name="T51" fmla="*/ 32 h 46"/>
                <a:gd name="T52" fmla="*/ 42 w 44"/>
                <a:gd name="T53" fmla="*/ 28 h 46"/>
                <a:gd name="T54" fmla="*/ 44 w 44"/>
                <a:gd name="T55" fmla="*/ 24 h 46"/>
                <a:gd name="T56" fmla="*/ 42 w 44"/>
                <a:gd name="T57" fmla="*/ 18 h 46"/>
                <a:gd name="T58" fmla="*/ 40 w 44"/>
                <a:gd name="T59" fmla="*/ 12 h 46"/>
                <a:gd name="T60" fmla="*/ 38 w 44"/>
                <a:gd name="T61" fmla="*/ 12 h 46"/>
                <a:gd name="T62" fmla="*/ 36 w 44"/>
                <a:gd name="T63" fmla="*/ 10 h 46"/>
                <a:gd name="T64" fmla="*/ 34 w 44"/>
                <a:gd name="T65" fmla="*/ 6 h 46"/>
                <a:gd name="T66" fmla="*/ 30 w 44"/>
                <a:gd name="T67" fmla="*/ 4 h 46"/>
                <a:gd name="T68" fmla="*/ 26 w 44"/>
                <a:gd name="T69" fmla="*/ 0 h 46"/>
                <a:gd name="T70" fmla="*/ 22 w 44"/>
                <a:gd name="T71" fmla="*/ 0 h 46"/>
                <a:gd name="T72" fmla="*/ 16 w 44"/>
                <a:gd name="T73" fmla="*/ 0 h 46"/>
                <a:gd name="T74" fmla="*/ 10 w 44"/>
                <a:gd name="T7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6">
                  <a:moveTo>
                    <a:pt x="10" y="2"/>
                  </a:move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16" y="34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2" y="32"/>
                  </a:lnTo>
                  <a:lnTo>
                    <a:pt x="42" y="28"/>
                  </a:lnTo>
                  <a:lnTo>
                    <a:pt x="44" y="24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" name="Freeform 363"/>
            <p:cNvSpPr>
              <a:spLocks/>
            </p:cNvSpPr>
            <p:nvPr/>
          </p:nvSpPr>
          <p:spPr bwMode="gray">
            <a:xfrm>
              <a:off x="4275" y="1574"/>
              <a:ext cx="168" cy="98"/>
            </a:xfrm>
            <a:custGeom>
              <a:avLst/>
              <a:gdLst>
                <a:gd name="T0" fmla="*/ 10 w 168"/>
                <a:gd name="T1" fmla="*/ 2 h 98"/>
                <a:gd name="T2" fmla="*/ 4 w 168"/>
                <a:gd name="T3" fmla="*/ 0 h 98"/>
                <a:gd name="T4" fmla="*/ 0 w 168"/>
                <a:gd name="T5" fmla="*/ 6 h 98"/>
                <a:gd name="T6" fmla="*/ 4 w 168"/>
                <a:gd name="T7" fmla="*/ 24 h 98"/>
                <a:gd name="T8" fmla="*/ 6 w 168"/>
                <a:gd name="T9" fmla="*/ 28 h 98"/>
                <a:gd name="T10" fmla="*/ 12 w 168"/>
                <a:gd name="T11" fmla="*/ 32 h 98"/>
                <a:gd name="T12" fmla="*/ 26 w 168"/>
                <a:gd name="T13" fmla="*/ 26 h 98"/>
                <a:gd name="T14" fmla="*/ 30 w 168"/>
                <a:gd name="T15" fmla="*/ 24 h 98"/>
                <a:gd name="T16" fmla="*/ 34 w 168"/>
                <a:gd name="T17" fmla="*/ 24 h 98"/>
                <a:gd name="T18" fmla="*/ 38 w 168"/>
                <a:gd name="T19" fmla="*/ 38 h 98"/>
                <a:gd name="T20" fmla="*/ 44 w 168"/>
                <a:gd name="T21" fmla="*/ 72 h 98"/>
                <a:gd name="T22" fmla="*/ 40 w 168"/>
                <a:gd name="T23" fmla="*/ 72 h 98"/>
                <a:gd name="T24" fmla="*/ 38 w 168"/>
                <a:gd name="T25" fmla="*/ 80 h 98"/>
                <a:gd name="T26" fmla="*/ 48 w 168"/>
                <a:gd name="T27" fmla="*/ 88 h 98"/>
                <a:gd name="T28" fmla="*/ 56 w 168"/>
                <a:gd name="T29" fmla="*/ 86 h 98"/>
                <a:gd name="T30" fmla="*/ 58 w 168"/>
                <a:gd name="T31" fmla="*/ 84 h 98"/>
                <a:gd name="T32" fmla="*/ 68 w 168"/>
                <a:gd name="T33" fmla="*/ 86 h 98"/>
                <a:gd name="T34" fmla="*/ 82 w 168"/>
                <a:gd name="T35" fmla="*/ 94 h 98"/>
                <a:gd name="T36" fmla="*/ 118 w 168"/>
                <a:gd name="T37" fmla="*/ 96 h 98"/>
                <a:gd name="T38" fmla="*/ 118 w 168"/>
                <a:gd name="T39" fmla="*/ 92 h 98"/>
                <a:gd name="T40" fmla="*/ 122 w 168"/>
                <a:gd name="T41" fmla="*/ 86 h 98"/>
                <a:gd name="T42" fmla="*/ 134 w 168"/>
                <a:gd name="T43" fmla="*/ 88 h 98"/>
                <a:gd name="T44" fmla="*/ 142 w 168"/>
                <a:gd name="T45" fmla="*/ 92 h 98"/>
                <a:gd name="T46" fmla="*/ 150 w 168"/>
                <a:gd name="T47" fmla="*/ 90 h 98"/>
                <a:gd name="T48" fmla="*/ 154 w 168"/>
                <a:gd name="T49" fmla="*/ 82 h 98"/>
                <a:gd name="T50" fmla="*/ 156 w 168"/>
                <a:gd name="T51" fmla="*/ 76 h 98"/>
                <a:gd name="T52" fmla="*/ 164 w 168"/>
                <a:gd name="T53" fmla="*/ 72 h 98"/>
                <a:gd name="T54" fmla="*/ 164 w 168"/>
                <a:gd name="T55" fmla="*/ 66 h 98"/>
                <a:gd name="T56" fmla="*/ 168 w 168"/>
                <a:gd name="T57" fmla="*/ 62 h 98"/>
                <a:gd name="T58" fmla="*/ 166 w 168"/>
                <a:gd name="T59" fmla="*/ 56 h 98"/>
                <a:gd name="T60" fmla="*/ 150 w 168"/>
                <a:gd name="T61" fmla="*/ 50 h 98"/>
                <a:gd name="T62" fmla="*/ 138 w 168"/>
                <a:gd name="T63" fmla="*/ 48 h 98"/>
                <a:gd name="T64" fmla="*/ 124 w 168"/>
                <a:gd name="T65" fmla="*/ 44 h 98"/>
                <a:gd name="T66" fmla="*/ 110 w 168"/>
                <a:gd name="T67" fmla="*/ 46 h 98"/>
                <a:gd name="T68" fmla="*/ 100 w 168"/>
                <a:gd name="T69" fmla="*/ 50 h 98"/>
                <a:gd name="T70" fmla="*/ 82 w 168"/>
                <a:gd name="T71" fmla="*/ 44 h 98"/>
                <a:gd name="T72" fmla="*/ 60 w 168"/>
                <a:gd name="T73" fmla="*/ 30 h 98"/>
                <a:gd name="T74" fmla="*/ 52 w 168"/>
                <a:gd name="T75" fmla="*/ 24 h 98"/>
                <a:gd name="T76" fmla="*/ 50 w 168"/>
                <a:gd name="T77" fmla="*/ 20 h 98"/>
                <a:gd name="T78" fmla="*/ 50 w 168"/>
                <a:gd name="T79" fmla="*/ 16 h 98"/>
                <a:gd name="T80" fmla="*/ 48 w 168"/>
                <a:gd name="T81" fmla="*/ 10 h 98"/>
                <a:gd name="T82" fmla="*/ 40 w 168"/>
                <a:gd name="T83" fmla="*/ 10 h 98"/>
                <a:gd name="T84" fmla="*/ 36 w 168"/>
                <a:gd name="T85" fmla="*/ 14 h 98"/>
                <a:gd name="T86" fmla="*/ 28 w 168"/>
                <a:gd name="T87" fmla="*/ 12 h 98"/>
                <a:gd name="T88" fmla="*/ 24 w 168"/>
                <a:gd name="T89" fmla="*/ 4 h 98"/>
                <a:gd name="T90" fmla="*/ 12 w 168"/>
                <a:gd name="T91" fmla="*/ 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98">
                  <a:moveTo>
                    <a:pt x="12" y="2"/>
                  </a:moveTo>
                  <a:lnTo>
                    <a:pt x="1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6" y="32"/>
                  </a:lnTo>
                  <a:lnTo>
                    <a:pt x="38" y="38"/>
                  </a:lnTo>
                  <a:lnTo>
                    <a:pt x="38" y="48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8" y="74"/>
                  </a:lnTo>
                  <a:lnTo>
                    <a:pt x="38" y="76"/>
                  </a:lnTo>
                  <a:lnTo>
                    <a:pt x="38" y="80"/>
                  </a:lnTo>
                  <a:lnTo>
                    <a:pt x="40" y="84"/>
                  </a:lnTo>
                  <a:lnTo>
                    <a:pt x="44" y="88"/>
                  </a:lnTo>
                  <a:lnTo>
                    <a:pt x="48" y="88"/>
                  </a:lnTo>
                  <a:lnTo>
                    <a:pt x="50" y="88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64" y="84"/>
                  </a:lnTo>
                  <a:lnTo>
                    <a:pt x="68" y="86"/>
                  </a:lnTo>
                  <a:lnTo>
                    <a:pt x="72" y="90"/>
                  </a:lnTo>
                  <a:lnTo>
                    <a:pt x="74" y="92"/>
                  </a:lnTo>
                  <a:lnTo>
                    <a:pt x="82" y="94"/>
                  </a:lnTo>
                  <a:lnTo>
                    <a:pt x="94" y="98"/>
                  </a:lnTo>
                  <a:lnTo>
                    <a:pt x="106" y="96"/>
                  </a:lnTo>
                  <a:lnTo>
                    <a:pt x="118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20" y="90"/>
                  </a:lnTo>
                  <a:lnTo>
                    <a:pt x="120" y="88"/>
                  </a:lnTo>
                  <a:lnTo>
                    <a:pt x="122" y="86"/>
                  </a:lnTo>
                  <a:lnTo>
                    <a:pt x="124" y="86"/>
                  </a:lnTo>
                  <a:lnTo>
                    <a:pt x="128" y="86"/>
                  </a:lnTo>
                  <a:lnTo>
                    <a:pt x="134" y="88"/>
                  </a:lnTo>
                  <a:lnTo>
                    <a:pt x="140" y="92"/>
                  </a:lnTo>
                  <a:lnTo>
                    <a:pt x="140" y="92"/>
                  </a:lnTo>
                  <a:lnTo>
                    <a:pt x="142" y="92"/>
                  </a:lnTo>
                  <a:lnTo>
                    <a:pt x="144" y="92"/>
                  </a:lnTo>
                  <a:lnTo>
                    <a:pt x="148" y="92"/>
                  </a:lnTo>
                  <a:lnTo>
                    <a:pt x="150" y="90"/>
                  </a:lnTo>
                  <a:lnTo>
                    <a:pt x="152" y="88"/>
                  </a:lnTo>
                  <a:lnTo>
                    <a:pt x="154" y="86"/>
                  </a:lnTo>
                  <a:lnTo>
                    <a:pt x="154" y="82"/>
                  </a:lnTo>
                  <a:lnTo>
                    <a:pt x="154" y="76"/>
                  </a:lnTo>
                  <a:lnTo>
                    <a:pt x="154" y="76"/>
                  </a:lnTo>
                  <a:lnTo>
                    <a:pt x="156" y="76"/>
                  </a:lnTo>
                  <a:lnTo>
                    <a:pt x="158" y="74"/>
                  </a:lnTo>
                  <a:lnTo>
                    <a:pt x="162" y="74"/>
                  </a:lnTo>
                  <a:lnTo>
                    <a:pt x="164" y="72"/>
                  </a:lnTo>
                  <a:lnTo>
                    <a:pt x="164" y="70"/>
                  </a:lnTo>
                  <a:lnTo>
                    <a:pt x="164" y="66"/>
                  </a:lnTo>
                  <a:lnTo>
                    <a:pt x="164" y="66"/>
                  </a:lnTo>
                  <a:lnTo>
                    <a:pt x="166" y="64"/>
                  </a:lnTo>
                  <a:lnTo>
                    <a:pt x="166" y="64"/>
                  </a:lnTo>
                  <a:lnTo>
                    <a:pt x="168" y="62"/>
                  </a:lnTo>
                  <a:lnTo>
                    <a:pt x="168" y="60"/>
                  </a:lnTo>
                  <a:lnTo>
                    <a:pt x="168" y="58"/>
                  </a:lnTo>
                  <a:lnTo>
                    <a:pt x="166" y="56"/>
                  </a:lnTo>
                  <a:lnTo>
                    <a:pt x="162" y="54"/>
                  </a:lnTo>
                  <a:lnTo>
                    <a:pt x="158" y="52"/>
                  </a:lnTo>
                  <a:lnTo>
                    <a:pt x="150" y="50"/>
                  </a:lnTo>
                  <a:lnTo>
                    <a:pt x="142" y="48"/>
                  </a:lnTo>
                  <a:lnTo>
                    <a:pt x="140" y="48"/>
                  </a:lnTo>
                  <a:lnTo>
                    <a:pt x="138" y="48"/>
                  </a:lnTo>
                  <a:lnTo>
                    <a:pt x="134" y="46"/>
                  </a:lnTo>
                  <a:lnTo>
                    <a:pt x="130" y="44"/>
                  </a:lnTo>
                  <a:lnTo>
                    <a:pt x="124" y="44"/>
                  </a:lnTo>
                  <a:lnTo>
                    <a:pt x="118" y="44"/>
                  </a:lnTo>
                  <a:lnTo>
                    <a:pt x="110" y="44"/>
                  </a:lnTo>
                  <a:lnTo>
                    <a:pt x="110" y="46"/>
                  </a:lnTo>
                  <a:lnTo>
                    <a:pt x="108" y="46"/>
                  </a:lnTo>
                  <a:lnTo>
                    <a:pt x="106" y="48"/>
                  </a:lnTo>
                  <a:lnTo>
                    <a:pt x="100" y="50"/>
                  </a:lnTo>
                  <a:lnTo>
                    <a:pt x="96" y="50"/>
                  </a:lnTo>
                  <a:lnTo>
                    <a:pt x="90" y="48"/>
                  </a:lnTo>
                  <a:lnTo>
                    <a:pt x="82" y="44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0" y="30"/>
                  </a:lnTo>
                  <a:lnTo>
                    <a:pt x="58" y="26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2" y="22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" name="Freeform 364"/>
            <p:cNvSpPr>
              <a:spLocks/>
            </p:cNvSpPr>
            <p:nvPr/>
          </p:nvSpPr>
          <p:spPr bwMode="gray">
            <a:xfrm>
              <a:off x="4185" y="1370"/>
              <a:ext cx="88" cy="102"/>
            </a:xfrm>
            <a:custGeom>
              <a:avLst/>
              <a:gdLst>
                <a:gd name="T0" fmla="*/ 30 w 88"/>
                <a:gd name="T1" fmla="*/ 44 h 102"/>
                <a:gd name="T2" fmla="*/ 26 w 88"/>
                <a:gd name="T3" fmla="*/ 38 h 102"/>
                <a:gd name="T4" fmla="*/ 20 w 88"/>
                <a:gd name="T5" fmla="*/ 32 h 102"/>
                <a:gd name="T6" fmla="*/ 14 w 88"/>
                <a:gd name="T7" fmla="*/ 28 h 102"/>
                <a:gd name="T8" fmla="*/ 8 w 88"/>
                <a:gd name="T9" fmla="*/ 24 h 102"/>
                <a:gd name="T10" fmla="*/ 2 w 88"/>
                <a:gd name="T11" fmla="*/ 16 h 102"/>
                <a:gd name="T12" fmla="*/ 0 w 88"/>
                <a:gd name="T13" fmla="*/ 8 h 102"/>
                <a:gd name="T14" fmla="*/ 8 w 88"/>
                <a:gd name="T15" fmla="*/ 0 h 102"/>
                <a:gd name="T16" fmla="*/ 12 w 88"/>
                <a:gd name="T17" fmla="*/ 0 h 102"/>
                <a:gd name="T18" fmla="*/ 20 w 88"/>
                <a:gd name="T19" fmla="*/ 2 h 102"/>
                <a:gd name="T20" fmla="*/ 28 w 88"/>
                <a:gd name="T21" fmla="*/ 6 h 102"/>
                <a:gd name="T22" fmla="*/ 32 w 88"/>
                <a:gd name="T23" fmla="*/ 16 h 102"/>
                <a:gd name="T24" fmla="*/ 32 w 88"/>
                <a:gd name="T25" fmla="*/ 20 h 102"/>
                <a:gd name="T26" fmla="*/ 36 w 88"/>
                <a:gd name="T27" fmla="*/ 24 h 102"/>
                <a:gd name="T28" fmla="*/ 44 w 88"/>
                <a:gd name="T29" fmla="*/ 26 h 102"/>
                <a:gd name="T30" fmla="*/ 44 w 88"/>
                <a:gd name="T31" fmla="*/ 24 h 102"/>
                <a:gd name="T32" fmla="*/ 44 w 88"/>
                <a:gd name="T33" fmla="*/ 18 h 102"/>
                <a:gd name="T34" fmla="*/ 46 w 88"/>
                <a:gd name="T35" fmla="*/ 12 h 102"/>
                <a:gd name="T36" fmla="*/ 50 w 88"/>
                <a:gd name="T37" fmla="*/ 10 h 102"/>
                <a:gd name="T38" fmla="*/ 60 w 88"/>
                <a:gd name="T39" fmla="*/ 14 h 102"/>
                <a:gd name="T40" fmla="*/ 58 w 88"/>
                <a:gd name="T41" fmla="*/ 20 h 102"/>
                <a:gd name="T42" fmla="*/ 58 w 88"/>
                <a:gd name="T43" fmla="*/ 30 h 102"/>
                <a:gd name="T44" fmla="*/ 60 w 88"/>
                <a:gd name="T45" fmla="*/ 40 h 102"/>
                <a:gd name="T46" fmla="*/ 66 w 88"/>
                <a:gd name="T47" fmla="*/ 46 h 102"/>
                <a:gd name="T48" fmla="*/ 70 w 88"/>
                <a:gd name="T49" fmla="*/ 44 h 102"/>
                <a:gd name="T50" fmla="*/ 76 w 88"/>
                <a:gd name="T51" fmla="*/ 34 h 102"/>
                <a:gd name="T52" fmla="*/ 76 w 88"/>
                <a:gd name="T53" fmla="*/ 32 h 102"/>
                <a:gd name="T54" fmla="*/ 80 w 88"/>
                <a:gd name="T55" fmla="*/ 28 h 102"/>
                <a:gd name="T56" fmla="*/ 82 w 88"/>
                <a:gd name="T57" fmla="*/ 26 h 102"/>
                <a:gd name="T58" fmla="*/ 86 w 88"/>
                <a:gd name="T59" fmla="*/ 28 h 102"/>
                <a:gd name="T60" fmla="*/ 88 w 88"/>
                <a:gd name="T61" fmla="*/ 38 h 102"/>
                <a:gd name="T62" fmla="*/ 86 w 88"/>
                <a:gd name="T63" fmla="*/ 48 h 102"/>
                <a:gd name="T64" fmla="*/ 82 w 88"/>
                <a:gd name="T65" fmla="*/ 68 h 102"/>
                <a:gd name="T66" fmla="*/ 88 w 88"/>
                <a:gd name="T67" fmla="*/ 90 h 102"/>
                <a:gd name="T68" fmla="*/ 88 w 88"/>
                <a:gd name="T69" fmla="*/ 92 h 102"/>
                <a:gd name="T70" fmla="*/ 84 w 88"/>
                <a:gd name="T71" fmla="*/ 98 h 102"/>
                <a:gd name="T72" fmla="*/ 82 w 88"/>
                <a:gd name="T73" fmla="*/ 102 h 102"/>
                <a:gd name="T74" fmla="*/ 78 w 88"/>
                <a:gd name="T75" fmla="*/ 100 h 102"/>
                <a:gd name="T76" fmla="*/ 78 w 88"/>
                <a:gd name="T77" fmla="*/ 96 h 102"/>
                <a:gd name="T78" fmla="*/ 76 w 88"/>
                <a:gd name="T79" fmla="*/ 90 h 102"/>
                <a:gd name="T80" fmla="*/ 76 w 88"/>
                <a:gd name="T81" fmla="*/ 80 h 102"/>
                <a:gd name="T82" fmla="*/ 72 w 88"/>
                <a:gd name="T83" fmla="*/ 76 h 102"/>
                <a:gd name="T84" fmla="*/ 66 w 88"/>
                <a:gd name="T85" fmla="*/ 78 h 102"/>
                <a:gd name="T86" fmla="*/ 60 w 88"/>
                <a:gd name="T87" fmla="*/ 74 h 102"/>
                <a:gd name="T88" fmla="*/ 52 w 88"/>
                <a:gd name="T89" fmla="*/ 70 h 102"/>
                <a:gd name="T90" fmla="*/ 44 w 88"/>
                <a:gd name="T91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" h="102">
                  <a:moveTo>
                    <a:pt x="30" y="46"/>
                  </a:moveTo>
                  <a:lnTo>
                    <a:pt x="30" y="44"/>
                  </a:lnTo>
                  <a:lnTo>
                    <a:pt x="28" y="42"/>
                  </a:lnTo>
                  <a:lnTo>
                    <a:pt x="26" y="38"/>
                  </a:lnTo>
                  <a:lnTo>
                    <a:pt x="24" y="34"/>
                  </a:lnTo>
                  <a:lnTo>
                    <a:pt x="20" y="32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4" y="22"/>
                  </a:lnTo>
                  <a:lnTo>
                    <a:pt x="36" y="24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4" y="12"/>
                  </a:lnTo>
                  <a:lnTo>
                    <a:pt x="60" y="14"/>
                  </a:lnTo>
                  <a:lnTo>
                    <a:pt x="60" y="16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60" y="34"/>
                  </a:lnTo>
                  <a:lnTo>
                    <a:pt x="60" y="40"/>
                  </a:lnTo>
                  <a:lnTo>
                    <a:pt x="64" y="44"/>
                  </a:lnTo>
                  <a:lnTo>
                    <a:pt x="66" y="46"/>
                  </a:lnTo>
                  <a:lnTo>
                    <a:pt x="68" y="46"/>
                  </a:lnTo>
                  <a:lnTo>
                    <a:pt x="70" y="44"/>
                  </a:lnTo>
                  <a:lnTo>
                    <a:pt x="72" y="42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8" y="30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2" y="26"/>
                  </a:lnTo>
                  <a:lnTo>
                    <a:pt x="84" y="26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8" y="38"/>
                  </a:lnTo>
                  <a:lnTo>
                    <a:pt x="88" y="46"/>
                  </a:lnTo>
                  <a:lnTo>
                    <a:pt x="86" y="48"/>
                  </a:lnTo>
                  <a:lnTo>
                    <a:pt x="84" y="58"/>
                  </a:lnTo>
                  <a:lnTo>
                    <a:pt x="82" y="68"/>
                  </a:lnTo>
                  <a:lnTo>
                    <a:pt x="84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8" y="92"/>
                  </a:lnTo>
                  <a:lnTo>
                    <a:pt x="86" y="96"/>
                  </a:lnTo>
                  <a:lnTo>
                    <a:pt x="84" y="98"/>
                  </a:lnTo>
                  <a:lnTo>
                    <a:pt x="84" y="100"/>
                  </a:lnTo>
                  <a:lnTo>
                    <a:pt x="82" y="102"/>
                  </a:lnTo>
                  <a:lnTo>
                    <a:pt x="80" y="102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6" y="92"/>
                  </a:lnTo>
                  <a:lnTo>
                    <a:pt x="76" y="90"/>
                  </a:lnTo>
                  <a:lnTo>
                    <a:pt x="76" y="86"/>
                  </a:lnTo>
                  <a:lnTo>
                    <a:pt x="76" y="80"/>
                  </a:lnTo>
                  <a:lnTo>
                    <a:pt x="74" y="78"/>
                  </a:lnTo>
                  <a:lnTo>
                    <a:pt x="72" y="76"/>
                  </a:lnTo>
                  <a:lnTo>
                    <a:pt x="68" y="74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0" y="74"/>
                  </a:lnTo>
                  <a:lnTo>
                    <a:pt x="56" y="72"/>
                  </a:lnTo>
                  <a:lnTo>
                    <a:pt x="52" y="70"/>
                  </a:lnTo>
                  <a:lnTo>
                    <a:pt x="46" y="66"/>
                  </a:lnTo>
                  <a:lnTo>
                    <a:pt x="44" y="60"/>
                  </a:lnTo>
                  <a:lnTo>
                    <a:pt x="30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" name="Freeform 365"/>
            <p:cNvSpPr>
              <a:spLocks/>
            </p:cNvSpPr>
            <p:nvPr/>
          </p:nvSpPr>
          <p:spPr bwMode="gray">
            <a:xfrm>
              <a:off x="4291" y="1414"/>
              <a:ext cx="38" cy="54"/>
            </a:xfrm>
            <a:custGeom>
              <a:avLst/>
              <a:gdLst>
                <a:gd name="T0" fmla="*/ 16 w 38"/>
                <a:gd name="T1" fmla="*/ 0 h 54"/>
                <a:gd name="T2" fmla="*/ 14 w 38"/>
                <a:gd name="T3" fmla="*/ 0 h 54"/>
                <a:gd name="T4" fmla="*/ 14 w 38"/>
                <a:gd name="T5" fmla="*/ 0 h 54"/>
                <a:gd name="T6" fmla="*/ 12 w 38"/>
                <a:gd name="T7" fmla="*/ 0 h 54"/>
                <a:gd name="T8" fmla="*/ 8 w 38"/>
                <a:gd name="T9" fmla="*/ 2 h 54"/>
                <a:gd name="T10" fmla="*/ 6 w 38"/>
                <a:gd name="T11" fmla="*/ 6 h 54"/>
                <a:gd name="T12" fmla="*/ 4 w 38"/>
                <a:gd name="T13" fmla="*/ 10 h 54"/>
                <a:gd name="T14" fmla="*/ 2 w 38"/>
                <a:gd name="T15" fmla="*/ 16 h 54"/>
                <a:gd name="T16" fmla="*/ 2 w 38"/>
                <a:gd name="T17" fmla="*/ 24 h 54"/>
                <a:gd name="T18" fmla="*/ 0 w 38"/>
                <a:gd name="T19" fmla="*/ 48 h 54"/>
                <a:gd name="T20" fmla="*/ 2 w 38"/>
                <a:gd name="T21" fmla="*/ 48 h 54"/>
                <a:gd name="T22" fmla="*/ 10 w 38"/>
                <a:gd name="T23" fmla="*/ 52 h 54"/>
                <a:gd name="T24" fmla="*/ 18 w 38"/>
                <a:gd name="T25" fmla="*/ 54 h 54"/>
                <a:gd name="T26" fmla="*/ 28 w 38"/>
                <a:gd name="T27" fmla="*/ 54 h 54"/>
                <a:gd name="T28" fmla="*/ 36 w 38"/>
                <a:gd name="T29" fmla="*/ 50 h 54"/>
                <a:gd name="T30" fmla="*/ 38 w 38"/>
                <a:gd name="T31" fmla="*/ 40 h 54"/>
                <a:gd name="T32" fmla="*/ 16 w 38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54">
                  <a:moveTo>
                    <a:pt x="16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2" y="24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0" y="52"/>
                  </a:lnTo>
                  <a:lnTo>
                    <a:pt x="18" y="54"/>
                  </a:lnTo>
                  <a:lnTo>
                    <a:pt x="28" y="54"/>
                  </a:lnTo>
                  <a:lnTo>
                    <a:pt x="36" y="50"/>
                  </a:lnTo>
                  <a:lnTo>
                    <a:pt x="38" y="40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" name="Freeform 366"/>
            <p:cNvSpPr>
              <a:spLocks/>
            </p:cNvSpPr>
            <p:nvPr/>
          </p:nvSpPr>
          <p:spPr bwMode="gray">
            <a:xfrm>
              <a:off x="4417" y="1424"/>
              <a:ext cx="68" cy="146"/>
            </a:xfrm>
            <a:custGeom>
              <a:avLst/>
              <a:gdLst>
                <a:gd name="T0" fmla="*/ 18 w 68"/>
                <a:gd name="T1" fmla="*/ 2 h 146"/>
                <a:gd name="T2" fmla="*/ 16 w 68"/>
                <a:gd name="T3" fmla="*/ 0 h 146"/>
                <a:gd name="T4" fmla="*/ 12 w 68"/>
                <a:gd name="T5" fmla="*/ 0 h 146"/>
                <a:gd name="T6" fmla="*/ 10 w 68"/>
                <a:gd name="T7" fmla="*/ 6 h 146"/>
                <a:gd name="T8" fmla="*/ 12 w 68"/>
                <a:gd name="T9" fmla="*/ 10 h 146"/>
                <a:gd name="T10" fmla="*/ 12 w 68"/>
                <a:gd name="T11" fmla="*/ 16 h 146"/>
                <a:gd name="T12" fmla="*/ 10 w 68"/>
                <a:gd name="T13" fmla="*/ 20 h 146"/>
                <a:gd name="T14" fmla="*/ 6 w 68"/>
                <a:gd name="T15" fmla="*/ 22 h 146"/>
                <a:gd name="T16" fmla="*/ 4 w 68"/>
                <a:gd name="T17" fmla="*/ 32 h 146"/>
                <a:gd name="T18" fmla="*/ 2 w 68"/>
                <a:gd name="T19" fmla="*/ 46 h 146"/>
                <a:gd name="T20" fmla="*/ 2 w 68"/>
                <a:gd name="T21" fmla="*/ 54 h 146"/>
                <a:gd name="T22" fmla="*/ 0 w 68"/>
                <a:gd name="T23" fmla="*/ 58 h 146"/>
                <a:gd name="T24" fmla="*/ 0 w 68"/>
                <a:gd name="T25" fmla="*/ 60 h 146"/>
                <a:gd name="T26" fmla="*/ 0 w 68"/>
                <a:gd name="T27" fmla="*/ 66 h 146"/>
                <a:gd name="T28" fmla="*/ 6 w 68"/>
                <a:gd name="T29" fmla="*/ 78 h 146"/>
                <a:gd name="T30" fmla="*/ 4 w 68"/>
                <a:gd name="T31" fmla="*/ 84 h 146"/>
                <a:gd name="T32" fmla="*/ 8 w 68"/>
                <a:gd name="T33" fmla="*/ 84 h 146"/>
                <a:gd name="T34" fmla="*/ 12 w 68"/>
                <a:gd name="T35" fmla="*/ 88 h 146"/>
                <a:gd name="T36" fmla="*/ 14 w 68"/>
                <a:gd name="T37" fmla="*/ 96 h 146"/>
                <a:gd name="T38" fmla="*/ 14 w 68"/>
                <a:gd name="T39" fmla="*/ 100 h 146"/>
                <a:gd name="T40" fmla="*/ 14 w 68"/>
                <a:gd name="T41" fmla="*/ 106 h 146"/>
                <a:gd name="T42" fmla="*/ 12 w 68"/>
                <a:gd name="T43" fmla="*/ 108 h 146"/>
                <a:gd name="T44" fmla="*/ 12 w 68"/>
                <a:gd name="T45" fmla="*/ 110 h 146"/>
                <a:gd name="T46" fmla="*/ 10 w 68"/>
                <a:gd name="T47" fmla="*/ 116 h 146"/>
                <a:gd name="T48" fmla="*/ 12 w 68"/>
                <a:gd name="T49" fmla="*/ 126 h 146"/>
                <a:gd name="T50" fmla="*/ 10 w 68"/>
                <a:gd name="T51" fmla="*/ 130 h 146"/>
                <a:gd name="T52" fmla="*/ 12 w 68"/>
                <a:gd name="T53" fmla="*/ 136 h 146"/>
                <a:gd name="T54" fmla="*/ 16 w 68"/>
                <a:gd name="T55" fmla="*/ 142 h 146"/>
                <a:gd name="T56" fmla="*/ 26 w 68"/>
                <a:gd name="T57" fmla="*/ 146 h 146"/>
                <a:gd name="T58" fmla="*/ 34 w 68"/>
                <a:gd name="T59" fmla="*/ 146 h 146"/>
                <a:gd name="T60" fmla="*/ 36 w 68"/>
                <a:gd name="T61" fmla="*/ 146 h 146"/>
                <a:gd name="T62" fmla="*/ 40 w 68"/>
                <a:gd name="T63" fmla="*/ 146 h 146"/>
                <a:gd name="T64" fmla="*/ 46 w 68"/>
                <a:gd name="T65" fmla="*/ 142 h 146"/>
                <a:gd name="T66" fmla="*/ 50 w 68"/>
                <a:gd name="T67" fmla="*/ 134 h 146"/>
                <a:gd name="T68" fmla="*/ 52 w 68"/>
                <a:gd name="T69" fmla="*/ 130 h 146"/>
                <a:gd name="T70" fmla="*/ 56 w 68"/>
                <a:gd name="T71" fmla="*/ 120 h 146"/>
                <a:gd name="T72" fmla="*/ 62 w 68"/>
                <a:gd name="T73" fmla="*/ 112 h 146"/>
                <a:gd name="T74" fmla="*/ 64 w 68"/>
                <a:gd name="T75" fmla="*/ 108 h 146"/>
                <a:gd name="T76" fmla="*/ 68 w 68"/>
                <a:gd name="T77" fmla="*/ 100 h 146"/>
                <a:gd name="T78" fmla="*/ 68 w 68"/>
                <a:gd name="T79" fmla="*/ 84 h 146"/>
                <a:gd name="T80" fmla="*/ 66 w 68"/>
                <a:gd name="T81" fmla="*/ 80 h 146"/>
                <a:gd name="T82" fmla="*/ 60 w 68"/>
                <a:gd name="T83" fmla="*/ 78 h 146"/>
                <a:gd name="T84" fmla="*/ 56 w 68"/>
                <a:gd name="T85" fmla="*/ 80 h 146"/>
                <a:gd name="T86" fmla="*/ 54 w 68"/>
                <a:gd name="T87" fmla="*/ 80 h 146"/>
                <a:gd name="T88" fmla="*/ 50 w 68"/>
                <a:gd name="T89" fmla="*/ 80 h 146"/>
                <a:gd name="T90" fmla="*/ 52 w 68"/>
                <a:gd name="T91" fmla="*/ 78 h 146"/>
                <a:gd name="T92" fmla="*/ 54 w 68"/>
                <a:gd name="T93" fmla="*/ 74 h 146"/>
                <a:gd name="T94" fmla="*/ 56 w 68"/>
                <a:gd name="T95" fmla="*/ 72 h 146"/>
                <a:gd name="T96" fmla="*/ 56 w 68"/>
                <a:gd name="T97" fmla="*/ 64 h 146"/>
                <a:gd name="T98" fmla="*/ 56 w 68"/>
                <a:gd name="T99" fmla="*/ 56 h 146"/>
                <a:gd name="T100" fmla="*/ 54 w 68"/>
                <a:gd name="T101" fmla="*/ 48 h 146"/>
                <a:gd name="T102" fmla="*/ 48 w 68"/>
                <a:gd name="T103" fmla="*/ 36 h 146"/>
                <a:gd name="T104" fmla="*/ 42 w 68"/>
                <a:gd name="T105" fmla="*/ 28 h 146"/>
                <a:gd name="T106" fmla="*/ 38 w 68"/>
                <a:gd name="T107" fmla="*/ 22 h 146"/>
                <a:gd name="T108" fmla="*/ 32 w 68"/>
                <a:gd name="T109" fmla="*/ 16 h 146"/>
                <a:gd name="T110" fmla="*/ 26 w 68"/>
                <a:gd name="T111" fmla="*/ 12 h 146"/>
                <a:gd name="T112" fmla="*/ 24 w 68"/>
                <a:gd name="T113" fmla="*/ 10 h 146"/>
                <a:gd name="T114" fmla="*/ 20 w 68"/>
                <a:gd name="T115" fmla="*/ 6 h 146"/>
                <a:gd name="T116" fmla="*/ 20 w 68"/>
                <a:gd name="T117" fmla="*/ 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" h="146">
                  <a:moveTo>
                    <a:pt x="20" y="2"/>
                  </a:moveTo>
                  <a:lnTo>
                    <a:pt x="18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4" y="26"/>
                  </a:lnTo>
                  <a:lnTo>
                    <a:pt x="4" y="32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2" y="72"/>
                  </a:lnTo>
                  <a:lnTo>
                    <a:pt x="6" y="78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2"/>
                  </a:lnTo>
                  <a:lnTo>
                    <a:pt x="14" y="96"/>
                  </a:lnTo>
                  <a:lnTo>
                    <a:pt x="14" y="98"/>
                  </a:lnTo>
                  <a:lnTo>
                    <a:pt x="14" y="100"/>
                  </a:lnTo>
                  <a:lnTo>
                    <a:pt x="16" y="102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2" y="110"/>
                  </a:lnTo>
                  <a:lnTo>
                    <a:pt x="10" y="112"/>
                  </a:lnTo>
                  <a:lnTo>
                    <a:pt x="10" y="116"/>
                  </a:lnTo>
                  <a:lnTo>
                    <a:pt x="10" y="120"/>
                  </a:lnTo>
                  <a:lnTo>
                    <a:pt x="12" y="126"/>
                  </a:lnTo>
                  <a:lnTo>
                    <a:pt x="12" y="128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12" y="136"/>
                  </a:lnTo>
                  <a:lnTo>
                    <a:pt x="12" y="140"/>
                  </a:lnTo>
                  <a:lnTo>
                    <a:pt x="16" y="142"/>
                  </a:lnTo>
                  <a:lnTo>
                    <a:pt x="22" y="144"/>
                  </a:lnTo>
                  <a:lnTo>
                    <a:pt x="26" y="146"/>
                  </a:lnTo>
                  <a:lnTo>
                    <a:pt x="30" y="146"/>
                  </a:lnTo>
                  <a:lnTo>
                    <a:pt x="34" y="146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0" y="146"/>
                  </a:lnTo>
                  <a:lnTo>
                    <a:pt x="44" y="144"/>
                  </a:lnTo>
                  <a:lnTo>
                    <a:pt x="46" y="142"/>
                  </a:lnTo>
                  <a:lnTo>
                    <a:pt x="48" y="140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52" y="130"/>
                  </a:lnTo>
                  <a:lnTo>
                    <a:pt x="52" y="126"/>
                  </a:lnTo>
                  <a:lnTo>
                    <a:pt x="56" y="120"/>
                  </a:lnTo>
                  <a:lnTo>
                    <a:pt x="58" y="116"/>
                  </a:lnTo>
                  <a:lnTo>
                    <a:pt x="62" y="112"/>
                  </a:lnTo>
                  <a:lnTo>
                    <a:pt x="64" y="110"/>
                  </a:lnTo>
                  <a:lnTo>
                    <a:pt x="64" y="108"/>
                  </a:lnTo>
                  <a:lnTo>
                    <a:pt x="66" y="104"/>
                  </a:lnTo>
                  <a:lnTo>
                    <a:pt x="68" y="100"/>
                  </a:lnTo>
                  <a:lnTo>
                    <a:pt x="68" y="92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66" y="80"/>
                  </a:lnTo>
                  <a:lnTo>
                    <a:pt x="62" y="78"/>
                  </a:lnTo>
                  <a:lnTo>
                    <a:pt x="60" y="78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2" y="78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6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4" y="48"/>
                  </a:lnTo>
                  <a:lnTo>
                    <a:pt x="52" y="42"/>
                  </a:lnTo>
                  <a:lnTo>
                    <a:pt x="48" y="36"/>
                  </a:lnTo>
                  <a:lnTo>
                    <a:pt x="44" y="30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6" y="18"/>
                  </a:lnTo>
                  <a:lnTo>
                    <a:pt x="32" y="16"/>
                  </a:lnTo>
                  <a:lnTo>
                    <a:pt x="30" y="14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2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" name="Freeform 367"/>
            <p:cNvSpPr>
              <a:spLocks/>
            </p:cNvSpPr>
            <p:nvPr/>
          </p:nvSpPr>
          <p:spPr bwMode="gray">
            <a:xfrm>
              <a:off x="4179" y="1838"/>
              <a:ext cx="50" cy="46"/>
            </a:xfrm>
            <a:custGeom>
              <a:avLst/>
              <a:gdLst>
                <a:gd name="T0" fmla="*/ 24 w 50"/>
                <a:gd name="T1" fmla="*/ 18 h 46"/>
                <a:gd name="T2" fmla="*/ 24 w 50"/>
                <a:gd name="T3" fmla="*/ 18 h 46"/>
                <a:gd name="T4" fmla="*/ 22 w 50"/>
                <a:gd name="T5" fmla="*/ 18 h 46"/>
                <a:gd name="T6" fmla="*/ 18 w 50"/>
                <a:gd name="T7" fmla="*/ 18 h 46"/>
                <a:gd name="T8" fmla="*/ 16 w 50"/>
                <a:gd name="T9" fmla="*/ 20 h 46"/>
                <a:gd name="T10" fmla="*/ 12 w 50"/>
                <a:gd name="T11" fmla="*/ 22 h 46"/>
                <a:gd name="T12" fmla="*/ 10 w 50"/>
                <a:gd name="T13" fmla="*/ 24 h 46"/>
                <a:gd name="T14" fmla="*/ 8 w 50"/>
                <a:gd name="T15" fmla="*/ 26 h 46"/>
                <a:gd name="T16" fmla="*/ 8 w 50"/>
                <a:gd name="T17" fmla="*/ 26 h 46"/>
                <a:gd name="T18" fmla="*/ 6 w 50"/>
                <a:gd name="T19" fmla="*/ 26 h 46"/>
                <a:gd name="T20" fmla="*/ 4 w 50"/>
                <a:gd name="T21" fmla="*/ 26 h 46"/>
                <a:gd name="T22" fmla="*/ 2 w 50"/>
                <a:gd name="T23" fmla="*/ 28 h 46"/>
                <a:gd name="T24" fmla="*/ 0 w 50"/>
                <a:gd name="T25" fmla="*/ 30 h 46"/>
                <a:gd name="T26" fmla="*/ 0 w 50"/>
                <a:gd name="T27" fmla="*/ 32 h 46"/>
                <a:gd name="T28" fmla="*/ 0 w 50"/>
                <a:gd name="T29" fmla="*/ 38 h 46"/>
                <a:gd name="T30" fmla="*/ 0 w 50"/>
                <a:gd name="T31" fmla="*/ 38 h 46"/>
                <a:gd name="T32" fmla="*/ 4 w 50"/>
                <a:gd name="T33" fmla="*/ 40 h 46"/>
                <a:gd name="T34" fmla="*/ 6 w 50"/>
                <a:gd name="T35" fmla="*/ 42 h 46"/>
                <a:gd name="T36" fmla="*/ 12 w 50"/>
                <a:gd name="T37" fmla="*/ 44 h 46"/>
                <a:gd name="T38" fmla="*/ 18 w 50"/>
                <a:gd name="T39" fmla="*/ 46 h 46"/>
                <a:gd name="T40" fmla="*/ 24 w 50"/>
                <a:gd name="T41" fmla="*/ 46 h 46"/>
                <a:gd name="T42" fmla="*/ 26 w 50"/>
                <a:gd name="T43" fmla="*/ 46 h 46"/>
                <a:gd name="T44" fmla="*/ 30 w 50"/>
                <a:gd name="T45" fmla="*/ 46 h 46"/>
                <a:gd name="T46" fmla="*/ 34 w 50"/>
                <a:gd name="T47" fmla="*/ 44 h 46"/>
                <a:gd name="T48" fmla="*/ 38 w 50"/>
                <a:gd name="T49" fmla="*/ 44 h 46"/>
                <a:gd name="T50" fmla="*/ 44 w 50"/>
                <a:gd name="T51" fmla="*/ 44 h 46"/>
                <a:gd name="T52" fmla="*/ 48 w 50"/>
                <a:gd name="T53" fmla="*/ 44 h 46"/>
                <a:gd name="T54" fmla="*/ 50 w 50"/>
                <a:gd name="T55" fmla="*/ 46 h 46"/>
                <a:gd name="T56" fmla="*/ 50 w 50"/>
                <a:gd name="T57" fmla="*/ 44 h 46"/>
                <a:gd name="T58" fmla="*/ 48 w 50"/>
                <a:gd name="T59" fmla="*/ 42 h 46"/>
                <a:gd name="T60" fmla="*/ 48 w 50"/>
                <a:gd name="T61" fmla="*/ 36 h 46"/>
                <a:gd name="T62" fmla="*/ 46 w 50"/>
                <a:gd name="T63" fmla="*/ 30 h 46"/>
                <a:gd name="T64" fmla="*/ 44 w 50"/>
                <a:gd name="T65" fmla="*/ 26 h 46"/>
                <a:gd name="T66" fmla="*/ 42 w 50"/>
                <a:gd name="T67" fmla="*/ 24 h 46"/>
                <a:gd name="T68" fmla="*/ 40 w 50"/>
                <a:gd name="T69" fmla="*/ 22 h 46"/>
                <a:gd name="T70" fmla="*/ 40 w 50"/>
                <a:gd name="T71" fmla="*/ 18 h 46"/>
                <a:gd name="T72" fmla="*/ 38 w 50"/>
                <a:gd name="T73" fmla="*/ 14 h 46"/>
                <a:gd name="T74" fmla="*/ 38 w 50"/>
                <a:gd name="T75" fmla="*/ 10 h 46"/>
                <a:gd name="T76" fmla="*/ 36 w 50"/>
                <a:gd name="T77" fmla="*/ 6 h 46"/>
                <a:gd name="T78" fmla="*/ 32 w 50"/>
                <a:gd name="T79" fmla="*/ 2 h 46"/>
                <a:gd name="T80" fmla="*/ 30 w 50"/>
                <a:gd name="T81" fmla="*/ 0 h 46"/>
                <a:gd name="T82" fmla="*/ 26 w 50"/>
                <a:gd name="T83" fmla="*/ 2 h 46"/>
                <a:gd name="T84" fmla="*/ 24 w 50"/>
                <a:gd name="T85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" h="46">
                  <a:moveTo>
                    <a:pt x="24" y="18"/>
                  </a:moveTo>
                  <a:lnTo>
                    <a:pt x="24" y="18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6" y="42"/>
                  </a:lnTo>
                  <a:lnTo>
                    <a:pt x="12" y="44"/>
                  </a:lnTo>
                  <a:lnTo>
                    <a:pt x="18" y="46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30" y="46"/>
                  </a:lnTo>
                  <a:lnTo>
                    <a:pt x="34" y="44"/>
                  </a:lnTo>
                  <a:lnTo>
                    <a:pt x="38" y="44"/>
                  </a:lnTo>
                  <a:lnTo>
                    <a:pt x="44" y="44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0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6" y="6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1" name="Freeform 368"/>
            <p:cNvSpPr>
              <a:spLocks/>
            </p:cNvSpPr>
            <p:nvPr/>
          </p:nvSpPr>
          <p:spPr bwMode="gray">
            <a:xfrm>
              <a:off x="4431" y="1676"/>
              <a:ext cx="60" cy="44"/>
            </a:xfrm>
            <a:custGeom>
              <a:avLst/>
              <a:gdLst>
                <a:gd name="T0" fmla="*/ 14 w 60"/>
                <a:gd name="T1" fmla="*/ 2 h 44"/>
                <a:gd name="T2" fmla="*/ 14 w 60"/>
                <a:gd name="T3" fmla="*/ 2 h 44"/>
                <a:gd name="T4" fmla="*/ 12 w 60"/>
                <a:gd name="T5" fmla="*/ 2 h 44"/>
                <a:gd name="T6" fmla="*/ 10 w 60"/>
                <a:gd name="T7" fmla="*/ 2 h 44"/>
                <a:gd name="T8" fmla="*/ 8 w 60"/>
                <a:gd name="T9" fmla="*/ 2 h 44"/>
                <a:gd name="T10" fmla="*/ 4 w 60"/>
                <a:gd name="T11" fmla="*/ 2 h 44"/>
                <a:gd name="T12" fmla="*/ 2 w 60"/>
                <a:gd name="T13" fmla="*/ 4 h 44"/>
                <a:gd name="T14" fmla="*/ 0 w 60"/>
                <a:gd name="T15" fmla="*/ 8 h 44"/>
                <a:gd name="T16" fmla="*/ 0 w 60"/>
                <a:gd name="T17" fmla="*/ 12 h 44"/>
                <a:gd name="T18" fmla="*/ 0 w 60"/>
                <a:gd name="T19" fmla="*/ 14 h 44"/>
                <a:gd name="T20" fmla="*/ 0 w 60"/>
                <a:gd name="T21" fmla="*/ 16 h 44"/>
                <a:gd name="T22" fmla="*/ 0 w 60"/>
                <a:gd name="T23" fmla="*/ 20 h 44"/>
                <a:gd name="T24" fmla="*/ 0 w 60"/>
                <a:gd name="T25" fmla="*/ 24 h 44"/>
                <a:gd name="T26" fmla="*/ 0 w 60"/>
                <a:gd name="T27" fmla="*/ 28 h 44"/>
                <a:gd name="T28" fmla="*/ 2 w 60"/>
                <a:gd name="T29" fmla="*/ 32 h 44"/>
                <a:gd name="T30" fmla="*/ 4 w 60"/>
                <a:gd name="T31" fmla="*/ 36 h 44"/>
                <a:gd name="T32" fmla="*/ 6 w 60"/>
                <a:gd name="T33" fmla="*/ 38 h 44"/>
                <a:gd name="T34" fmla="*/ 12 w 60"/>
                <a:gd name="T35" fmla="*/ 40 h 44"/>
                <a:gd name="T36" fmla="*/ 12 w 60"/>
                <a:gd name="T37" fmla="*/ 40 h 44"/>
                <a:gd name="T38" fmla="*/ 14 w 60"/>
                <a:gd name="T39" fmla="*/ 42 h 44"/>
                <a:gd name="T40" fmla="*/ 18 w 60"/>
                <a:gd name="T41" fmla="*/ 44 h 44"/>
                <a:gd name="T42" fmla="*/ 22 w 60"/>
                <a:gd name="T43" fmla="*/ 44 h 44"/>
                <a:gd name="T44" fmla="*/ 26 w 60"/>
                <a:gd name="T45" fmla="*/ 42 h 44"/>
                <a:gd name="T46" fmla="*/ 58 w 60"/>
                <a:gd name="T47" fmla="*/ 42 h 44"/>
                <a:gd name="T48" fmla="*/ 60 w 60"/>
                <a:gd name="T49" fmla="*/ 36 h 44"/>
                <a:gd name="T50" fmla="*/ 58 w 60"/>
                <a:gd name="T51" fmla="*/ 34 h 44"/>
                <a:gd name="T52" fmla="*/ 58 w 60"/>
                <a:gd name="T53" fmla="*/ 32 h 44"/>
                <a:gd name="T54" fmla="*/ 58 w 60"/>
                <a:gd name="T55" fmla="*/ 28 h 44"/>
                <a:gd name="T56" fmla="*/ 56 w 60"/>
                <a:gd name="T57" fmla="*/ 22 h 44"/>
                <a:gd name="T58" fmla="*/ 56 w 60"/>
                <a:gd name="T59" fmla="*/ 16 h 44"/>
                <a:gd name="T60" fmla="*/ 54 w 60"/>
                <a:gd name="T61" fmla="*/ 12 h 44"/>
                <a:gd name="T62" fmla="*/ 54 w 60"/>
                <a:gd name="T63" fmla="*/ 8 h 44"/>
                <a:gd name="T64" fmla="*/ 54 w 60"/>
                <a:gd name="T65" fmla="*/ 6 h 44"/>
                <a:gd name="T66" fmla="*/ 52 w 60"/>
                <a:gd name="T67" fmla="*/ 4 h 44"/>
                <a:gd name="T68" fmla="*/ 48 w 60"/>
                <a:gd name="T69" fmla="*/ 0 h 44"/>
                <a:gd name="T70" fmla="*/ 44 w 60"/>
                <a:gd name="T71" fmla="*/ 0 h 44"/>
                <a:gd name="T72" fmla="*/ 38 w 60"/>
                <a:gd name="T73" fmla="*/ 0 h 44"/>
                <a:gd name="T74" fmla="*/ 30 w 60"/>
                <a:gd name="T75" fmla="*/ 2 h 44"/>
                <a:gd name="T76" fmla="*/ 14 w 60"/>
                <a:gd name="T7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0" h="44">
                  <a:moveTo>
                    <a:pt x="14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6" y="42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56" y="22"/>
                  </a:lnTo>
                  <a:lnTo>
                    <a:pt x="56" y="16"/>
                  </a:lnTo>
                  <a:lnTo>
                    <a:pt x="54" y="12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1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2" name="Freeform 369"/>
            <p:cNvSpPr>
              <a:spLocks/>
            </p:cNvSpPr>
            <p:nvPr/>
          </p:nvSpPr>
          <p:spPr bwMode="gray">
            <a:xfrm>
              <a:off x="4473" y="1882"/>
              <a:ext cx="24" cy="32"/>
            </a:xfrm>
            <a:custGeom>
              <a:avLst/>
              <a:gdLst>
                <a:gd name="T0" fmla="*/ 10 w 24"/>
                <a:gd name="T1" fmla="*/ 0 h 32"/>
                <a:gd name="T2" fmla="*/ 10 w 24"/>
                <a:gd name="T3" fmla="*/ 0 h 32"/>
                <a:gd name="T4" fmla="*/ 8 w 24"/>
                <a:gd name="T5" fmla="*/ 0 h 32"/>
                <a:gd name="T6" fmla="*/ 6 w 24"/>
                <a:gd name="T7" fmla="*/ 0 h 32"/>
                <a:gd name="T8" fmla="*/ 4 w 24"/>
                <a:gd name="T9" fmla="*/ 2 h 32"/>
                <a:gd name="T10" fmla="*/ 2 w 24"/>
                <a:gd name="T11" fmla="*/ 4 h 32"/>
                <a:gd name="T12" fmla="*/ 0 w 24"/>
                <a:gd name="T13" fmla="*/ 8 h 32"/>
                <a:gd name="T14" fmla="*/ 0 w 24"/>
                <a:gd name="T15" fmla="*/ 14 h 32"/>
                <a:gd name="T16" fmla="*/ 0 w 24"/>
                <a:gd name="T17" fmla="*/ 16 h 32"/>
                <a:gd name="T18" fmla="*/ 0 w 24"/>
                <a:gd name="T19" fmla="*/ 18 h 32"/>
                <a:gd name="T20" fmla="*/ 0 w 24"/>
                <a:gd name="T21" fmla="*/ 22 h 32"/>
                <a:gd name="T22" fmla="*/ 0 w 24"/>
                <a:gd name="T23" fmla="*/ 26 h 32"/>
                <a:gd name="T24" fmla="*/ 2 w 24"/>
                <a:gd name="T25" fmla="*/ 30 h 32"/>
                <a:gd name="T26" fmla="*/ 6 w 24"/>
                <a:gd name="T27" fmla="*/ 32 h 32"/>
                <a:gd name="T28" fmla="*/ 8 w 24"/>
                <a:gd name="T29" fmla="*/ 32 h 32"/>
                <a:gd name="T30" fmla="*/ 10 w 24"/>
                <a:gd name="T31" fmla="*/ 32 h 32"/>
                <a:gd name="T32" fmla="*/ 12 w 24"/>
                <a:gd name="T33" fmla="*/ 32 h 32"/>
                <a:gd name="T34" fmla="*/ 16 w 24"/>
                <a:gd name="T35" fmla="*/ 32 h 32"/>
                <a:gd name="T36" fmla="*/ 18 w 24"/>
                <a:gd name="T37" fmla="*/ 32 h 32"/>
                <a:gd name="T38" fmla="*/ 22 w 24"/>
                <a:gd name="T39" fmla="*/ 30 h 32"/>
                <a:gd name="T40" fmla="*/ 24 w 24"/>
                <a:gd name="T41" fmla="*/ 28 h 32"/>
                <a:gd name="T42" fmla="*/ 24 w 24"/>
                <a:gd name="T43" fmla="*/ 26 h 32"/>
                <a:gd name="T44" fmla="*/ 24 w 24"/>
                <a:gd name="T45" fmla="*/ 24 h 32"/>
                <a:gd name="T46" fmla="*/ 24 w 24"/>
                <a:gd name="T47" fmla="*/ 22 h 32"/>
                <a:gd name="T48" fmla="*/ 24 w 24"/>
                <a:gd name="T49" fmla="*/ 20 h 32"/>
                <a:gd name="T50" fmla="*/ 24 w 24"/>
                <a:gd name="T51" fmla="*/ 16 h 32"/>
                <a:gd name="T52" fmla="*/ 24 w 24"/>
                <a:gd name="T53" fmla="*/ 12 h 32"/>
                <a:gd name="T54" fmla="*/ 24 w 24"/>
                <a:gd name="T55" fmla="*/ 8 h 32"/>
                <a:gd name="T56" fmla="*/ 22 w 24"/>
                <a:gd name="T57" fmla="*/ 4 h 32"/>
                <a:gd name="T58" fmla="*/ 20 w 24"/>
                <a:gd name="T59" fmla="*/ 2 h 32"/>
                <a:gd name="T60" fmla="*/ 16 w 24"/>
                <a:gd name="T61" fmla="*/ 0 h 32"/>
                <a:gd name="T62" fmla="*/ 10 w 24"/>
                <a:gd name="T6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32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3" name="Freeform 370"/>
            <p:cNvSpPr>
              <a:spLocks/>
            </p:cNvSpPr>
            <p:nvPr/>
          </p:nvSpPr>
          <p:spPr bwMode="gray">
            <a:xfrm>
              <a:off x="4463" y="1400"/>
              <a:ext cx="228" cy="268"/>
            </a:xfrm>
            <a:custGeom>
              <a:avLst/>
              <a:gdLst>
                <a:gd name="T0" fmla="*/ 206 w 228"/>
                <a:gd name="T1" fmla="*/ 82 h 268"/>
                <a:gd name="T2" fmla="*/ 198 w 228"/>
                <a:gd name="T3" fmla="*/ 84 h 268"/>
                <a:gd name="T4" fmla="*/ 198 w 228"/>
                <a:gd name="T5" fmla="*/ 92 h 268"/>
                <a:gd name="T6" fmla="*/ 204 w 228"/>
                <a:gd name="T7" fmla="*/ 96 h 268"/>
                <a:gd name="T8" fmla="*/ 200 w 228"/>
                <a:gd name="T9" fmla="*/ 104 h 268"/>
                <a:gd name="T10" fmla="*/ 214 w 228"/>
                <a:gd name="T11" fmla="*/ 112 h 268"/>
                <a:gd name="T12" fmla="*/ 188 w 228"/>
                <a:gd name="T13" fmla="*/ 122 h 268"/>
                <a:gd name="T14" fmla="*/ 164 w 228"/>
                <a:gd name="T15" fmla="*/ 138 h 268"/>
                <a:gd name="T16" fmla="*/ 152 w 228"/>
                <a:gd name="T17" fmla="*/ 154 h 268"/>
                <a:gd name="T18" fmla="*/ 140 w 228"/>
                <a:gd name="T19" fmla="*/ 160 h 268"/>
                <a:gd name="T20" fmla="*/ 120 w 228"/>
                <a:gd name="T21" fmla="*/ 174 h 268"/>
                <a:gd name="T22" fmla="*/ 106 w 228"/>
                <a:gd name="T23" fmla="*/ 182 h 268"/>
                <a:gd name="T24" fmla="*/ 116 w 228"/>
                <a:gd name="T25" fmla="*/ 188 h 268"/>
                <a:gd name="T26" fmla="*/ 112 w 228"/>
                <a:gd name="T27" fmla="*/ 198 h 268"/>
                <a:gd name="T28" fmla="*/ 100 w 228"/>
                <a:gd name="T29" fmla="*/ 214 h 268"/>
                <a:gd name="T30" fmla="*/ 82 w 228"/>
                <a:gd name="T31" fmla="*/ 224 h 268"/>
                <a:gd name="T32" fmla="*/ 76 w 228"/>
                <a:gd name="T33" fmla="*/ 238 h 268"/>
                <a:gd name="T34" fmla="*/ 74 w 228"/>
                <a:gd name="T35" fmla="*/ 260 h 268"/>
                <a:gd name="T36" fmla="*/ 54 w 228"/>
                <a:gd name="T37" fmla="*/ 268 h 268"/>
                <a:gd name="T38" fmla="*/ 46 w 228"/>
                <a:gd name="T39" fmla="*/ 258 h 268"/>
                <a:gd name="T40" fmla="*/ 24 w 228"/>
                <a:gd name="T41" fmla="*/ 256 h 268"/>
                <a:gd name="T42" fmla="*/ 2 w 228"/>
                <a:gd name="T43" fmla="*/ 240 h 268"/>
                <a:gd name="T44" fmla="*/ 12 w 228"/>
                <a:gd name="T45" fmla="*/ 222 h 268"/>
                <a:gd name="T46" fmla="*/ 20 w 228"/>
                <a:gd name="T47" fmla="*/ 214 h 268"/>
                <a:gd name="T48" fmla="*/ 26 w 228"/>
                <a:gd name="T49" fmla="*/ 206 h 268"/>
                <a:gd name="T50" fmla="*/ 40 w 228"/>
                <a:gd name="T51" fmla="*/ 218 h 268"/>
                <a:gd name="T52" fmla="*/ 40 w 228"/>
                <a:gd name="T53" fmla="*/ 208 h 268"/>
                <a:gd name="T54" fmla="*/ 38 w 228"/>
                <a:gd name="T55" fmla="*/ 198 h 268"/>
                <a:gd name="T56" fmla="*/ 28 w 228"/>
                <a:gd name="T57" fmla="*/ 198 h 268"/>
                <a:gd name="T58" fmla="*/ 30 w 228"/>
                <a:gd name="T59" fmla="*/ 186 h 268"/>
                <a:gd name="T60" fmla="*/ 42 w 228"/>
                <a:gd name="T61" fmla="*/ 176 h 268"/>
                <a:gd name="T62" fmla="*/ 62 w 228"/>
                <a:gd name="T63" fmla="*/ 168 h 268"/>
                <a:gd name="T64" fmla="*/ 64 w 228"/>
                <a:gd name="T65" fmla="*/ 162 h 268"/>
                <a:gd name="T66" fmla="*/ 54 w 228"/>
                <a:gd name="T67" fmla="*/ 144 h 268"/>
                <a:gd name="T68" fmla="*/ 54 w 228"/>
                <a:gd name="T69" fmla="*/ 126 h 268"/>
                <a:gd name="T70" fmla="*/ 60 w 228"/>
                <a:gd name="T71" fmla="*/ 108 h 268"/>
                <a:gd name="T72" fmla="*/ 72 w 228"/>
                <a:gd name="T73" fmla="*/ 120 h 268"/>
                <a:gd name="T74" fmla="*/ 80 w 228"/>
                <a:gd name="T75" fmla="*/ 138 h 268"/>
                <a:gd name="T76" fmla="*/ 82 w 228"/>
                <a:gd name="T77" fmla="*/ 114 h 268"/>
                <a:gd name="T78" fmla="*/ 104 w 228"/>
                <a:gd name="T79" fmla="*/ 94 h 268"/>
                <a:gd name="T80" fmla="*/ 122 w 228"/>
                <a:gd name="T81" fmla="*/ 88 h 268"/>
                <a:gd name="T82" fmla="*/ 132 w 228"/>
                <a:gd name="T83" fmla="*/ 80 h 268"/>
                <a:gd name="T84" fmla="*/ 86 w 228"/>
                <a:gd name="T85" fmla="*/ 74 h 268"/>
                <a:gd name="T86" fmla="*/ 68 w 228"/>
                <a:gd name="T87" fmla="*/ 72 h 268"/>
                <a:gd name="T88" fmla="*/ 56 w 228"/>
                <a:gd name="T89" fmla="*/ 74 h 268"/>
                <a:gd name="T90" fmla="*/ 44 w 228"/>
                <a:gd name="T91" fmla="*/ 54 h 268"/>
                <a:gd name="T92" fmla="*/ 44 w 228"/>
                <a:gd name="T93" fmla="*/ 40 h 268"/>
                <a:gd name="T94" fmla="*/ 66 w 228"/>
                <a:gd name="T95" fmla="*/ 42 h 268"/>
                <a:gd name="T96" fmla="*/ 78 w 228"/>
                <a:gd name="T97" fmla="*/ 26 h 268"/>
                <a:gd name="T98" fmla="*/ 100 w 228"/>
                <a:gd name="T99" fmla="*/ 18 h 268"/>
                <a:gd name="T100" fmla="*/ 122 w 228"/>
                <a:gd name="T101" fmla="*/ 4 h 268"/>
                <a:gd name="T102" fmla="*/ 160 w 228"/>
                <a:gd name="T103" fmla="*/ 2 h 268"/>
                <a:gd name="T104" fmla="*/ 188 w 228"/>
                <a:gd name="T105" fmla="*/ 6 h 268"/>
                <a:gd name="T106" fmla="*/ 212 w 228"/>
                <a:gd name="T107" fmla="*/ 26 h 268"/>
                <a:gd name="T108" fmla="*/ 216 w 228"/>
                <a:gd name="T109" fmla="*/ 30 h 268"/>
                <a:gd name="T110" fmla="*/ 218 w 228"/>
                <a:gd name="T111" fmla="*/ 6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8" h="268">
                  <a:moveTo>
                    <a:pt x="222" y="68"/>
                  </a:moveTo>
                  <a:lnTo>
                    <a:pt x="228" y="80"/>
                  </a:lnTo>
                  <a:lnTo>
                    <a:pt x="222" y="82"/>
                  </a:lnTo>
                  <a:lnTo>
                    <a:pt x="216" y="84"/>
                  </a:lnTo>
                  <a:lnTo>
                    <a:pt x="212" y="84"/>
                  </a:lnTo>
                  <a:lnTo>
                    <a:pt x="208" y="82"/>
                  </a:lnTo>
                  <a:lnTo>
                    <a:pt x="206" y="82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8" y="80"/>
                  </a:lnTo>
                  <a:lnTo>
                    <a:pt x="196" y="80"/>
                  </a:lnTo>
                  <a:lnTo>
                    <a:pt x="196" y="82"/>
                  </a:lnTo>
                  <a:lnTo>
                    <a:pt x="196" y="84"/>
                  </a:lnTo>
                  <a:lnTo>
                    <a:pt x="198" y="84"/>
                  </a:lnTo>
                  <a:lnTo>
                    <a:pt x="200" y="8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202" y="90"/>
                  </a:lnTo>
                  <a:lnTo>
                    <a:pt x="202" y="90"/>
                  </a:lnTo>
                  <a:lnTo>
                    <a:pt x="200" y="92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2" y="94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204" y="96"/>
                  </a:lnTo>
                  <a:lnTo>
                    <a:pt x="208" y="98"/>
                  </a:lnTo>
                  <a:lnTo>
                    <a:pt x="208" y="98"/>
                  </a:lnTo>
                  <a:lnTo>
                    <a:pt x="206" y="100"/>
                  </a:lnTo>
                  <a:lnTo>
                    <a:pt x="206" y="100"/>
                  </a:lnTo>
                  <a:lnTo>
                    <a:pt x="204" y="102"/>
                  </a:lnTo>
                  <a:lnTo>
                    <a:pt x="202" y="102"/>
                  </a:lnTo>
                  <a:lnTo>
                    <a:pt x="200" y="104"/>
                  </a:lnTo>
                  <a:lnTo>
                    <a:pt x="200" y="106"/>
                  </a:lnTo>
                  <a:lnTo>
                    <a:pt x="202" y="106"/>
                  </a:lnTo>
                  <a:lnTo>
                    <a:pt x="202" y="108"/>
                  </a:lnTo>
                  <a:lnTo>
                    <a:pt x="214" y="106"/>
                  </a:lnTo>
                  <a:lnTo>
                    <a:pt x="216" y="108"/>
                  </a:lnTo>
                  <a:lnTo>
                    <a:pt x="216" y="110"/>
                  </a:lnTo>
                  <a:lnTo>
                    <a:pt x="214" y="112"/>
                  </a:lnTo>
                  <a:lnTo>
                    <a:pt x="212" y="114"/>
                  </a:lnTo>
                  <a:lnTo>
                    <a:pt x="210" y="114"/>
                  </a:lnTo>
                  <a:lnTo>
                    <a:pt x="210" y="114"/>
                  </a:lnTo>
                  <a:lnTo>
                    <a:pt x="208" y="114"/>
                  </a:lnTo>
                  <a:lnTo>
                    <a:pt x="200" y="116"/>
                  </a:lnTo>
                  <a:lnTo>
                    <a:pt x="194" y="118"/>
                  </a:lnTo>
                  <a:lnTo>
                    <a:pt x="188" y="122"/>
                  </a:lnTo>
                  <a:lnTo>
                    <a:pt x="186" y="124"/>
                  </a:lnTo>
                  <a:lnTo>
                    <a:pt x="184" y="126"/>
                  </a:lnTo>
                  <a:lnTo>
                    <a:pt x="182" y="128"/>
                  </a:lnTo>
                  <a:lnTo>
                    <a:pt x="176" y="134"/>
                  </a:lnTo>
                  <a:lnTo>
                    <a:pt x="172" y="136"/>
                  </a:lnTo>
                  <a:lnTo>
                    <a:pt x="166" y="138"/>
                  </a:lnTo>
                  <a:lnTo>
                    <a:pt x="164" y="138"/>
                  </a:lnTo>
                  <a:lnTo>
                    <a:pt x="162" y="138"/>
                  </a:lnTo>
                  <a:lnTo>
                    <a:pt x="166" y="142"/>
                  </a:lnTo>
                  <a:lnTo>
                    <a:pt x="160" y="148"/>
                  </a:lnTo>
                  <a:lnTo>
                    <a:pt x="158" y="150"/>
                  </a:lnTo>
                  <a:lnTo>
                    <a:pt x="154" y="152"/>
                  </a:lnTo>
                  <a:lnTo>
                    <a:pt x="152" y="152"/>
                  </a:lnTo>
                  <a:lnTo>
                    <a:pt x="152" y="154"/>
                  </a:lnTo>
                  <a:lnTo>
                    <a:pt x="154" y="156"/>
                  </a:lnTo>
                  <a:lnTo>
                    <a:pt x="154" y="158"/>
                  </a:lnTo>
                  <a:lnTo>
                    <a:pt x="152" y="160"/>
                  </a:lnTo>
                  <a:lnTo>
                    <a:pt x="150" y="162"/>
                  </a:lnTo>
                  <a:lnTo>
                    <a:pt x="148" y="164"/>
                  </a:lnTo>
                  <a:lnTo>
                    <a:pt x="146" y="164"/>
                  </a:lnTo>
                  <a:lnTo>
                    <a:pt x="140" y="160"/>
                  </a:lnTo>
                  <a:lnTo>
                    <a:pt x="132" y="166"/>
                  </a:lnTo>
                  <a:lnTo>
                    <a:pt x="130" y="164"/>
                  </a:lnTo>
                  <a:lnTo>
                    <a:pt x="128" y="164"/>
                  </a:lnTo>
                  <a:lnTo>
                    <a:pt x="124" y="168"/>
                  </a:lnTo>
                  <a:lnTo>
                    <a:pt x="122" y="170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18" y="176"/>
                  </a:lnTo>
                  <a:lnTo>
                    <a:pt x="116" y="178"/>
                  </a:lnTo>
                  <a:lnTo>
                    <a:pt x="114" y="180"/>
                  </a:lnTo>
                  <a:lnTo>
                    <a:pt x="112" y="180"/>
                  </a:lnTo>
                  <a:lnTo>
                    <a:pt x="112" y="180"/>
                  </a:lnTo>
                  <a:lnTo>
                    <a:pt x="108" y="180"/>
                  </a:lnTo>
                  <a:lnTo>
                    <a:pt x="106" y="182"/>
                  </a:lnTo>
                  <a:lnTo>
                    <a:pt x="106" y="184"/>
                  </a:lnTo>
                  <a:lnTo>
                    <a:pt x="106" y="184"/>
                  </a:lnTo>
                  <a:lnTo>
                    <a:pt x="106" y="186"/>
                  </a:lnTo>
                  <a:lnTo>
                    <a:pt x="106" y="188"/>
                  </a:lnTo>
                  <a:lnTo>
                    <a:pt x="108" y="186"/>
                  </a:lnTo>
                  <a:lnTo>
                    <a:pt x="112" y="188"/>
                  </a:lnTo>
                  <a:lnTo>
                    <a:pt x="116" y="188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20" y="192"/>
                  </a:lnTo>
                  <a:lnTo>
                    <a:pt x="118" y="194"/>
                  </a:lnTo>
                  <a:lnTo>
                    <a:pt x="116" y="196"/>
                  </a:lnTo>
                  <a:lnTo>
                    <a:pt x="114" y="198"/>
                  </a:lnTo>
                  <a:lnTo>
                    <a:pt x="112" y="198"/>
                  </a:lnTo>
                  <a:lnTo>
                    <a:pt x="110" y="200"/>
                  </a:lnTo>
                  <a:lnTo>
                    <a:pt x="110" y="202"/>
                  </a:lnTo>
                  <a:lnTo>
                    <a:pt x="108" y="204"/>
                  </a:lnTo>
                  <a:lnTo>
                    <a:pt x="104" y="206"/>
                  </a:lnTo>
                  <a:lnTo>
                    <a:pt x="102" y="208"/>
                  </a:lnTo>
                  <a:lnTo>
                    <a:pt x="102" y="208"/>
                  </a:lnTo>
                  <a:lnTo>
                    <a:pt x="100" y="214"/>
                  </a:lnTo>
                  <a:lnTo>
                    <a:pt x="98" y="218"/>
                  </a:lnTo>
                  <a:lnTo>
                    <a:pt x="96" y="222"/>
                  </a:lnTo>
                  <a:lnTo>
                    <a:pt x="92" y="224"/>
                  </a:lnTo>
                  <a:lnTo>
                    <a:pt x="88" y="224"/>
                  </a:lnTo>
                  <a:lnTo>
                    <a:pt x="86" y="226"/>
                  </a:lnTo>
                  <a:lnTo>
                    <a:pt x="86" y="226"/>
                  </a:lnTo>
                  <a:lnTo>
                    <a:pt x="82" y="224"/>
                  </a:lnTo>
                  <a:lnTo>
                    <a:pt x="80" y="224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6" y="234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8"/>
                  </a:lnTo>
                  <a:lnTo>
                    <a:pt x="78" y="242"/>
                  </a:lnTo>
                  <a:lnTo>
                    <a:pt x="78" y="246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78" y="256"/>
                  </a:lnTo>
                  <a:lnTo>
                    <a:pt x="76" y="258"/>
                  </a:lnTo>
                  <a:lnTo>
                    <a:pt x="74" y="260"/>
                  </a:lnTo>
                  <a:lnTo>
                    <a:pt x="72" y="262"/>
                  </a:lnTo>
                  <a:lnTo>
                    <a:pt x="70" y="262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2" y="266"/>
                  </a:lnTo>
                  <a:lnTo>
                    <a:pt x="58" y="266"/>
                  </a:lnTo>
                  <a:lnTo>
                    <a:pt x="54" y="268"/>
                  </a:lnTo>
                  <a:lnTo>
                    <a:pt x="52" y="266"/>
                  </a:lnTo>
                  <a:lnTo>
                    <a:pt x="50" y="266"/>
                  </a:lnTo>
                  <a:lnTo>
                    <a:pt x="48" y="264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6" y="258"/>
                  </a:lnTo>
                  <a:lnTo>
                    <a:pt x="42" y="256"/>
                  </a:lnTo>
                  <a:lnTo>
                    <a:pt x="38" y="254"/>
                  </a:lnTo>
                  <a:lnTo>
                    <a:pt x="36" y="254"/>
                  </a:lnTo>
                  <a:lnTo>
                    <a:pt x="34" y="254"/>
                  </a:lnTo>
                  <a:lnTo>
                    <a:pt x="32" y="254"/>
                  </a:lnTo>
                  <a:lnTo>
                    <a:pt x="28" y="256"/>
                  </a:lnTo>
                  <a:lnTo>
                    <a:pt x="24" y="256"/>
                  </a:lnTo>
                  <a:lnTo>
                    <a:pt x="22" y="254"/>
                  </a:lnTo>
                  <a:lnTo>
                    <a:pt x="20" y="252"/>
                  </a:lnTo>
                  <a:lnTo>
                    <a:pt x="18" y="250"/>
                  </a:lnTo>
                  <a:lnTo>
                    <a:pt x="16" y="250"/>
                  </a:lnTo>
                  <a:lnTo>
                    <a:pt x="10" y="246"/>
                  </a:lnTo>
                  <a:lnTo>
                    <a:pt x="6" y="244"/>
                  </a:lnTo>
                  <a:lnTo>
                    <a:pt x="2" y="240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4" y="230"/>
                  </a:lnTo>
                  <a:lnTo>
                    <a:pt x="6" y="226"/>
                  </a:lnTo>
                  <a:lnTo>
                    <a:pt x="10" y="224"/>
                  </a:lnTo>
                  <a:lnTo>
                    <a:pt x="12" y="222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0" y="220"/>
                  </a:lnTo>
                  <a:lnTo>
                    <a:pt x="24" y="218"/>
                  </a:lnTo>
                  <a:lnTo>
                    <a:pt x="24" y="216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8" y="214"/>
                  </a:lnTo>
                  <a:lnTo>
                    <a:pt x="18" y="212"/>
                  </a:lnTo>
                  <a:lnTo>
                    <a:pt x="18" y="210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4" y="206"/>
                  </a:lnTo>
                  <a:lnTo>
                    <a:pt x="26" y="206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30" y="212"/>
                  </a:lnTo>
                  <a:lnTo>
                    <a:pt x="34" y="216"/>
                  </a:lnTo>
                  <a:lnTo>
                    <a:pt x="36" y="218"/>
                  </a:lnTo>
                  <a:lnTo>
                    <a:pt x="38" y="218"/>
                  </a:lnTo>
                  <a:lnTo>
                    <a:pt x="40" y="218"/>
                  </a:lnTo>
                  <a:lnTo>
                    <a:pt x="42" y="218"/>
                  </a:lnTo>
                  <a:lnTo>
                    <a:pt x="44" y="218"/>
                  </a:lnTo>
                  <a:lnTo>
                    <a:pt x="44" y="216"/>
                  </a:lnTo>
                  <a:lnTo>
                    <a:pt x="44" y="214"/>
                  </a:lnTo>
                  <a:lnTo>
                    <a:pt x="42" y="212"/>
                  </a:lnTo>
                  <a:lnTo>
                    <a:pt x="42" y="210"/>
                  </a:lnTo>
                  <a:lnTo>
                    <a:pt x="40" y="208"/>
                  </a:lnTo>
                  <a:lnTo>
                    <a:pt x="40" y="206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0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40" y="194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8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28" y="198"/>
                  </a:lnTo>
                  <a:lnTo>
                    <a:pt x="26" y="198"/>
                  </a:lnTo>
                  <a:lnTo>
                    <a:pt x="24" y="196"/>
                  </a:lnTo>
                  <a:lnTo>
                    <a:pt x="26" y="194"/>
                  </a:lnTo>
                  <a:lnTo>
                    <a:pt x="26" y="190"/>
                  </a:lnTo>
                  <a:lnTo>
                    <a:pt x="28" y="188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34" y="180"/>
                  </a:lnTo>
                  <a:lnTo>
                    <a:pt x="36" y="176"/>
                  </a:lnTo>
                  <a:lnTo>
                    <a:pt x="38" y="174"/>
                  </a:lnTo>
                  <a:lnTo>
                    <a:pt x="40" y="174"/>
                  </a:lnTo>
                  <a:lnTo>
                    <a:pt x="40" y="174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6" y="178"/>
                  </a:lnTo>
                  <a:lnTo>
                    <a:pt x="50" y="176"/>
                  </a:lnTo>
                  <a:lnTo>
                    <a:pt x="54" y="174"/>
                  </a:lnTo>
                  <a:lnTo>
                    <a:pt x="58" y="172"/>
                  </a:lnTo>
                  <a:lnTo>
                    <a:pt x="60" y="170"/>
                  </a:lnTo>
                  <a:lnTo>
                    <a:pt x="62" y="168"/>
                  </a:lnTo>
                  <a:lnTo>
                    <a:pt x="64" y="168"/>
                  </a:lnTo>
                  <a:lnTo>
                    <a:pt x="68" y="166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6" y="162"/>
                  </a:lnTo>
                  <a:lnTo>
                    <a:pt x="64" y="162"/>
                  </a:lnTo>
                  <a:lnTo>
                    <a:pt x="62" y="162"/>
                  </a:lnTo>
                  <a:lnTo>
                    <a:pt x="60" y="166"/>
                  </a:lnTo>
                  <a:lnTo>
                    <a:pt x="56" y="166"/>
                  </a:lnTo>
                  <a:lnTo>
                    <a:pt x="54" y="164"/>
                  </a:lnTo>
                  <a:lnTo>
                    <a:pt x="52" y="164"/>
                  </a:lnTo>
                  <a:lnTo>
                    <a:pt x="50" y="162"/>
                  </a:lnTo>
                  <a:lnTo>
                    <a:pt x="54" y="144"/>
                  </a:lnTo>
                  <a:lnTo>
                    <a:pt x="58" y="140"/>
                  </a:lnTo>
                  <a:lnTo>
                    <a:pt x="60" y="136"/>
                  </a:lnTo>
                  <a:lnTo>
                    <a:pt x="60" y="134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4" y="126"/>
                  </a:lnTo>
                  <a:lnTo>
                    <a:pt x="52" y="122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52" y="112"/>
                  </a:lnTo>
                  <a:lnTo>
                    <a:pt x="56" y="110"/>
                  </a:lnTo>
                  <a:lnTo>
                    <a:pt x="58" y="108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4" y="110"/>
                  </a:lnTo>
                  <a:lnTo>
                    <a:pt x="66" y="112"/>
                  </a:lnTo>
                  <a:lnTo>
                    <a:pt x="68" y="114"/>
                  </a:lnTo>
                  <a:lnTo>
                    <a:pt x="70" y="118"/>
                  </a:lnTo>
                  <a:lnTo>
                    <a:pt x="72" y="120"/>
                  </a:lnTo>
                  <a:lnTo>
                    <a:pt x="72" y="120"/>
                  </a:lnTo>
                  <a:lnTo>
                    <a:pt x="74" y="140"/>
                  </a:lnTo>
                  <a:lnTo>
                    <a:pt x="74" y="142"/>
                  </a:lnTo>
                  <a:lnTo>
                    <a:pt x="74" y="144"/>
                  </a:lnTo>
                  <a:lnTo>
                    <a:pt x="76" y="144"/>
                  </a:lnTo>
                  <a:lnTo>
                    <a:pt x="78" y="142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82" y="136"/>
                  </a:lnTo>
                  <a:lnTo>
                    <a:pt x="82" y="134"/>
                  </a:lnTo>
                  <a:lnTo>
                    <a:pt x="80" y="128"/>
                  </a:lnTo>
                  <a:lnTo>
                    <a:pt x="80" y="122"/>
                  </a:lnTo>
                  <a:lnTo>
                    <a:pt x="80" y="118"/>
                  </a:lnTo>
                  <a:lnTo>
                    <a:pt x="80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4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104" y="94"/>
                  </a:lnTo>
                  <a:lnTo>
                    <a:pt x="108" y="96"/>
                  </a:lnTo>
                  <a:lnTo>
                    <a:pt x="112" y="96"/>
                  </a:lnTo>
                  <a:lnTo>
                    <a:pt x="116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20" y="90"/>
                  </a:lnTo>
                  <a:lnTo>
                    <a:pt x="122" y="88"/>
                  </a:lnTo>
                  <a:lnTo>
                    <a:pt x="126" y="86"/>
                  </a:lnTo>
                  <a:lnTo>
                    <a:pt x="128" y="86"/>
                  </a:lnTo>
                  <a:lnTo>
                    <a:pt x="130" y="86"/>
                  </a:lnTo>
                  <a:lnTo>
                    <a:pt x="128" y="84"/>
                  </a:lnTo>
                  <a:lnTo>
                    <a:pt x="128" y="84"/>
                  </a:lnTo>
                  <a:lnTo>
                    <a:pt x="130" y="82"/>
                  </a:lnTo>
                  <a:lnTo>
                    <a:pt x="132" y="80"/>
                  </a:lnTo>
                  <a:lnTo>
                    <a:pt x="134" y="80"/>
                  </a:lnTo>
                  <a:lnTo>
                    <a:pt x="134" y="78"/>
                  </a:lnTo>
                  <a:lnTo>
                    <a:pt x="130" y="76"/>
                  </a:lnTo>
                  <a:lnTo>
                    <a:pt x="96" y="80"/>
                  </a:lnTo>
                  <a:lnTo>
                    <a:pt x="92" y="76"/>
                  </a:lnTo>
                  <a:lnTo>
                    <a:pt x="90" y="76"/>
                  </a:lnTo>
                  <a:lnTo>
                    <a:pt x="86" y="74"/>
                  </a:lnTo>
                  <a:lnTo>
                    <a:pt x="82" y="74"/>
                  </a:lnTo>
                  <a:lnTo>
                    <a:pt x="82" y="74"/>
                  </a:lnTo>
                  <a:lnTo>
                    <a:pt x="78" y="74"/>
                  </a:lnTo>
                  <a:lnTo>
                    <a:pt x="74" y="74"/>
                  </a:lnTo>
                  <a:lnTo>
                    <a:pt x="70" y="74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6" y="70"/>
                  </a:lnTo>
                  <a:lnTo>
                    <a:pt x="64" y="70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58" y="74"/>
                  </a:lnTo>
                  <a:lnTo>
                    <a:pt x="56" y="74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44" y="64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6" y="50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8" y="38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60" y="38"/>
                  </a:lnTo>
                  <a:lnTo>
                    <a:pt x="64" y="42"/>
                  </a:lnTo>
                  <a:lnTo>
                    <a:pt x="66" y="42"/>
                  </a:lnTo>
                  <a:lnTo>
                    <a:pt x="68" y="4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8" y="26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90" y="24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0" y="18"/>
                  </a:lnTo>
                  <a:lnTo>
                    <a:pt x="100" y="16"/>
                  </a:lnTo>
                  <a:lnTo>
                    <a:pt x="102" y="14"/>
                  </a:lnTo>
                  <a:lnTo>
                    <a:pt x="106" y="12"/>
                  </a:lnTo>
                  <a:lnTo>
                    <a:pt x="110" y="8"/>
                  </a:lnTo>
                  <a:lnTo>
                    <a:pt x="118" y="6"/>
                  </a:lnTo>
                  <a:lnTo>
                    <a:pt x="120" y="14"/>
                  </a:lnTo>
                  <a:lnTo>
                    <a:pt x="122" y="4"/>
                  </a:lnTo>
                  <a:lnTo>
                    <a:pt x="122" y="2"/>
                  </a:lnTo>
                  <a:lnTo>
                    <a:pt x="126" y="2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8" y="2"/>
                  </a:lnTo>
                  <a:lnTo>
                    <a:pt x="160" y="2"/>
                  </a:lnTo>
                  <a:lnTo>
                    <a:pt x="170" y="4"/>
                  </a:lnTo>
                  <a:lnTo>
                    <a:pt x="174" y="4"/>
                  </a:lnTo>
                  <a:lnTo>
                    <a:pt x="174" y="14"/>
                  </a:lnTo>
                  <a:lnTo>
                    <a:pt x="180" y="8"/>
                  </a:lnTo>
                  <a:lnTo>
                    <a:pt x="180" y="8"/>
                  </a:lnTo>
                  <a:lnTo>
                    <a:pt x="184" y="6"/>
                  </a:lnTo>
                  <a:lnTo>
                    <a:pt x="188" y="6"/>
                  </a:lnTo>
                  <a:lnTo>
                    <a:pt x="192" y="8"/>
                  </a:lnTo>
                  <a:lnTo>
                    <a:pt x="196" y="8"/>
                  </a:lnTo>
                  <a:lnTo>
                    <a:pt x="200" y="12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10" y="22"/>
                  </a:lnTo>
                  <a:lnTo>
                    <a:pt x="212" y="26"/>
                  </a:lnTo>
                  <a:lnTo>
                    <a:pt x="212" y="26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30"/>
                  </a:lnTo>
                  <a:lnTo>
                    <a:pt x="210" y="28"/>
                  </a:lnTo>
                  <a:lnTo>
                    <a:pt x="214" y="28"/>
                  </a:lnTo>
                  <a:lnTo>
                    <a:pt x="216" y="30"/>
                  </a:lnTo>
                  <a:lnTo>
                    <a:pt x="220" y="36"/>
                  </a:lnTo>
                  <a:lnTo>
                    <a:pt x="222" y="40"/>
                  </a:lnTo>
                  <a:lnTo>
                    <a:pt x="220" y="46"/>
                  </a:lnTo>
                  <a:lnTo>
                    <a:pt x="218" y="52"/>
                  </a:lnTo>
                  <a:lnTo>
                    <a:pt x="216" y="56"/>
                  </a:lnTo>
                  <a:lnTo>
                    <a:pt x="218" y="60"/>
                  </a:lnTo>
                  <a:lnTo>
                    <a:pt x="218" y="64"/>
                  </a:lnTo>
                  <a:lnTo>
                    <a:pt x="220" y="66"/>
                  </a:lnTo>
                  <a:lnTo>
                    <a:pt x="222" y="68"/>
                  </a:lnTo>
                  <a:lnTo>
                    <a:pt x="222" y="6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" name="Freeform 371"/>
            <p:cNvSpPr>
              <a:spLocks/>
            </p:cNvSpPr>
            <p:nvPr/>
          </p:nvSpPr>
          <p:spPr bwMode="gray">
            <a:xfrm>
              <a:off x="4715" y="3574"/>
              <a:ext cx="78" cy="90"/>
            </a:xfrm>
            <a:custGeom>
              <a:avLst/>
              <a:gdLst>
                <a:gd name="T0" fmla="*/ 78 w 78"/>
                <a:gd name="T1" fmla="*/ 50 h 90"/>
                <a:gd name="T2" fmla="*/ 60 w 78"/>
                <a:gd name="T3" fmla="*/ 32 h 90"/>
                <a:gd name="T4" fmla="*/ 60 w 78"/>
                <a:gd name="T5" fmla="*/ 30 h 90"/>
                <a:gd name="T6" fmla="*/ 58 w 78"/>
                <a:gd name="T7" fmla="*/ 28 h 90"/>
                <a:gd name="T8" fmla="*/ 56 w 78"/>
                <a:gd name="T9" fmla="*/ 26 h 90"/>
                <a:gd name="T10" fmla="*/ 52 w 78"/>
                <a:gd name="T11" fmla="*/ 24 h 90"/>
                <a:gd name="T12" fmla="*/ 44 w 78"/>
                <a:gd name="T13" fmla="*/ 20 h 90"/>
                <a:gd name="T14" fmla="*/ 36 w 78"/>
                <a:gd name="T15" fmla="*/ 18 h 90"/>
                <a:gd name="T16" fmla="*/ 32 w 78"/>
                <a:gd name="T17" fmla="*/ 14 h 90"/>
                <a:gd name="T18" fmla="*/ 30 w 78"/>
                <a:gd name="T19" fmla="*/ 12 h 90"/>
                <a:gd name="T20" fmla="*/ 28 w 78"/>
                <a:gd name="T21" fmla="*/ 10 h 90"/>
                <a:gd name="T22" fmla="*/ 28 w 78"/>
                <a:gd name="T23" fmla="*/ 10 h 90"/>
                <a:gd name="T24" fmla="*/ 28 w 78"/>
                <a:gd name="T25" fmla="*/ 8 h 90"/>
                <a:gd name="T26" fmla="*/ 26 w 78"/>
                <a:gd name="T27" fmla="*/ 6 h 90"/>
                <a:gd name="T28" fmla="*/ 24 w 78"/>
                <a:gd name="T29" fmla="*/ 4 h 90"/>
                <a:gd name="T30" fmla="*/ 20 w 78"/>
                <a:gd name="T31" fmla="*/ 2 h 90"/>
                <a:gd name="T32" fmla="*/ 16 w 78"/>
                <a:gd name="T33" fmla="*/ 0 h 90"/>
                <a:gd name="T34" fmla="*/ 12 w 78"/>
                <a:gd name="T35" fmla="*/ 2 h 90"/>
                <a:gd name="T36" fmla="*/ 12 w 78"/>
                <a:gd name="T37" fmla="*/ 2 h 90"/>
                <a:gd name="T38" fmla="*/ 10 w 78"/>
                <a:gd name="T39" fmla="*/ 6 h 90"/>
                <a:gd name="T40" fmla="*/ 8 w 78"/>
                <a:gd name="T41" fmla="*/ 10 h 90"/>
                <a:gd name="T42" fmla="*/ 4 w 78"/>
                <a:gd name="T43" fmla="*/ 14 h 90"/>
                <a:gd name="T44" fmla="*/ 2 w 78"/>
                <a:gd name="T45" fmla="*/ 20 h 90"/>
                <a:gd name="T46" fmla="*/ 0 w 78"/>
                <a:gd name="T47" fmla="*/ 32 h 90"/>
                <a:gd name="T48" fmla="*/ 0 w 78"/>
                <a:gd name="T49" fmla="*/ 44 h 90"/>
                <a:gd name="T50" fmla="*/ 2 w 78"/>
                <a:gd name="T51" fmla="*/ 52 h 90"/>
                <a:gd name="T52" fmla="*/ 2 w 78"/>
                <a:gd name="T53" fmla="*/ 54 h 90"/>
                <a:gd name="T54" fmla="*/ 2 w 78"/>
                <a:gd name="T55" fmla="*/ 56 h 90"/>
                <a:gd name="T56" fmla="*/ 2 w 78"/>
                <a:gd name="T57" fmla="*/ 58 h 90"/>
                <a:gd name="T58" fmla="*/ 2 w 78"/>
                <a:gd name="T59" fmla="*/ 62 h 90"/>
                <a:gd name="T60" fmla="*/ 2 w 78"/>
                <a:gd name="T61" fmla="*/ 66 h 90"/>
                <a:gd name="T62" fmla="*/ 2 w 78"/>
                <a:gd name="T63" fmla="*/ 72 h 90"/>
                <a:gd name="T64" fmla="*/ 4 w 78"/>
                <a:gd name="T65" fmla="*/ 78 h 90"/>
                <a:gd name="T66" fmla="*/ 6 w 78"/>
                <a:gd name="T67" fmla="*/ 82 h 90"/>
                <a:gd name="T68" fmla="*/ 10 w 78"/>
                <a:gd name="T69" fmla="*/ 86 h 90"/>
                <a:gd name="T70" fmla="*/ 12 w 78"/>
                <a:gd name="T71" fmla="*/ 88 h 90"/>
                <a:gd name="T72" fmla="*/ 14 w 78"/>
                <a:gd name="T73" fmla="*/ 90 h 90"/>
                <a:gd name="T74" fmla="*/ 16 w 78"/>
                <a:gd name="T75" fmla="*/ 90 h 90"/>
                <a:gd name="T76" fmla="*/ 20 w 78"/>
                <a:gd name="T77" fmla="*/ 90 h 90"/>
                <a:gd name="T78" fmla="*/ 30 w 78"/>
                <a:gd name="T79" fmla="*/ 90 h 90"/>
                <a:gd name="T80" fmla="*/ 42 w 78"/>
                <a:gd name="T81" fmla="*/ 90 h 90"/>
                <a:gd name="T82" fmla="*/ 50 w 78"/>
                <a:gd name="T83" fmla="*/ 88 h 90"/>
                <a:gd name="T84" fmla="*/ 52 w 78"/>
                <a:gd name="T85" fmla="*/ 86 h 90"/>
                <a:gd name="T86" fmla="*/ 56 w 78"/>
                <a:gd name="T87" fmla="*/ 84 h 90"/>
                <a:gd name="T88" fmla="*/ 60 w 78"/>
                <a:gd name="T89" fmla="*/ 82 h 90"/>
                <a:gd name="T90" fmla="*/ 64 w 78"/>
                <a:gd name="T91" fmla="*/ 80 h 90"/>
                <a:gd name="T92" fmla="*/ 68 w 78"/>
                <a:gd name="T93" fmla="*/ 78 h 90"/>
                <a:gd name="T94" fmla="*/ 70 w 78"/>
                <a:gd name="T95" fmla="*/ 76 h 90"/>
                <a:gd name="T96" fmla="*/ 70 w 78"/>
                <a:gd name="T97" fmla="*/ 76 h 90"/>
                <a:gd name="T98" fmla="*/ 78 w 78"/>
                <a:gd name="T99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90">
                  <a:moveTo>
                    <a:pt x="78" y="50"/>
                  </a:moveTo>
                  <a:lnTo>
                    <a:pt x="60" y="32"/>
                  </a:lnTo>
                  <a:lnTo>
                    <a:pt x="60" y="30"/>
                  </a:lnTo>
                  <a:lnTo>
                    <a:pt x="58" y="28"/>
                  </a:lnTo>
                  <a:lnTo>
                    <a:pt x="56" y="26"/>
                  </a:lnTo>
                  <a:lnTo>
                    <a:pt x="52" y="24"/>
                  </a:lnTo>
                  <a:lnTo>
                    <a:pt x="44" y="20"/>
                  </a:lnTo>
                  <a:lnTo>
                    <a:pt x="36" y="18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2" y="72"/>
                  </a:lnTo>
                  <a:lnTo>
                    <a:pt x="4" y="78"/>
                  </a:lnTo>
                  <a:lnTo>
                    <a:pt x="6" y="82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0"/>
                  </a:lnTo>
                  <a:lnTo>
                    <a:pt x="16" y="90"/>
                  </a:lnTo>
                  <a:lnTo>
                    <a:pt x="20" y="90"/>
                  </a:lnTo>
                  <a:lnTo>
                    <a:pt x="30" y="90"/>
                  </a:lnTo>
                  <a:lnTo>
                    <a:pt x="42" y="90"/>
                  </a:lnTo>
                  <a:lnTo>
                    <a:pt x="50" y="88"/>
                  </a:lnTo>
                  <a:lnTo>
                    <a:pt x="52" y="86"/>
                  </a:lnTo>
                  <a:lnTo>
                    <a:pt x="56" y="84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78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78" y="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" name="Freeform 372"/>
            <p:cNvSpPr>
              <a:spLocks/>
            </p:cNvSpPr>
            <p:nvPr/>
          </p:nvSpPr>
          <p:spPr bwMode="gray">
            <a:xfrm>
              <a:off x="3651" y="1774"/>
              <a:ext cx="1094" cy="746"/>
            </a:xfrm>
            <a:custGeom>
              <a:avLst/>
              <a:gdLst>
                <a:gd name="T0" fmla="*/ 944 w 1094"/>
                <a:gd name="T1" fmla="*/ 658 h 746"/>
                <a:gd name="T2" fmla="*/ 978 w 1094"/>
                <a:gd name="T3" fmla="*/ 698 h 746"/>
                <a:gd name="T4" fmla="*/ 1002 w 1094"/>
                <a:gd name="T5" fmla="*/ 710 h 746"/>
                <a:gd name="T6" fmla="*/ 978 w 1094"/>
                <a:gd name="T7" fmla="*/ 672 h 746"/>
                <a:gd name="T8" fmla="*/ 970 w 1094"/>
                <a:gd name="T9" fmla="*/ 640 h 746"/>
                <a:gd name="T10" fmla="*/ 930 w 1094"/>
                <a:gd name="T11" fmla="*/ 638 h 746"/>
                <a:gd name="T12" fmla="*/ 1022 w 1094"/>
                <a:gd name="T13" fmla="*/ 600 h 746"/>
                <a:gd name="T14" fmla="*/ 1082 w 1094"/>
                <a:gd name="T15" fmla="*/ 568 h 746"/>
                <a:gd name="T16" fmla="*/ 1070 w 1094"/>
                <a:gd name="T17" fmla="*/ 500 h 746"/>
                <a:gd name="T18" fmla="*/ 1024 w 1094"/>
                <a:gd name="T19" fmla="*/ 460 h 746"/>
                <a:gd name="T20" fmla="*/ 974 w 1094"/>
                <a:gd name="T21" fmla="*/ 372 h 746"/>
                <a:gd name="T22" fmla="*/ 916 w 1094"/>
                <a:gd name="T23" fmla="*/ 354 h 746"/>
                <a:gd name="T24" fmla="*/ 878 w 1094"/>
                <a:gd name="T25" fmla="*/ 312 h 746"/>
                <a:gd name="T26" fmla="*/ 806 w 1094"/>
                <a:gd name="T27" fmla="*/ 332 h 746"/>
                <a:gd name="T28" fmla="*/ 816 w 1094"/>
                <a:gd name="T29" fmla="*/ 458 h 746"/>
                <a:gd name="T30" fmla="*/ 790 w 1094"/>
                <a:gd name="T31" fmla="*/ 510 h 746"/>
                <a:gd name="T32" fmla="*/ 792 w 1094"/>
                <a:gd name="T33" fmla="*/ 576 h 746"/>
                <a:gd name="T34" fmla="*/ 758 w 1094"/>
                <a:gd name="T35" fmla="*/ 556 h 746"/>
                <a:gd name="T36" fmla="*/ 736 w 1094"/>
                <a:gd name="T37" fmla="*/ 496 h 746"/>
                <a:gd name="T38" fmla="*/ 640 w 1094"/>
                <a:gd name="T39" fmla="*/ 440 h 746"/>
                <a:gd name="T40" fmla="*/ 592 w 1094"/>
                <a:gd name="T41" fmla="*/ 392 h 746"/>
                <a:gd name="T42" fmla="*/ 644 w 1094"/>
                <a:gd name="T43" fmla="*/ 298 h 746"/>
                <a:gd name="T44" fmla="*/ 682 w 1094"/>
                <a:gd name="T45" fmla="*/ 266 h 746"/>
                <a:gd name="T46" fmla="*/ 672 w 1094"/>
                <a:gd name="T47" fmla="*/ 194 h 746"/>
                <a:gd name="T48" fmla="*/ 738 w 1094"/>
                <a:gd name="T49" fmla="*/ 194 h 746"/>
                <a:gd name="T50" fmla="*/ 774 w 1094"/>
                <a:gd name="T51" fmla="*/ 156 h 746"/>
                <a:gd name="T52" fmla="*/ 768 w 1094"/>
                <a:gd name="T53" fmla="*/ 114 h 746"/>
                <a:gd name="T54" fmla="*/ 744 w 1094"/>
                <a:gd name="T55" fmla="*/ 74 h 746"/>
                <a:gd name="T56" fmla="*/ 714 w 1094"/>
                <a:gd name="T57" fmla="*/ 138 h 746"/>
                <a:gd name="T58" fmla="*/ 686 w 1094"/>
                <a:gd name="T59" fmla="*/ 106 h 746"/>
                <a:gd name="T60" fmla="*/ 658 w 1094"/>
                <a:gd name="T61" fmla="*/ 100 h 746"/>
                <a:gd name="T62" fmla="*/ 644 w 1094"/>
                <a:gd name="T63" fmla="*/ 48 h 746"/>
                <a:gd name="T64" fmla="*/ 610 w 1094"/>
                <a:gd name="T65" fmla="*/ 4 h 746"/>
                <a:gd name="T66" fmla="*/ 598 w 1094"/>
                <a:gd name="T67" fmla="*/ 78 h 746"/>
                <a:gd name="T68" fmla="*/ 630 w 1094"/>
                <a:gd name="T69" fmla="*/ 122 h 746"/>
                <a:gd name="T70" fmla="*/ 584 w 1094"/>
                <a:gd name="T71" fmla="*/ 124 h 746"/>
                <a:gd name="T72" fmla="*/ 544 w 1094"/>
                <a:gd name="T73" fmla="*/ 152 h 746"/>
                <a:gd name="T74" fmla="*/ 502 w 1094"/>
                <a:gd name="T75" fmla="*/ 150 h 746"/>
                <a:gd name="T76" fmla="*/ 464 w 1094"/>
                <a:gd name="T77" fmla="*/ 122 h 746"/>
                <a:gd name="T78" fmla="*/ 424 w 1094"/>
                <a:gd name="T79" fmla="*/ 124 h 746"/>
                <a:gd name="T80" fmla="*/ 420 w 1094"/>
                <a:gd name="T81" fmla="*/ 186 h 746"/>
                <a:gd name="T82" fmla="*/ 380 w 1094"/>
                <a:gd name="T83" fmla="*/ 148 h 746"/>
                <a:gd name="T84" fmla="*/ 342 w 1094"/>
                <a:gd name="T85" fmla="*/ 138 h 746"/>
                <a:gd name="T86" fmla="*/ 328 w 1094"/>
                <a:gd name="T87" fmla="*/ 100 h 746"/>
                <a:gd name="T88" fmla="*/ 282 w 1094"/>
                <a:gd name="T89" fmla="*/ 84 h 746"/>
                <a:gd name="T90" fmla="*/ 220 w 1094"/>
                <a:gd name="T91" fmla="*/ 72 h 746"/>
                <a:gd name="T92" fmla="*/ 182 w 1094"/>
                <a:gd name="T93" fmla="*/ 44 h 746"/>
                <a:gd name="T94" fmla="*/ 166 w 1094"/>
                <a:gd name="T95" fmla="*/ 62 h 746"/>
                <a:gd name="T96" fmla="*/ 124 w 1094"/>
                <a:gd name="T97" fmla="*/ 78 h 746"/>
                <a:gd name="T98" fmla="*/ 22 w 1094"/>
                <a:gd name="T99" fmla="*/ 80 h 746"/>
                <a:gd name="T100" fmla="*/ 80 w 1094"/>
                <a:gd name="T101" fmla="*/ 388 h 746"/>
                <a:gd name="T102" fmla="*/ 152 w 1094"/>
                <a:gd name="T103" fmla="*/ 496 h 746"/>
                <a:gd name="T104" fmla="*/ 172 w 1094"/>
                <a:gd name="T105" fmla="*/ 572 h 746"/>
                <a:gd name="T106" fmla="*/ 638 w 1094"/>
                <a:gd name="T107" fmla="*/ 646 h 746"/>
                <a:gd name="T108" fmla="*/ 720 w 1094"/>
                <a:gd name="T109" fmla="*/ 648 h 746"/>
                <a:gd name="T110" fmla="*/ 756 w 1094"/>
                <a:gd name="T111" fmla="*/ 672 h 746"/>
                <a:gd name="T112" fmla="*/ 784 w 1094"/>
                <a:gd name="T113" fmla="*/ 704 h 746"/>
                <a:gd name="T114" fmla="*/ 752 w 1094"/>
                <a:gd name="T115" fmla="*/ 722 h 746"/>
                <a:gd name="T116" fmla="*/ 750 w 1094"/>
                <a:gd name="T117" fmla="*/ 744 h 746"/>
                <a:gd name="T118" fmla="*/ 798 w 1094"/>
                <a:gd name="T119" fmla="*/ 722 h 746"/>
                <a:gd name="T120" fmla="*/ 840 w 1094"/>
                <a:gd name="T121" fmla="*/ 698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4" h="746">
                  <a:moveTo>
                    <a:pt x="850" y="702"/>
                  </a:moveTo>
                  <a:lnTo>
                    <a:pt x="864" y="690"/>
                  </a:lnTo>
                  <a:lnTo>
                    <a:pt x="880" y="682"/>
                  </a:lnTo>
                  <a:lnTo>
                    <a:pt x="894" y="680"/>
                  </a:lnTo>
                  <a:lnTo>
                    <a:pt x="906" y="678"/>
                  </a:lnTo>
                  <a:lnTo>
                    <a:pt x="910" y="678"/>
                  </a:lnTo>
                  <a:lnTo>
                    <a:pt x="916" y="668"/>
                  </a:lnTo>
                  <a:lnTo>
                    <a:pt x="920" y="662"/>
                  </a:lnTo>
                  <a:lnTo>
                    <a:pt x="924" y="658"/>
                  </a:lnTo>
                  <a:lnTo>
                    <a:pt x="928" y="656"/>
                  </a:lnTo>
                  <a:lnTo>
                    <a:pt x="932" y="654"/>
                  </a:lnTo>
                  <a:lnTo>
                    <a:pt x="934" y="654"/>
                  </a:lnTo>
                  <a:lnTo>
                    <a:pt x="936" y="656"/>
                  </a:lnTo>
                  <a:lnTo>
                    <a:pt x="936" y="656"/>
                  </a:lnTo>
                  <a:lnTo>
                    <a:pt x="938" y="656"/>
                  </a:lnTo>
                  <a:lnTo>
                    <a:pt x="944" y="658"/>
                  </a:lnTo>
                  <a:lnTo>
                    <a:pt x="946" y="666"/>
                  </a:lnTo>
                  <a:lnTo>
                    <a:pt x="944" y="674"/>
                  </a:lnTo>
                  <a:lnTo>
                    <a:pt x="940" y="682"/>
                  </a:lnTo>
                  <a:lnTo>
                    <a:pt x="938" y="688"/>
                  </a:lnTo>
                  <a:lnTo>
                    <a:pt x="936" y="690"/>
                  </a:lnTo>
                  <a:lnTo>
                    <a:pt x="946" y="698"/>
                  </a:lnTo>
                  <a:lnTo>
                    <a:pt x="956" y="700"/>
                  </a:lnTo>
                  <a:lnTo>
                    <a:pt x="964" y="696"/>
                  </a:lnTo>
                  <a:lnTo>
                    <a:pt x="970" y="692"/>
                  </a:lnTo>
                  <a:lnTo>
                    <a:pt x="972" y="690"/>
                  </a:lnTo>
                  <a:lnTo>
                    <a:pt x="978" y="690"/>
                  </a:lnTo>
                  <a:lnTo>
                    <a:pt x="980" y="690"/>
                  </a:lnTo>
                  <a:lnTo>
                    <a:pt x="982" y="692"/>
                  </a:lnTo>
                  <a:lnTo>
                    <a:pt x="982" y="694"/>
                  </a:lnTo>
                  <a:lnTo>
                    <a:pt x="980" y="696"/>
                  </a:lnTo>
                  <a:lnTo>
                    <a:pt x="978" y="698"/>
                  </a:lnTo>
                  <a:lnTo>
                    <a:pt x="976" y="700"/>
                  </a:lnTo>
                  <a:lnTo>
                    <a:pt x="974" y="702"/>
                  </a:lnTo>
                  <a:lnTo>
                    <a:pt x="972" y="702"/>
                  </a:lnTo>
                  <a:lnTo>
                    <a:pt x="972" y="702"/>
                  </a:lnTo>
                  <a:lnTo>
                    <a:pt x="966" y="706"/>
                  </a:lnTo>
                  <a:lnTo>
                    <a:pt x="962" y="708"/>
                  </a:lnTo>
                  <a:lnTo>
                    <a:pt x="960" y="712"/>
                  </a:lnTo>
                  <a:lnTo>
                    <a:pt x="960" y="714"/>
                  </a:lnTo>
                  <a:lnTo>
                    <a:pt x="960" y="718"/>
                  </a:lnTo>
                  <a:lnTo>
                    <a:pt x="960" y="720"/>
                  </a:lnTo>
                  <a:lnTo>
                    <a:pt x="962" y="722"/>
                  </a:lnTo>
                  <a:lnTo>
                    <a:pt x="962" y="722"/>
                  </a:lnTo>
                  <a:lnTo>
                    <a:pt x="968" y="722"/>
                  </a:lnTo>
                  <a:lnTo>
                    <a:pt x="980" y="718"/>
                  </a:lnTo>
                  <a:lnTo>
                    <a:pt x="992" y="714"/>
                  </a:lnTo>
                  <a:lnTo>
                    <a:pt x="1002" y="710"/>
                  </a:lnTo>
                  <a:lnTo>
                    <a:pt x="1006" y="708"/>
                  </a:lnTo>
                  <a:lnTo>
                    <a:pt x="1010" y="706"/>
                  </a:lnTo>
                  <a:lnTo>
                    <a:pt x="1012" y="704"/>
                  </a:lnTo>
                  <a:lnTo>
                    <a:pt x="1012" y="702"/>
                  </a:lnTo>
                  <a:lnTo>
                    <a:pt x="1010" y="700"/>
                  </a:lnTo>
                  <a:lnTo>
                    <a:pt x="1008" y="698"/>
                  </a:lnTo>
                  <a:lnTo>
                    <a:pt x="1006" y="696"/>
                  </a:lnTo>
                  <a:lnTo>
                    <a:pt x="1006" y="696"/>
                  </a:lnTo>
                  <a:lnTo>
                    <a:pt x="1004" y="696"/>
                  </a:lnTo>
                  <a:lnTo>
                    <a:pt x="1000" y="694"/>
                  </a:lnTo>
                  <a:lnTo>
                    <a:pt x="996" y="690"/>
                  </a:lnTo>
                  <a:lnTo>
                    <a:pt x="990" y="686"/>
                  </a:lnTo>
                  <a:lnTo>
                    <a:pt x="986" y="682"/>
                  </a:lnTo>
                  <a:lnTo>
                    <a:pt x="982" y="678"/>
                  </a:lnTo>
                  <a:lnTo>
                    <a:pt x="980" y="674"/>
                  </a:lnTo>
                  <a:lnTo>
                    <a:pt x="978" y="672"/>
                  </a:lnTo>
                  <a:lnTo>
                    <a:pt x="976" y="670"/>
                  </a:lnTo>
                  <a:lnTo>
                    <a:pt x="972" y="666"/>
                  </a:lnTo>
                  <a:lnTo>
                    <a:pt x="970" y="662"/>
                  </a:lnTo>
                  <a:lnTo>
                    <a:pt x="972" y="658"/>
                  </a:lnTo>
                  <a:lnTo>
                    <a:pt x="972" y="656"/>
                  </a:lnTo>
                  <a:lnTo>
                    <a:pt x="974" y="654"/>
                  </a:lnTo>
                  <a:lnTo>
                    <a:pt x="974" y="652"/>
                  </a:lnTo>
                  <a:lnTo>
                    <a:pt x="974" y="648"/>
                  </a:lnTo>
                  <a:lnTo>
                    <a:pt x="972" y="646"/>
                  </a:lnTo>
                  <a:lnTo>
                    <a:pt x="970" y="646"/>
                  </a:lnTo>
                  <a:lnTo>
                    <a:pt x="968" y="644"/>
                  </a:lnTo>
                  <a:lnTo>
                    <a:pt x="966" y="646"/>
                  </a:lnTo>
                  <a:lnTo>
                    <a:pt x="964" y="646"/>
                  </a:lnTo>
                  <a:lnTo>
                    <a:pt x="964" y="646"/>
                  </a:lnTo>
                  <a:lnTo>
                    <a:pt x="964" y="640"/>
                  </a:lnTo>
                  <a:lnTo>
                    <a:pt x="970" y="640"/>
                  </a:lnTo>
                  <a:lnTo>
                    <a:pt x="974" y="638"/>
                  </a:lnTo>
                  <a:lnTo>
                    <a:pt x="978" y="636"/>
                  </a:lnTo>
                  <a:lnTo>
                    <a:pt x="980" y="632"/>
                  </a:lnTo>
                  <a:lnTo>
                    <a:pt x="982" y="630"/>
                  </a:lnTo>
                  <a:lnTo>
                    <a:pt x="982" y="628"/>
                  </a:lnTo>
                  <a:lnTo>
                    <a:pt x="980" y="624"/>
                  </a:lnTo>
                  <a:lnTo>
                    <a:pt x="978" y="622"/>
                  </a:lnTo>
                  <a:lnTo>
                    <a:pt x="976" y="620"/>
                  </a:lnTo>
                  <a:lnTo>
                    <a:pt x="972" y="620"/>
                  </a:lnTo>
                  <a:lnTo>
                    <a:pt x="968" y="620"/>
                  </a:lnTo>
                  <a:lnTo>
                    <a:pt x="966" y="622"/>
                  </a:lnTo>
                  <a:lnTo>
                    <a:pt x="964" y="622"/>
                  </a:lnTo>
                  <a:lnTo>
                    <a:pt x="964" y="622"/>
                  </a:lnTo>
                  <a:lnTo>
                    <a:pt x="948" y="628"/>
                  </a:lnTo>
                  <a:lnTo>
                    <a:pt x="936" y="634"/>
                  </a:lnTo>
                  <a:lnTo>
                    <a:pt x="930" y="638"/>
                  </a:lnTo>
                  <a:lnTo>
                    <a:pt x="928" y="640"/>
                  </a:lnTo>
                  <a:lnTo>
                    <a:pt x="918" y="650"/>
                  </a:lnTo>
                  <a:lnTo>
                    <a:pt x="908" y="660"/>
                  </a:lnTo>
                  <a:lnTo>
                    <a:pt x="898" y="666"/>
                  </a:lnTo>
                  <a:lnTo>
                    <a:pt x="892" y="668"/>
                  </a:lnTo>
                  <a:lnTo>
                    <a:pt x="902" y="656"/>
                  </a:lnTo>
                  <a:lnTo>
                    <a:pt x="912" y="644"/>
                  </a:lnTo>
                  <a:lnTo>
                    <a:pt x="922" y="632"/>
                  </a:lnTo>
                  <a:lnTo>
                    <a:pt x="928" y="622"/>
                  </a:lnTo>
                  <a:lnTo>
                    <a:pt x="930" y="620"/>
                  </a:lnTo>
                  <a:lnTo>
                    <a:pt x="952" y="606"/>
                  </a:lnTo>
                  <a:lnTo>
                    <a:pt x="968" y="598"/>
                  </a:lnTo>
                  <a:lnTo>
                    <a:pt x="974" y="598"/>
                  </a:lnTo>
                  <a:lnTo>
                    <a:pt x="990" y="600"/>
                  </a:lnTo>
                  <a:lnTo>
                    <a:pt x="1006" y="600"/>
                  </a:lnTo>
                  <a:lnTo>
                    <a:pt x="1022" y="600"/>
                  </a:lnTo>
                  <a:lnTo>
                    <a:pt x="1034" y="598"/>
                  </a:lnTo>
                  <a:lnTo>
                    <a:pt x="1038" y="598"/>
                  </a:lnTo>
                  <a:lnTo>
                    <a:pt x="1046" y="596"/>
                  </a:lnTo>
                  <a:lnTo>
                    <a:pt x="1052" y="594"/>
                  </a:lnTo>
                  <a:lnTo>
                    <a:pt x="1056" y="590"/>
                  </a:lnTo>
                  <a:lnTo>
                    <a:pt x="1058" y="588"/>
                  </a:lnTo>
                  <a:lnTo>
                    <a:pt x="1060" y="584"/>
                  </a:lnTo>
                  <a:lnTo>
                    <a:pt x="1060" y="582"/>
                  </a:lnTo>
                  <a:lnTo>
                    <a:pt x="1060" y="580"/>
                  </a:lnTo>
                  <a:lnTo>
                    <a:pt x="1060" y="580"/>
                  </a:lnTo>
                  <a:lnTo>
                    <a:pt x="1064" y="574"/>
                  </a:lnTo>
                  <a:lnTo>
                    <a:pt x="1068" y="570"/>
                  </a:lnTo>
                  <a:lnTo>
                    <a:pt x="1072" y="568"/>
                  </a:lnTo>
                  <a:lnTo>
                    <a:pt x="1076" y="566"/>
                  </a:lnTo>
                  <a:lnTo>
                    <a:pt x="1080" y="566"/>
                  </a:lnTo>
                  <a:lnTo>
                    <a:pt x="1082" y="568"/>
                  </a:lnTo>
                  <a:lnTo>
                    <a:pt x="1082" y="568"/>
                  </a:lnTo>
                  <a:lnTo>
                    <a:pt x="1090" y="562"/>
                  </a:lnTo>
                  <a:lnTo>
                    <a:pt x="1094" y="552"/>
                  </a:lnTo>
                  <a:lnTo>
                    <a:pt x="1094" y="540"/>
                  </a:lnTo>
                  <a:lnTo>
                    <a:pt x="1092" y="530"/>
                  </a:lnTo>
                  <a:lnTo>
                    <a:pt x="1088" y="524"/>
                  </a:lnTo>
                  <a:lnTo>
                    <a:pt x="1084" y="520"/>
                  </a:lnTo>
                  <a:lnTo>
                    <a:pt x="1082" y="518"/>
                  </a:lnTo>
                  <a:lnTo>
                    <a:pt x="1078" y="518"/>
                  </a:lnTo>
                  <a:lnTo>
                    <a:pt x="1078" y="518"/>
                  </a:lnTo>
                  <a:lnTo>
                    <a:pt x="1076" y="510"/>
                  </a:lnTo>
                  <a:lnTo>
                    <a:pt x="1074" y="504"/>
                  </a:lnTo>
                  <a:lnTo>
                    <a:pt x="1072" y="502"/>
                  </a:lnTo>
                  <a:lnTo>
                    <a:pt x="1072" y="500"/>
                  </a:lnTo>
                  <a:lnTo>
                    <a:pt x="1072" y="500"/>
                  </a:lnTo>
                  <a:lnTo>
                    <a:pt x="1070" y="500"/>
                  </a:lnTo>
                  <a:lnTo>
                    <a:pt x="1052" y="500"/>
                  </a:lnTo>
                  <a:lnTo>
                    <a:pt x="1048" y="502"/>
                  </a:lnTo>
                  <a:lnTo>
                    <a:pt x="1046" y="504"/>
                  </a:lnTo>
                  <a:lnTo>
                    <a:pt x="1044" y="502"/>
                  </a:lnTo>
                  <a:lnTo>
                    <a:pt x="1042" y="502"/>
                  </a:lnTo>
                  <a:lnTo>
                    <a:pt x="1040" y="500"/>
                  </a:lnTo>
                  <a:lnTo>
                    <a:pt x="1040" y="500"/>
                  </a:lnTo>
                  <a:lnTo>
                    <a:pt x="1034" y="484"/>
                  </a:lnTo>
                  <a:lnTo>
                    <a:pt x="1030" y="468"/>
                  </a:lnTo>
                  <a:lnTo>
                    <a:pt x="1026" y="456"/>
                  </a:lnTo>
                  <a:lnTo>
                    <a:pt x="1024" y="452"/>
                  </a:lnTo>
                  <a:lnTo>
                    <a:pt x="1024" y="452"/>
                  </a:lnTo>
                  <a:lnTo>
                    <a:pt x="1024" y="454"/>
                  </a:lnTo>
                  <a:lnTo>
                    <a:pt x="1024" y="458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56"/>
                  </a:lnTo>
                  <a:lnTo>
                    <a:pt x="1022" y="448"/>
                  </a:lnTo>
                  <a:lnTo>
                    <a:pt x="1016" y="436"/>
                  </a:lnTo>
                  <a:lnTo>
                    <a:pt x="1010" y="422"/>
                  </a:lnTo>
                  <a:lnTo>
                    <a:pt x="1002" y="408"/>
                  </a:lnTo>
                  <a:lnTo>
                    <a:pt x="996" y="398"/>
                  </a:lnTo>
                  <a:lnTo>
                    <a:pt x="994" y="394"/>
                  </a:lnTo>
                  <a:lnTo>
                    <a:pt x="992" y="384"/>
                  </a:lnTo>
                  <a:lnTo>
                    <a:pt x="988" y="378"/>
                  </a:lnTo>
                  <a:lnTo>
                    <a:pt x="986" y="374"/>
                  </a:lnTo>
                  <a:lnTo>
                    <a:pt x="982" y="372"/>
                  </a:lnTo>
                  <a:lnTo>
                    <a:pt x="980" y="370"/>
                  </a:lnTo>
                  <a:lnTo>
                    <a:pt x="976" y="370"/>
                  </a:lnTo>
                  <a:lnTo>
                    <a:pt x="974" y="370"/>
                  </a:lnTo>
                  <a:lnTo>
                    <a:pt x="974" y="372"/>
                  </a:lnTo>
                  <a:lnTo>
                    <a:pt x="972" y="372"/>
                  </a:lnTo>
                  <a:lnTo>
                    <a:pt x="974" y="386"/>
                  </a:lnTo>
                  <a:lnTo>
                    <a:pt x="970" y="394"/>
                  </a:lnTo>
                  <a:lnTo>
                    <a:pt x="964" y="400"/>
                  </a:lnTo>
                  <a:lnTo>
                    <a:pt x="958" y="404"/>
                  </a:lnTo>
                  <a:lnTo>
                    <a:pt x="954" y="404"/>
                  </a:lnTo>
                  <a:lnTo>
                    <a:pt x="942" y="408"/>
                  </a:lnTo>
                  <a:lnTo>
                    <a:pt x="932" y="408"/>
                  </a:lnTo>
                  <a:lnTo>
                    <a:pt x="926" y="404"/>
                  </a:lnTo>
                  <a:lnTo>
                    <a:pt x="924" y="400"/>
                  </a:lnTo>
                  <a:lnTo>
                    <a:pt x="922" y="398"/>
                  </a:lnTo>
                  <a:lnTo>
                    <a:pt x="918" y="388"/>
                  </a:lnTo>
                  <a:lnTo>
                    <a:pt x="918" y="378"/>
                  </a:lnTo>
                  <a:lnTo>
                    <a:pt x="920" y="370"/>
                  </a:lnTo>
                  <a:lnTo>
                    <a:pt x="922" y="366"/>
                  </a:lnTo>
                  <a:lnTo>
                    <a:pt x="916" y="354"/>
                  </a:lnTo>
                  <a:lnTo>
                    <a:pt x="918" y="350"/>
                  </a:lnTo>
                  <a:lnTo>
                    <a:pt x="918" y="348"/>
                  </a:lnTo>
                  <a:lnTo>
                    <a:pt x="918" y="344"/>
                  </a:lnTo>
                  <a:lnTo>
                    <a:pt x="916" y="342"/>
                  </a:lnTo>
                  <a:lnTo>
                    <a:pt x="916" y="342"/>
                  </a:lnTo>
                  <a:lnTo>
                    <a:pt x="912" y="340"/>
                  </a:lnTo>
                  <a:lnTo>
                    <a:pt x="908" y="338"/>
                  </a:lnTo>
                  <a:lnTo>
                    <a:pt x="904" y="334"/>
                  </a:lnTo>
                  <a:lnTo>
                    <a:pt x="900" y="332"/>
                  </a:lnTo>
                  <a:lnTo>
                    <a:pt x="898" y="328"/>
                  </a:lnTo>
                  <a:lnTo>
                    <a:pt x="896" y="326"/>
                  </a:lnTo>
                  <a:lnTo>
                    <a:pt x="894" y="326"/>
                  </a:lnTo>
                  <a:lnTo>
                    <a:pt x="890" y="320"/>
                  </a:lnTo>
                  <a:lnTo>
                    <a:pt x="886" y="316"/>
                  </a:lnTo>
                  <a:lnTo>
                    <a:pt x="882" y="314"/>
                  </a:lnTo>
                  <a:lnTo>
                    <a:pt x="878" y="312"/>
                  </a:lnTo>
                  <a:lnTo>
                    <a:pt x="874" y="312"/>
                  </a:lnTo>
                  <a:lnTo>
                    <a:pt x="870" y="312"/>
                  </a:lnTo>
                  <a:lnTo>
                    <a:pt x="870" y="312"/>
                  </a:lnTo>
                  <a:lnTo>
                    <a:pt x="830" y="310"/>
                  </a:lnTo>
                  <a:lnTo>
                    <a:pt x="826" y="308"/>
                  </a:lnTo>
                  <a:lnTo>
                    <a:pt x="820" y="308"/>
                  </a:lnTo>
                  <a:lnTo>
                    <a:pt x="818" y="308"/>
                  </a:lnTo>
                  <a:lnTo>
                    <a:pt x="814" y="312"/>
                  </a:lnTo>
                  <a:lnTo>
                    <a:pt x="812" y="314"/>
                  </a:lnTo>
                  <a:lnTo>
                    <a:pt x="810" y="318"/>
                  </a:lnTo>
                  <a:lnTo>
                    <a:pt x="810" y="320"/>
                  </a:lnTo>
                  <a:lnTo>
                    <a:pt x="810" y="324"/>
                  </a:lnTo>
                  <a:lnTo>
                    <a:pt x="810" y="324"/>
                  </a:lnTo>
                  <a:lnTo>
                    <a:pt x="808" y="326"/>
                  </a:lnTo>
                  <a:lnTo>
                    <a:pt x="806" y="328"/>
                  </a:lnTo>
                  <a:lnTo>
                    <a:pt x="806" y="332"/>
                  </a:lnTo>
                  <a:lnTo>
                    <a:pt x="806" y="336"/>
                  </a:lnTo>
                  <a:lnTo>
                    <a:pt x="806" y="340"/>
                  </a:lnTo>
                  <a:lnTo>
                    <a:pt x="806" y="342"/>
                  </a:lnTo>
                  <a:lnTo>
                    <a:pt x="806" y="344"/>
                  </a:lnTo>
                  <a:lnTo>
                    <a:pt x="810" y="348"/>
                  </a:lnTo>
                  <a:lnTo>
                    <a:pt x="812" y="354"/>
                  </a:lnTo>
                  <a:lnTo>
                    <a:pt x="814" y="358"/>
                  </a:lnTo>
                  <a:lnTo>
                    <a:pt x="814" y="362"/>
                  </a:lnTo>
                  <a:lnTo>
                    <a:pt x="814" y="366"/>
                  </a:lnTo>
                  <a:lnTo>
                    <a:pt x="808" y="388"/>
                  </a:lnTo>
                  <a:lnTo>
                    <a:pt x="804" y="402"/>
                  </a:lnTo>
                  <a:lnTo>
                    <a:pt x="802" y="408"/>
                  </a:lnTo>
                  <a:lnTo>
                    <a:pt x="806" y="416"/>
                  </a:lnTo>
                  <a:lnTo>
                    <a:pt x="810" y="430"/>
                  </a:lnTo>
                  <a:lnTo>
                    <a:pt x="814" y="446"/>
                  </a:lnTo>
                  <a:lnTo>
                    <a:pt x="816" y="458"/>
                  </a:lnTo>
                  <a:lnTo>
                    <a:pt x="818" y="462"/>
                  </a:lnTo>
                  <a:lnTo>
                    <a:pt x="818" y="470"/>
                  </a:lnTo>
                  <a:lnTo>
                    <a:pt x="816" y="474"/>
                  </a:lnTo>
                  <a:lnTo>
                    <a:pt x="814" y="478"/>
                  </a:lnTo>
                  <a:lnTo>
                    <a:pt x="812" y="482"/>
                  </a:lnTo>
                  <a:lnTo>
                    <a:pt x="810" y="482"/>
                  </a:lnTo>
                  <a:lnTo>
                    <a:pt x="808" y="484"/>
                  </a:lnTo>
                  <a:lnTo>
                    <a:pt x="806" y="484"/>
                  </a:lnTo>
                  <a:lnTo>
                    <a:pt x="804" y="490"/>
                  </a:lnTo>
                  <a:lnTo>
                    <a:pt x="800" y="496"/>
                  </a:lnTo>
                  <a:lnTo>
                    <a:pt x="796" y="500"/>
                  </a:lnTo>
                  <a:lnTo>
                    <a:pt x="792" y="502"/>
                  </a:lnTo>
                  <a:lnTo>
                    <a:pt x="788" y="504"/>
                  </a:lnTo>
                  <a:lnTo>
                    <a:pt x="788" y="504"/>
                  </a:lnTo>
                  <a:lnTo>
                    <a:pt x="790" y="506"/>
                  </a:lnTo>
                  <a:lnTo>
                    <a:pt x="790" y="510"/>
                  </a:lnTo>
                  <a:lnTo>
                    <a:pt x="790" y="514"/>
                  </a:lnTo>
                  <a:lnTo>
                    <a:pt x="790" y="520"/>
                  </a:lnTo>
                  <a:lnTo>
                    <a:pt x="790" y="524"/>
                  </a:lnTo>
                  <a:lnTo>
                    <a:pt x="790" y="530"/>
                  </a:lnTo>
                  <a:lnTo>
                    <a:pt x="790" y="532"/>
                  </a:lnTo>
                  <a:lnTo>
                    <a:pt x="790" y="534"/>
                  </a:lnTo>
                  <a:lnTo>
                    <a:pt x="790" y="540"/>
                  </a:lnTo>
                  <a:lnTo>
                    <a:pt x="792" y="544"/>
                  </a:lnTo>
                  <a:lnTo>
                    <a:pt x="794" y="548"/>
                  </a:lnTo>
                  <a:lnTo>
                    <a:pt x="798" y="552"/>
                  </a:lnTo>
                  <a:lnTo>
                    <a:pt x="800" y="554"/>
                  </a:lnTo>
                  <a:lnTo>
                    <a:pt x="800" y="554"/>
                  </a:lnTo>
                  <a:lnTo>
                    <a:pt x="800" y="562"/>
                  </a:lnTo>
                  <a:lnTo>
                    <a:pt x="798" y="568"/>
                  </a:lnTo>
                  <a:lnTo>
                    <a:pt x="794" y="572"/>
                  </a:lnTo>
                  <a:lnTo>
                    <a:pt x="792" y="576"/>
                  </a:lnTo>
                  <a:lnTo>
                    <a:pt x="790" y="578"/>
                  </a:lnTo>
                  <a:lnTo>
                    <a:pt x="790" y="578"/>
                  </a:lnTo>
                  <a:lnTo>
                    <a:pt x="786" y="582"/>
                  </a:lnTo>
                  <a:lnTo>
                    <a:pt x="782" y="584"/>
                  </a:lnTo>
                  <a:lnTo>
                    <a:pt x="778" y="584"/>
                  </a:lnTo>
                  <a:lnTo>
                    <a:pt x="776" y="582"/>
                  </a:lnTo>
                  <a:lnTo>
                    <a:pt x="774" y="580"/>
                  </a:lnTo>
                  <a:lnTo>
                    <a:pt x="772" y="578"/>
                  </a:lnTo>
                  <a:lnTo>
                    <a:pt x="770" y="576"/>
                  </a:lnTo>
                  <a:lnTo>
                    <a:pt x="770" y="574"/>
                  </a:lnTo>
                  <a:lnTo>
                    <a:pt x="768" y="570"/>
                  </a:lnTo>
                  <a:lnTo>
                    <a:pt x="766" y="566"/>
                  </a:lnTo>
                  <a:lnTo>
                    <a:pt x="764" y="562"/>
                  </a:lnTo>
                  <a:lnTo>
                    <a:pt x="764" y="560"/>
                  </a:lnTo>
                  <a:lnTo>
                    <a:pt x="762" y="558"/>
                  </a:lnTo>
                  <a:lnTo>
                    <a:pt x="758" y="556"/>
                  </a:lnTo>
                  <a:lnTo>
                    <a:pt x="754" y="554"/>
                  </a:lnTo>
                  <a:lnTo>
                    <a:pt x="752" y="550"/>
                  </a:lnTo>
                  <a:lnTo>
                    <a:pt x="752" y="548"/>
                  </a:lnTo>
                  <a:lnTo>
                    <a:pt x="752" y="546"/>
                  </a:lnTo>
                  <a:lnTo>
                    <a:pt x="752" y="544"/>
                  </a:lnTo>
                  <a:lnTo>
                    <a:pt x="752" y="542"/>
                  </a:lnTo>
                  <a:lnTo>
                    <a:pt x="750" y="540"/>
                  </a:lnTo>
                  <a:lnTo>
                    <a:pt x="748" y="534"/>
                  </a:lnTo>
                  <a:lnTo>
                    <a:pt x="746" y="530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4" y="520"/>
                  </a:lnTo>
                  <a:lnTo>
                    <a:pt x="744" y="510"/>
                  </a:lnTo>
                  <a:lnTo>
                    <a:pt x="742" y="504"/>
                  </a:lnTo>
                  <a:lnTo>
                    <a:pt x="738" y="500"/>
                  </a:lnTo>
                  <a:lnTo>
                    <a:pt x="736" y="496"/>
                  </a:lnTo>
                  <a:lnTo>
                    <a:pt x="732" y="494"/>
                  </a:lnTo>
                  <a:lnTo>
                    <a:pt x="730" y="492"/>
                  </a:lnTo>
                  <a:lnTo>
                    <a:pt x="728" y="492"/>
                  </a:lnTo>
                  <a:lnTo>
                    <a:pt x="726" y="492"/>
                  </a:lnTo>
                  <a:lnTo>
                    <a:pt x="726" y="492"/>
                  </a:lnTo>
                  <a:lnTo>
                    <a:pt x="714" y="490"/>
                  </a:lnTo>
                  <a:lnTo>
                    <a:pt x="702" y="490"/>
                  </a:lnTo>
                  <a:lnTo>
                    <a:pt x="690" y="492"/>
                  </a:lnTo>
                  <a:lnTo>
                    <a:pt x="686" y="492"/>
                  </a:lnTo>
                  <a:lnTo>
                    <a:pt x="670" y="488"/>
                  </a:lnTo>
                  <a:lnTo>
                    <a:pt x="660" y="478"/>
                  </a:lnTo>
                  <a:lnTo>
                    <a:pt x="652" y="468"/>
                  </a:lnTo>
                  <a:lnTo>
                    <a:pt x="650" y="458"/>
                  </a:lnTo>
                  <a:lnTo>
                    <a:pt x="650" y="456"/>
                  </a:lnTo>
                  <a:lnTo>
                    <a:pt x="644" y="446"/>
                  </a:lnTo>
                  <a:lnTo>
                    <a:pt x="640" y="440"/>
                  </a:lnTo>
                  <a:lnTo>
                    <a:pt x="636" y="434"/>
                  </a:lnTo>
                  <a:lnTo>
                    <a:pt x="630" y="430"/>
                  </a:lnTo>
                  <a:lnTo>
                    <a:pt x="628" y="428"/>
                  </a:lnTo>
                  <a:lnTo>
                    <a:pt x="624" y="428"/>
                  </a:lnTo>
                  <a:lnTo>
                    <a:pt x="624" y="428"/>
                  </a:lnTo>
                  <a:lnTo>
                    <a:pt x="622" y="420"/>
                  </a:lnTo>
                  <a:lnTo>
                    <a:pt x="620" y="416"/>
                  </a:lnTo>
                  <a:lnTo>
                    <a:pt x="618" y="412"/>
                  </a:lnTo>
                  <a:lnTo>
                    <a:pt x="618" y="412"/>
                  </a:lnTo>
                  <a:lnTo>
                    <a:pt x="616" y="410"/>
                  </a:lnTo>
                  <a:lnTo>
                    <a:pt x="608" y="412"/>
                  </a:lnTo>
                  <a:lnTo>
                    <a:pt x="602" y="410"/>
                  </a:lnTo>
                  <a:lnTo>
                    <a:pt x="598" y="408"/>
                  </a:lnTo>
                  <a:lnTo>
                    <a:pt x="594" y="402"/>
                  </a:lnTo>
                  <a:lnTo>
                    <a:pt x="592" y="398"/>
                  </a:lnTo>
                  <a:lnTo>
                    <a:pt x="592" y="392"/>
                  </a:lnTo>
                  <a:lnTo>
                    <a:pt x="590" y="388"/>
                  </a:lnTo>
                  <a:lnTo>
                    <a:pt x="590" y="386"/>
                  </a:lnTo>
                  <a:lnTo>
                    <a:pt x="590" y="384"/>
                  </a:lnTo>
                  <a:lnTo>
                    <a:pt x="592" y="372"/>
                  </a:lnTo>
                  <a:lnTo>
                    <a:pt x="598" y="358"/>
                  </a:lnTo>
                  <a:lnTo>
                    <a:pt x="608" y="342"/>
                  </a:lnTo>
                  <a:lnTo>
                    <a:pt x="618" y="330"/>
                  </a:lnTo>
                  <a:lnTo>
                    <a:pt x="624" y="320"/>
                  </a:lnTo>
                  <a:lnTo>
                    <a:pt x="628" y="318"/>
                  </a:lnTo>
                  <a:lnTo>
                    <a:pt x="634" y="316"/>
                  </a:lnTo>
                  <a:lnTo>
                    <a:pt x="638" y="312"/>
                  </a:lnTo>
                  <a:lnTo>
                    <a:pt x="642" y="308"/>
                  </a:lnTo>
                  <a:lnTo>
                    <a:pt x="644" y="306"/>
                  </a:lnTo>
                  <a:lnTo>
                    <a:pt x="644" y="304"/>
                  </a:lnTo>
                  <a:lnTo>
                    <a:pt x="646" y="302"/>
                  </a:lnTo>
                  <a:lnTo>
                    <a:pt x="644" y="298"/>
                  </a:lnTo>
                  <a:lnTo>
                    <a:pt x="644" y="296"/>
                  </a:lnTo>
                  <a:lnTo>
                    <a:pt x="646" y="294"/>
                  </a:lnTo>
                  <a:lnTo>
                    <a:pt x="646" y="292"/>
                  </a:lnTo>
                  <a:lnTo>
                    <a:pt x="648" y="292"/>
                  </a:lnTo>
                  <a:lnTo>
                    <a:pt x="650" y="292"/>
                  </a:lnTo>
                  <a:lnTo>
                    <a:pt x="652" y="290"/>
                  </a:lnTo>
                  <a:lnTo>
                    <a:pt x="656" y="292"/>
                  </a:lnTo>
                  <a:lnTo>
                    <a:pt x="662" y="292"/>
                  </a:lnTo>
                  <a:lnTo>
                    <a:pt x="666" y="294"/>
                  </a:lnTo>
                  <a:lnTo>
                    <a:pt x="670" y="296"/>
                  </a:lnTo>
                  <a:lnTo>
                    <a:pt x="672" y="296"/>
                  </a:lnTo>
                  <a:lnTo>
                    <a:pt x="674" y="298"/>
                  </a:lnTo>
                  <a:lnTo>
                    <a:pt x="678" y="292"/>
                  </a:lnTo>
                  <a:lnTo>
                    <a:pt x="682" y="282"/>
                  </a:lnTo>
                  <a:lnTo>
                    <a:pt x="682" y="270"/>
                  </a:lnTo>
                  <a:lnTo>
                    <a:pt x="682" y="266"/>
                  </a:lnTo>
                  <a:lnTo>
                    <a:pt x="684" y="250"/>
                  </a:lnTo>
                  <a:lnTo>
                    <a:pt x="690" y="238"/>
                  </a:lnTo>
                  <a:lnTo>
                    <a:pt x="698" y="230"/>
                  </a:lnTo>
                  <a:lnTo>
                    <a:pt x="700" y="226"/>
                  </a:lnTo>
                  <a:lnTo>
                    <a:pt x="702" y="220"/>
                  </a:lnTo>
                  <a:lnTo>
                    <a:pt x="704" y="218"/>
                  </a:lnTo>
                  <a:lnTo>
                    <a:pt x="704" y="216"/>
                  </a:lnTo>
                  <a:lnTo>
                    <a:pt x="702" y="214"/>
                  </a:lnTo>
                  <a:lnTo>
                    <a:pt x="702" y="214"/>
                  </a:lnTo>
                  <a:lnTo>
                    <a:pt x="700" y="214"/>
                  </a:lnTo>
                  <a:lnTo>
                    <a:pt x="700" y="214"/>
                  </a:lnTo>
                  <a:lnTo>
                    <a:pt x="698" y="216"/>
                  </a:lnTo>
                  <a:lnTo>
                    <a:pt x="668" y="200"/>
                  </a:lnTo>
                  <a:lnTo>
                    <a:pt x="668" y="196"/>
                  </a:lnTo>
                  <a:lnTo>
                    <a:pt x="670" y="196"/>
                  </a:lnTo>
                  <a:lnTo>
                    <a:pt x="672" y="194"/>
                  </a:lnTo>
                  <a:lnTo>
                    <a:pt x="676" y="194"/>
                  </a:lnTo>
                  <a:lnTo>
                    <a:pt x="680" y="194"/>
                  </a:lnTo>
                  <a:lnTo>
                    <a:pt x="684" y="196"/>
                  </a:lnTo>
                  <a:lnTo>
                    <a:pt x="688" y="196"/>
                  </a:lnTo>
                  <a:lnTo>
                    <a:pt x="692" y="196"/>
                  </a:lnTo>
                  <a:lnTo>
                    <a:pt x="694" y="198"/>
                  </a:lnTo>
                  <a:lnTo>
                    <a:pt x="696" y="198"/>
                  </a:lnTo>
                  <a:lnTo>
                    <a:pt x="700" y="196"/>
                  </a:lnTo>
                  <a:lnTo>
                    <a:pt x="704" y="196"/>
                  </a:lnTo>
                  <a:lnTo>
                    <a:pt x="710" y="198"/>
                  </a:lnTo>
                  <a:lnTo>
                    <a:pt x="716" y="198"/>
                  </a:lnTo>
                  <a:lnTo>
                    <a:pt x="720" y="200"/>
                  </a:lnTo>
                  <a:lnTo>
                    <a:pt x="724" y="200"/>
                  </a:lnTo>
                  <a:lnTo>
                    <a:pt x="726" y="202"/>
                  </a:lnTo>
                  <a:lnTo>
                    <a:pt x="732" y="190"/>
                  </a:lnTo>
                  <a:lnTo>
                    <a:pt x="738" y="194"/>
                  </a:lnTo>
                  <a:lnTo>
                    <a:pt x="744" y="194"/>
                  </a:lnTo>
                  <a:lnTo>
                    <a:pt x="748" y="194"/>
                  </a:lnTo>
                  <a:lnTo>
                    <a:pt x="752" y="192"/>
                  </a:lnTo>
                  <a:lnTo>
                    <a:pt x="754" y="190"/>
                  </a:lnTo>
                  <a:lnTo>
                    <a:pt x="756" y="190"/>
                  </a:lnTo>
                  <a:lnTo>
                    <a:pt x="756" y="190"/>
                  </a:lnTo>
                  <a:lnTo>
                    <a:pt x="758" y="186"/>
                  </a:lnTo>
                  <a:lnTo>
                    <a:pt x="760" y="182"/>
                  </a:lnTo>
                  <a:lnTo>
                    <a:pt x="762" y="178"/>
                  </a:lnTo>
                  <a:lnTo>
                    <a:pt x="764" y="174"/>
                  </a:lnTo>
                  <a:lnTo>
                    <a:pt x="766" y="170"/>
                  </a:lnTo>
                  <a:lnTo>
                    <a:pt x="770" y="168"/>
                  </a:lnTo>
                  <a:lnTo>
                    <a:pt x="770" y="168"/>
                  </a:lnTo>
                  <a:lnTo>
                    <a:pt x="772" y="166"/>
                  </a:lnTo>
                  <a:lnTo>
                    <a:pt x="772" y="162"/>
                  </a:lnTo>
                  <a:lnTo>
                    <a:pt x="774" y="156"/>
                  </a:lnTo>
                  <a:lnTo>
                    <a:pt x="774" y="152"/>
                  </a:lnTo>
                  <a:lnTo>
                    <a:pt x="772" y="146"/>
                  </a:lnTo>
                  <a:lnTo>
                    <a:pt x="770" y="140"/>
                  </a:lnTo>
                  <a:lnTo>
                    <a:pt x="770" y="140"/>
                  </a:lnTo>
                  <a:lnTo>
                    <a:pt x="768" y="138"/>
                  </a:lnTo>
                  <a:lnTo>
                    <a:pt x="764" y="136"/>
                  </a:lnTo>
                  <a:lnTo>
                    <a:pt x="762" y="134"/>
                  </a:lnTo>
                  <a:lnTo>
                    <a:pt x="758" y="132"/>
                  </a:lnTo>
                  <a:lnTo>
                    <a:pt x="756" y="128"/>
                  </a:lnTo>
                  <a:lnTo>
                    <a:pt x="756" y="124"/>
                  </a:lnTo>
                  <a:lnTo>
                    <a:pt x="756" y="120"/>
                  </a:lnTo>
                  <a:lnTo>
                    <a:pt x="758" y="118"/>
                  </a:lnTo>
                  <a:lnTo>
                    <a:pt x="764" y="114"/>
                  </a:lnTo>
                  <a:lnTo>
                    <a:pt x="764" y="114"/>
                  </a:lnTo>
                  <a:lnTo>
                    <a:pt x="766" y="114"/>
                  </a:lnTo>
                  <a:lnTo>
                    <a:pt x="768" y="114"/>
                  </a:lnTo>
                  <a:lnTo>
                    <a:pt x="770" y="114"/>
                  </a:lnTo>
                  <a:lnTo>
                    <a:pt x="772" y="112"/>
                  </a:lnTo>
                  <a:lnTo>
                    <a:pt x="774" y="110"/>
                  </a:lnTo>
                  <a:lnTo>
                    <a:pt x="774" y="106"/>
                  </a:lnTo>
                  <a:lnTo>
                    <a:pt x="774" y="102"/>
                  </a:lnTo>
                  <a:lnTo>
                    <a:pt x="772" y="100"/>
                  </a:lnTo>
                  <a:lnTo>
                    <a:pt x="772" y="100"/>
                  </a:lnTo>
                  <a:lnTo>
                    <a:pt x="770" y="98"/>
                  </a:lnTo>
                  <a:lnTo>
                    <a:pt x="766" y="96"/>
                  </a:lnTo>
                  <a:lnTo>
                    <a:pt x="764" y="94"/>
                  </a:lnTo>
                  <a:lnTo>
                    <a:pt x="762" y="94"/>
                  </a:lnTo>
                  <a:lnTo>
                    <a:pt x="760" y="96"/>
                  </a:lnTo>
                  <a:lnTo>
                    <a:pt x="758" y="72"/>
                  </a:lnTo>
                  <a:lnTo>
                    <a:pt x="754" y="74"/>
                  </a:lnTo>
                  <a:lnTo>
                    <a:pt x="750" y="74"/>
                  </a:lnTo>
                  <a:lnTo>
                    <a:pt x="744" y="74"/>
                  </a:lnTo>
                  <a:lnTo>
                    <a:pt x="740" y="72"/>
                  </a:lnTo>
                  <a:lnTo>
                    <a:pt x="736" y="70"/>
                  </a:lnTo>
                  <a:lnTo>
                    <a:pt x="732" y="70"/>
                  </a:lnTo>
                  <a:lnTo>
                    <a:pt x="730" y="70"/>
                  </a:lnTo>
                  <a:lnTo>
                    <a:pt x="734" y="100"/>
                  </a:lnTo>
                  <a:lnTo>
                    <a:pt x="734" y="100"/>
                  </a:lnTo>
                  <a:lnTo>
                    <a:pt x="732" y="102"/>
                  </a:lnTo>
                  <a:lnTo>
                    <a:pt x="728" y="106"/>
                  </a:lnTo>
                  <a:lnTo>
                    <a:pt x="726" y="112"/>
                  </a:lnTo>
                  <a:lnTo>
                    <a:pt x="722" y="120"/>
                  </a:lnTo>
                  <a:lnTo>
                    <a:pt x="718" y="132"/>
                  </a:lnTo>
                  <a:lnTo>
                    <a:pt x="718" y="132"/>
                  </a:lnTo>
                  <a:lnTo>
                    <a:pt x="718" y="134"/>
                  </a:lnTo>
                  <a:lnTo>
                    <a:pt x="716" y="136"/>
                  </a:lnTo>
                  <a:lnTo>
                    <a:pt x="714" y="138"/>
                  </a:lnTo>
                  <a:lnTo>
                    <a:pt x="714" y="138"/>
                  </a:lnTo>
                  <a:lnTo>
                    <a:pt x="710" y="140"/>
                  </a:lnTo>
                  <a:lnTo>
                    <a:pt x="708" y="138"/>
                  </a:lnTo>
                  <a:lnTo>
                    <a:pt x="704" y="136"/>
                  </a:lnTo>
                  <a:lnTo>
                    <a:pt x="700" y="132"/>
                  </a:lnTo>
                  <a:lnTo>
                    <a:pt x="696" y="98"/>
                  </a:lnTo>
                  <a:lnTo>
                    <a:pt x="696" y="98"/>
                  </a:lnTo>
                  <a:lnTo>
                    <a:pt x="694" y="96"/>
                  </a:lnTo>
                  <a:lnTo>
                    <a:pt x="694" y="94"/>
                  </a:lnTo>
                  <a:lnTo>
                    <a:pt x="694" y="94"/>
                  </a:lnTo>
                  <a:lnTo>
                    <a:pt x="692" y="92"/>
                  </a:lnTo>
                  <a:lnTo>
                    <a:pt x="692" y="94"/>
                  </a:lnTo>
                  <a:lnTo>
                    <a:pt x="690" y="96"/>
                  </a:lnTo>
                  <a:lnTo>
                    <a:pt x="688" y="102"/>
                  </a:lnTo>
                  <a:lnTo>
                    <a:pt x="688" y="102"/>
                  </a:lnTo>
                  <a:lnTo>
                    <a:pt x="686" y="104"/>
                  </a:lnTo>
                  <a:lnTo>
                    <a:pt x="686" y="106"/>
                  </a:lnTo>
                  <a:lnTo>
                    <a:pt x="682" y="110"/>
                  </a:lnTo>
                  <a:lnTo>
                    <a:pt x="680" y="112"/>
                  </a:lnTo>
                  <a:lnTo>
                    <a:pt x="678" y="114"/>
                  </a:lnTo>
                  <a:lnTo>
                    <a:pt x="676" y="116"/>
                  </a:lnTo>
                  <a:lnTo>
                    <a:pt x="674" y="116"/>
                  </a:lnTo>
                  <a:lnTo>
                    <a:pt x="672" y="114"/>
                  </a:lnTo>
                  <a:lnTo>
                    <a:pt x="670" y="110"/>
                  </a:lnTo>
                  <a:lnTo>
                    <a:pt x="670" y="106"/>
                  </a:lnTo>
                  <a:lnTo>
                    <a:pt x="670" y="100"/>
                  </a:lnTo>
                  <a:lnTo>
                    <a:pt x="670" y="98"/>
                  </a:lnTo>
                  <a:lnTo>
                    <a:pt x="668" y="96"/>
                  </a:lnTo>
                  <a:lnTo>
                    <a:pt x="666" y="96"/>
                  </a:lnTo>
                  <a:lnTo>
                    <a:pt x="664" y="98"/>
                  </a:lnTo>
                  <a:lnTo>
                    <a:pt x="662" y="98"/>
                  </a:lnTo>
                  <a:lnTo>
                    <a:pt x="660" y="100"/>
                  </a:lnTo>
                  <a:lnTo>
                    <a:pt x="658" y="100"/>
                  </a:lnTo>
                  <a:lnTo>
                    <a:pt x="654" y="100"/>
                  </a:lnTo>
                  <a:lnTo>
                    <a:pt x="652" y="98"/>
                  </a:lnTo>
                  <a:lnTo>
                    <a:pt x="648" y="96"/>
                  </a:lnTo>
                  <a:lnTo>
                    <a:pt x="646" y="94"/>
                  </a:lnTo>
                  <a:lnTo>
                    <a:pt x="644" y="92"/>
                  </a:lnTo>
                  <a:lnTo>
                    <a:pt x="644" y="90"/>
                  </a:lnTo>
                  <a:lnTo>
                    <a:pt x="646" y="88"/>
                  </a:lnTo>
                  <a:lnTo>
                    <a:pt x="648" y="82"/>
                  </a:lnTo>
                  <a:lnTo>
                    <a:pt x="650" y="76"/>
                  </a:lnTo>
                  <a:lnTo>
                    <a:pt x="650" y="70"/>
                  </a:lnTo>
                  <a:lnTo>
                    <a:pt x="650" y="64"/>
                  </a:lnTo>
                  <a:lnTo>
                    <a:pt x="650" y="60"/>
                  </a:lnTo>
                  <a:lnTo>
                    <a:pt x="650" y="58"/>
                  </a:lnTo>
                  <a:lnTo>
                    <a:pt x="648" y="56"/>
                  </a:lnTo>
                  <a:lnTo>
                    <a:pt x="646" y="52"/>
                  </a:lnTo>
                  <a:lnTo>
                    <a:pt x="644" y="48"/>
                  </a:lnTo>
                  <a:lnTo>
                    <a:pt x="644" y="44"/>
                  </a:lnTo>
                  <a:lnTo>
                    <a:pt x="644" y="42"/>
                  </a:lnTo>
                  <a:lnTo>
                    <a:pt x="644" y="42"/>
                  </a:lnTo>
                  <a:lnTo>
                    <a:pt x="642" y="34"/>
                  </a:lnTo>
                  <a:lnTo>
                    <a:pt x="638" y="26"/>
                  </a:lnTo>
                  <a:lnTo>
                    <a:pt x="632" y="16"/>
                  </a:lnTo>
                  <a:lnTo>
                    <a:pt x="626" y="10"/>
                  </a:lnTo>
                  <a:lnTo>
                    <a:pt x="624" y="8"/>
                  </a:lnTo>
                  <a:lnTo>
                    <a:pt x="622" y="2"/>
                  </a:lnTo>
                  <a:lnTo>
                    <a:pt x="620" y="0"/>
                  </a:lnTo>
                  <a:lnTo>
                    <a:pt x="618" y="0"/>
                  </a:lnTo>
                  <a:lnTo>
                    <a:pt x="616" y="0"/>
                  </a:lnTo>
                  <a:lnTo>
                    <a:pt x="614" y="0"/>
                  </a:lnTo>
                  <a:lnTo>
                    <a:pt x="612" y="2"/>
                  </a:lnTo>
                  <a:lnTo>
                    <a:pt x="610" y="4"/>
                  </a:lnTo>
                  <a:lnTo>
                    <a:pt x="610" y="4"/>
                  </a:lnTo>
                  <a:lnTo>
                    <a:pt x="608" y="4"/>
                  </a:lnTo>
                  <a:lnTo>
                    <a:pt x="604" y="6"/>
                  </a:lnTo>
                  <a:lnTo>
                    <a:pt x="604" y="10"/>
                  </a:lnTo>
                  <a:lnTo>
                    <a:pt x="602" y="14"/>
                  </a:lnTo>
                  <a:lnTo>
                    <a:pt x="602" y="20"/>
                  </a:lnTo>
                  <a:lnTo>
                    <a:pt x="600" y="22"/>
                  </a:lnTo>
                  <a:lnTo>
                    <a:pt x="600" y="24"/>
                  </a:lnTo>
                  <a:lnTo>
                    <a:pt x="594" y="28"/>
                  </a:lnTo>
                  <a:lnTo>
                    <a:pt x="590" y="34"/>
                  </a:lnTo>
                  <a:lnTo>
                    <a:pt x="588" y="40"/>
                  </a:lnTo>
                  <a:lnTo>
                    <a:pt x="588" y="44"/>
                  </a:lnTo>
                  <a:lnTo>
                    <a:pt x="588" y="48"/>
                  </a:lnTo>
                  <a:lnTo>
                    <a:pt x="588" y="50"/>
                  </a:lnTo>
                  <a:lnTo>
                    <a:pt x="588" y="52"/>
                  </a:lnTo>
                  <a:lnTo>
                    <a:pt x="590" y="68"/>
                  </a:lnTo>
                  <a:lnTo>
                    <a:pt x="598" y="78"/>
                  </a:lnTo>
                  <a:lnTo>
                    <a:pt x="606" y="84"/>
                  </a:lnTo>
                  <a:lnTo>
                    <a:pt x="612" y="86"/>
                  </a:lnTo>
                  <a:lnTo>
                    <a:pt x="616" y="88"/>
                  </a:lnTo>
                  <a:lnTo>
                    <a:pt x="610" y="92"/>
                  </a:lnTo>
                  <a:lnTo>
                    <a:pt x="608" y="98"/>
                  </a:lnTo>
                  <a:lnTo>
                    <a:pt x="608" y="102"/>
                  </a:lnTo>
                  <a:lnTo>
                    <a:pt x="610" y="106"/>
                  </a:lnTo>
                  <a:lnTo>
                    <a:pt x="612" y="108"/>
                  </a:lnTo>
                  <a:lnTo>
                    <a:pt x="616" y="112"/>
                  </a:lnTo>
                  <a:lnTo>
                    <a:pt x="618" y="114"/>
                  </a:lnTo>
                  <a:lnTo>
                    <a:pt x="622" y="114"/>
                  </a:lnTo>
                  <a:lnTo>
                    <a:pt x="624" y="116"/>
                  </a:lnTo>
                  <a:lnTo>
                    <a:pt x="624" y="116"/>
                  </a:lnTo>
                  <a:lnTo>
                    <a:pt x="628" y="118"/>
                  </a:lnTo>
                  <a:lnTo>
                    <a:pt x="630" y="120"/>
                  </a:lnTo>
                  <a:lnTo>
                    <a:pt x="630" y="122"/>
                  </a:lnTo>
                  <a:lnTo>
                    <a:pt x="630" y="124"/>
                  </a:lnTo>
                  <a:lnTo>
                    <a:pt x="630" y="128"/>
                  </a:lnTo>
                  <a:lnTo>
                    <a:pt x="628" y="130"/>
                  </a:lnTo>
                  <a:lnTo>
                    <a:pt x="628" y="130"/>
                  </a:lnTo>
                  <a:lnTo>
                    <a:pt x="624" y="134"/>
                  </a:lnTo>
                  <a:lnTo>
                    <a:pt x="614" y="140"/>
                  </a:lnTo>
                  <a:lnTo>
                    <a:pt x="606" y="146"/>
                  </a:lnTo>
                  <a:lnTo>
                    <a:pt x="598" y="150"/>
                  </a:lnTo>
                  <a:lnTo>
                    <a:pt x="594" y="152"/>
                  </a:lnTo>
                  <a:lnTo>
                    <a:pt x="588" y="150"/>
                  </a:lnTo>
                  <a:lnTo>
                    <a:pt x="584" y="150"/>
                  </a:lnTo>
                  <a:lnTo>
                    <a:pt x="582" y="150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4" y="124"/>
                  </a:lnTo>
                  <a:lnTo>
                    <a:pt x="568" y="124"/>
                  </a:lnTo>
                  <a:lnTo>
                    <a:pt x="562" y="124"/>
                  </a:lnTo>
                  <a:lnTo>
                    <a:pt x="558" y="124"/>
                  </a:lnTo>
                  <a:lnTo>
                    <a:pt x="556" y="124"/>
                  </a:lnTo>
                  <a:lnTo>
                    <a:pt x="554" y="126"/>
                  </a:lnTo>
                  <a:lnTo>
                    <a:pt x="554" y="126"/>
                  </a:lnTo>
                  <a:lnTo>
                    <a:pt x="552" y="128"/>
                  </a:lnTo>
                  <a:lnTo>
                    <a:pt x="552" y="128"/>
                  </a:lnTo>
                  <a:lnTo>
                    <a:pt x="554" y="138"/>
                  </a:lnTo>
                  <a:lnTo>
                    <a:pt x="554" y="144"/>
                  </a:lnTo>
                  <a:lnTo>
                    <a:pt x="552" y="148"/>
                  </a:lnTo>
                  <a:lnTo>
                    <a:pt x="552" y="152"/>
                  </a:lnTo>
                  <a:lnTo>
                    <a:pt x="550" y="152"/>
                  </a:lnTo>
                  <a:lnTo>
                    <a:pt x="548" y="152"/>
                  </a:lnTo>
                  <a:lnTo>
                    <a:pt x="546" y="152"/>
                  </a:lnTo>
                  <a:lnTo>
                    <a:pt x="544" y="152"/>
                  </a:lnTo>
                  <a:lnTo>
                    <a:pt x="544" y="150"/>
                  </a:lnTo>
                  <a:lnTo>
                    <a:pt x="542" y="150"/>
                  </a:lnTo>
                  <a:lnTo>
                    <a:pt x="542" y="150"/>
                  </a:lnTo>
                  <a:lnTo>
                    <a:pt x="536" y="146"/>
                  </a:lnTo>
                  <a:lnTo>
                    <a:pt x="532" y="144"/>
                  </a:lnTo>
                  <a:lnTo>
                    <a:pt x="528" y="144"/>
                  </a:lnTo>
                  <a:lnTo>
                    <a:pt x="526" y="144"/>
                  </a:lnTo>
                  <a:lnTo>
                    <a:pt x="524" y="146"/>
                  </a:lnTo>
                  <a:lnTo>
                    <a:pt x="522" y="148"/>
                  </a:lnTo>
                  <a:lnTo>
                    <a:pt x="522" y="148"/>
                  </a:lnTo>
                  <a:lnTo>
                    <a:pt x="516" y="152"/>
                  </a:lnTo>
                  <a:lnTo>
                    <a:pt x="512" y="154"/>
                  </a:lnTo>
                  <a:lnTo>
                    <a:pt x="508" y="154"/>
                  </a:lnTo>
                  <a:lnTo>
                    <a:pt x="506" y="154"/>
                  </a:lnTo>
                  <a:lnTo>
                    <a:pt x="504" y="152"/>
                  </a:lnTo>
                  <a:lnTo>
                    <a:pt x="502" y="150"/>
                  </a:lnTo>
                  <a:lnTo>
                    <a:pt x="500" y="148"/>
                  </a:lnTo>
                  <a:lnTo>
                    <a:pt x="500" y="146"/>
                  </a:lnTo>
                  <a:lnTo>
                    <a:pt x="500" y="146"/>
                  </a:lnTo>
                  <a:lnTo>
                    <a:pt x="498" y="140"/>
                  </a:lnTo>
                  <a:lnTo>
                    <a:pt x="494" y="136"/>
                  </a:lnTo>
                  <a:lnTo>
                    <a:pt x="492" y="134"/>
                  </a:lnTo>
                  <a:lnTo>
                    <a:pt x="488" y="134"/>
                  </a:lnTo>
                  <a:lnTo>
                    <a:pt x="486" y="134"/>
                  </a:lnTo>
                  <a:lnTo>
                    <a:pt x="484" y="134"/>
                  </a:lnTo>
                  <a:lnTo>
                    <a:pt x="482" y="136"/>
                  </a:lnTo>
                  <a:lnTo>
                    <a:pt x="482" y="136"/>
                  </a:lnTo>
                  <a:lnTo>
                    <a:pt x="474" y="132"/>
                  </a:lnTo>
                  <a:lnTo>
                    <a:pt x="468" y="130"/>
                  </a:lnTo>
                  <a:lnTo>
                    <a:pt x="466" y="126"/>
                  </a:lnTo>
                  <a:lnTo>
                    <a:pt x="464" y="124"/>
                  </a:lnTo>
                  <a:lnTo>
                    <a:pt x="464" y="122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2" y="114"/>
                  </a:lnTo>
                  <a:lnTo>
                    <a:pt x="460" y="110"/>
                  </a:lnTo>
                  <a:lnTo>
                    <a:pt x="458" y="108"/>
                  </a:lnTo>
                  <a:lnTo>
                    <a:pt x="456" y="108"/>
                  </a:lnTo>
                  <a:lnTo>
                    <a:pt x="452" y="108"/>
                  </a:lnTo>
                  <a:lnTo>
                    <a:pt x="450" y="110"/>
                  </a:lnTo>
                  <a:lnTo>
                    <a:pt x="448" y="110"/>
                  </a:lnTo>
                  <a:lnTo>
                    <a:pt x="448" y="110"/>
                  </a:lnTo>
                  <a:lnTo>
                    <a:pt x="440" y="110"/>
                  </a:lnTo>
                  <a:lnTo>
                    <a:pt x="434" y="112"/>
                  </a:lnTo>
                  <a:lnTo>
                    <a:pt x="430" y="114"/>
                  </a:lnTo>
                  <a:lnTo>
                    <a:pt x="426" y="116"/>
                  </a:lnTo>
                  <a:lnTo>
                    <a:pt x="424" y="120"/>
                  </a:lnTo>
                  <a:lnTo>
                    <a:pt x="424" y="124"/>
                  </a:lnTo>
                  <a:lnTo>
                    <a:pt x="424" y="128"/>
                  </a:lnTo>
                  <a:lnTo>
                    <a:pt x="424" y="130"/>
                  </a:lnTo>
                  <a:lnTo>
                    <a:pt x="424" y="134"/>
                  </a:lnTo>
                  <a:lnTo>
                    <a:pt x="424" y="134"/>
                  </a:lnTo>
                  <a:lnTo>
                    <a:pt x="424" y="136"/>
                  </a:lnTo>
                  <a:lnTo>
                    <a:pt x="428" y="138"/>
                  </a:lnTo>
                  <a:lnTo>
                    <a:pt x="430" y="142"/>
                  </a:lnTo>
                  <a:lnTo>
                    <a:pt x="430" y="144"/>
                  </a:lnTo>
                  <a:lnTo>
                    <a:pt x="428" y="148"/>
                  </a:lnTo>
                  <a:lnTo>
                    <a:pt x="426" y="150"/>
                  </a:lnTo>
                  <a:lnTo>
                    <a:pt x="426" y="152"/>
                  </a:lnTo>
                  <a:lnTo>
                    <a:pt x="424" y="152"/>
                  </a:lnTo>
                  <a:lnTo>
                    <a:pt x="424" y="178"/>
                  </a:lnTo>
                  <a:lnTo>
                    <a:pt x="422" y="182"/>
                  </a:lnTo>
                  <a:lnTo>
                    <a:pt x="422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14" y="172"/>
                  </a:lnTo>
                  <a:lnTo>
                    <a:pt x="406" y="158"/>
                  </a:lnTo>
                  <a:lnTo>
                    <a:pt x="400" y="144"/>
                  </a:lnTo>
                  <a:lnTo>
                    <a:pt x="394" y="138"/>
                  </a:lnTo>
                  <a:lnTo>
                    <a:pt x="392" y="136"/>
                  </a:lnTo>
                  <a:lnTo>
                    <a:pt x="390" y="138"/>
                  </a:lnTo>
                  <a:lnTo>
                    <a:pt x="388" y="140"/>
                  </a:lnTo>
                  <a:lnTo>
                    <a:pt x="386" y="144"/>
                  </a:lnTo>
                  <a:lnTo>
                    <a:pt x="386" y="148"/>
                  </a:lnTo>
                  <a:lnTo>
                    <a:pt x="384" y="150"/>
                  </a:lnTo>
                  <a:lnTo>
                    <a:pt x="384" y="152"/>
                  </a:lnTo>
                  <a:lnTo>
                    <a:pt x="380" y="148"/>
                  </a:lnTo>
                  <a:lnTo>
                    <a:pt x="376" y="148"/>
                  </a:lnTo>
                  <a:lnTo>
                    <a:pt x="370" y="148"/>
                  </a:lnTo>
                  <a:lnTo>
                    <a:pt x="366" y="148"/>
                  </a:lnTo>
                  <a:lnTo>
                    <a:pt x="362" y="148"/>
                  </a:lnTo>
                  <a:lnTo>
                    <a:pt x="358" y="150"/>
                  </a:lnTo>
                  <a:lnTo>
                    <a:pt x="358" y="150"/>
                  </a:lnTo>
                  <a:lnTo>
                    <a:pt x="348" y="150"/>
                  </a:lnTo>
                  <a:lnTo>
                    <a:pt x="342" y="148"/>
                  </a:lnTo>
                  <a:lnTo>
                    <a:pt x="340" y="148"/>
                  </a:lnTo>
                  <a:lnTo>
                    <a:pt x="338" y="146"/>
                  </a:lnTo>
                  <a:lnTo>
                    <a:pt x="336" y="144"/>
                  </a:lnTo>
                  <a:lnTo>
                    <a:pt x="336" y="142"/>
                  </a:lnTo>
                  <a:lnTo>
                    <a:pt x="338" y="140"/>
                  </a:lnTo>
                  <a:lnTo>
                    <a:pt x="340" y="140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6" y="130"/>
                  </a:lnTo>
                  <a:lnTo>
                    <a:pt x="350" y="124"/>
                  </a:lnTo>
                  <a:lnTo>
                    <a:pt x="350" y="120"/>
                  </a:lnTo>
                  <a:lnTo>
                    <a:pt x="350" y="116"/>
                  </a:lnTo>
                  <a:lnTo>
                    <a:pt x="348" y="112"/>
                  </a:lnTo>
                  <a:lnTo>
                    <a:pt x="346" y="110"/>
                  </a:lnTo>
                  <a:lnTo>
                    <a:pt x="344" y="108"/>
                  </a:lnTo>
                  <a:lnTo>
                    <a:pt x="342" y="108"/>
                  </a:lnTo>
                  <a:lnTo>
                    <a:pt x="340" y="106"/>
                  </a:lnTo>
                  <a:lnTo>
                    <a:pt x="340" y="106"/>
                  </a:lnTo>
                  <a:lnTo>
                    <a:pt x="334" y="102"/>
                  </a:lnTo>
                  <a:lnTo>
                    <a:pt x="332" y="100"/>
                  </a:lnTo>
                  <a:lnTo>
                    <a:pt x="330" y="98"/>
                  </a:lnTo>
                  <a:lnTo>
                    <a:pt x="328" y="98"/>
                  </a:lnTo>
                  <a:lnTo>
                    <a:pt x="328" y="100"/>
                  </a:lnTo>
                  <a:lnTo>
                    <a:pt x="326" y="100"/>
                  </a:lnTo>
                  <a:lnTo>
                    <a:pt x="326" y="102"/>
                  </a:lnTo>
                  <a:lnTo>
                    <a:pt x="326" y="104"/>
                  </a:lnTo>
                  <a:lnTo>
                    <a:pt x="328" y="104"/>
                  </a:lnTo>
                  <a:lnTo>
                    <a:pt x="328" y="106"/>
                  </a:lnTo>
                  <a:lnTo>
                    <a:pt x="328" y="110"/>
                  </a:lnTo>
                  <a:lnTo>
                    <a:pt x="326" y="112"/>
                  </a:lnTo>
                  <a:lnTo>
                    <a:pt x="326" y="114"/>
                  </a:lnTo>
                  <a:lnTo>
                    <a:pt x="324" y="114"/>
                  </a:lnTo>
                  <a:lnTo>
                    <a:pt x="322" y="112"/>
                  </a:lnTo>
                  <a:lnTo>
                    <a:pt x="320" y="112"/>
                  </a:lnTo>
                  <a:lnTo>
                    <a:pt x="318" y="110"/>
                  </a:lnTo>
                  <a:lnTo>
                    <a:pt x="316" y="108"/>
                  </a:lnTo>
                  <a:lnTo>
                    <a:pt x="316" y="108"/>
                  </a:lnTo>
                  <a:lnTo>
                    <a:pt x="298" y="94"/>
                  </a:lnTo>
                  <a:lnTo>
                    <a:pt x="282" y="84"/>
                  </a:lnTo>
                  <a:lnTo>
                    <a:pt x="268" y="78"/>
                  </a:lnTo>
                  <a:lnTo>
                    <a:pt x="262" y="76"/>
                  </a:lnTo>
                  <a:lnTo>
                    <a:pt x="252" y="74"/>
                  </a:lnTo>
                  <a:lnTo>
                    <a:pt x="244" y="72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4" y="66"/>
                  </a:lnTo>
                  <a:lnTo>
                    <a:pt x="232" y="66"/>
                  </a:lnTo>
                  <a:lnTo>
                    <a:pt x="232" y="66"/>
                  </a:lnTo>
                  <a:lnTo>
                    <a:pt x="228" y="62"/>
                  </a:lnTo>
                  <a:lnTo>
                    <a:pt x="224" y="62"/>
                  </a:lnTo>
                  <a:lnTo>
                    <a:pt x="222" y="62"/>
                  </a:lnTo>
                  <a:lnTo>
                    <a:pt x="222" y="64"/>
                  </a:lnTo>
                  <a:lnTo>
                    <a:pt x="220" y="66"/>
                  </a:lnTo>
                  <a:lnTo>
                    <a:pt x="220" y="68"/>
                  </a:lnTo>
                  <a:lnTo>
                    <a:pt x="220" y="72"/>
                  </a:lnTo>
                  <a:lnTo>
                    <a:pt x="222" y="74"/>
                  </a:lnTo>
                  <a:lnTo>
                    <a:pt x="222" y="76"/>
                  </a:lnTo>
                  <a:lnTo>
                    <a:pt x="222" y="76"/>
                  </a:lnTo>
                  <a:lnTo>
                    <a:pt x="220" y="80"/>
                  </a:lnTo>
                  <a:lnTo>
                    <a:pt x="218" y="82"/>
                  </a:lnTo>
                  <a:lnTo>
                    <a:pt x="216" y="84"/>
                  </a:lnTo>
                  <a:lnTo>
                    <a:pt x="214" y="82"/>
                  </a:lnTo>
                  <a:lnTo>
                    <a:pt x="212" y="82"/>
                  </a:lnTo>
                  <a:lnTo>
                    <a:pt x="212" y="80"/>
                  </a:lnTo>
                  <a:lnTo>
                    <a:pt x="212" y="80"/>
                  </a:lnTo>
                  <a:lnTo>
                    <a:pt x="208" y="72"/>
                  </a:lnTo>
                  <a:lnTo>
                    <a:pt x="200" y="60"/>
                  </a:lnTo>
                  <a:lnTo>
                    <a:pt x="194" y="52"/>
                  </a:lnTo>
                  <a:lnTo>
                    <a:pt x="190" y="48"/>
                  </a:lnTo>
                  <a:lnTo>
                    <a:pt x="186" y="44"/>
                  </a:lnTo>
                  <a:lnTo>
                    <a:pt x="182" y="44"/>
                  </a:lnTo>
                  <a:lnTo>
                    <a:pt x="180" y="44"/>
                  </a:lnTo>
                  <a:lnTo>
                    <a:pt x="180" y="44"/>
                  </a:lnTo>
                  <a:lnTo>
                    <a:pt x="178" y="46"/>
                  </a:lnTo>
                  <a:lnTo>
                    <a:pt x="180" y="48"/>
                  </a:lnTo>
                  <a:lnTo>
                    <a:pt x="180" y="50"/>
                  </a:lnTo>
                  <a:lnTo>
                    <a:pt x="180" y="52"/>
                  </a:lnTo>
                  <a:lnTo>
                    <a:pt x="182" y="54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80" y="62"/>
                  </a:lnTo>
                  <a:lnTo>
                    <a:pt x="178" y="66"/>
                  </a:lnTo>
                  <a:lnTo>
                    <a:pt x="176" y="68"/>
                  </a:lnTo>
                  <a:lnTo>
                    <a:pt x="174" y="68"/>
                  </a:lnTo>
                  <a:lnTo>
                    <a:pt x="170" y="66"/>
                  </a:lnTo>
                  <a:lnTo>
                    <a:pt x="168" y="64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6" y="60"/>
                  </a:lnTo>
                  <a:lnTo>
                    <a:pt x="162" y="58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2" y="60"/>
                  </a:lnTo>
                  <a:lnTo>
                    <a:pt x="150" y="62"/>
                  </a:lnTo>
                  <a:lnTo>
                    <a:pt x="150" y="64"/>
                  </a:lnTo>
                  <a:lnTo>
                    <a:pt x="150" y="64"/>
                  </a:lnTo>
                  <a:lnTo>
                    <a:pt x="148" y="66"/>
                  </a:lnTo>
                  <a:lnTo>
                    <a:pt x="144" y="68"/>
                  </a:lnTo>
                  <a:lnTo>
                    <a:pt x="142" y="72"/>
                  </a:lnTo>
                  <a:lnTo>
                    <a:pt x="138" y="74"/>
                  </a:lnTo>
                  <a:lnTo>
                    <a:pt x="136" y="76"/>
                  </a:lnTo>
                  <a:lnTo>
                    <a:pt x="134" y="76"/>
                  </a:lnTo>
                  <a:lnTo>
                    <a:pt x="124" y="78"/>
                  </a:lnTo>
                  <a:lnTo>
                    <a:pt x="112" y="84"/>
                  </a:lnTo>
                  <a:lnTo>
                    <a:pt x="102" y="92"/>
                  </a:lnTo>
                  <a:lnTo>
                    <a:pt x="96" y="98"/>
                  </a:lnTo>
                  <a:lnTo>
                    <a:pt x="92" y="100"/>
                  </a:lnTo>
                  <a:lnTo>
                    <a:pt x="86" y="104"/>
                  </a:lnTo>
                  <a:lnTo>
                    <a:pt x="80" y="108"/>
                  </a:lnTo>
                  <a:lnTo>
                    <a:pt x="76" y="108"/>
                  </a:lnTo>
                  <a:lnTo>
                    <a:pt x="72" y="108"/>
                  </a:lnTo>
                  <a:lnTo>
                    <a:pt x="68" y="108"/>
                  </a:lnTo>
                  <a:lnTo>
                    <a:pt x="66" y="106"/>
                  </a:lnTo>
                  <a:lnTo>
                    <a:pt x="60" y="100"/>
                  </a:lnTo>
                  <a:lnTo>
                    <a:pt x="52" y="94"/>
                  </a:lnTo>
                  <a:lnTo>
                    <a:pt x="42" y="88"/>
                  </a:lnTo>
                  <a:lnTo>
                    <a:pt x="34" y="84"/>
                  </a:lnTo>
                  <a:lnTo>
                    <a:pt x="32" y="82"/>
                  </a:lnTo>
                  <a:lnTo>
                    <a:pt x="22" y="80"/>
                  </a:lnTo>
                  <a:lnTo>
                    <a:pt x="12" y="76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0" y="364"/>
                  </a:lnTo>
                  <a:lnTo>
                    <a:pt x="12" y="364"/>
                  </a:lnTo>
                  <a:lnTo>
                    <a:pt x="20" y="370"/>
                  </a:lnTo>
                  <a:lnTo>
                    <a:pt x="30" y="376"/>
                  </a:lnTo>
                  <a:lnTo>
                    <a:pt x="40" y="384"/>
                  </a:lnTo>
                  <a:lnTo>
                    <a:pt x="50" y="392"/>
                  </a:lnTo>
                  <a:lnTo>
                    <a:pt x="58" y="398"/>
                  </a:lnTo>
                  <a:lnTo>
                    <a:pt x="60" y="400"/>
                  </a:lnTo>
                  <a:lnTo>
                    <a:pt x="64" y="400"/>
                  </a:lnTo>
                  <a:lnTo>
                    <a:pt x="70" y="396"/>
                  </a:lnTo>
                  <a:lnTo>
                    <a:pt x="74" y="394"/>
                  </a:lnTo>
                  <a:lnTo>
                    <a:pt x="78" y="390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8" y="392"/>
                  </a:lnTo>
                  <a:lnTo>
                    <a:pt x="96" y="402"/>
                  </a:lnTo>
                  <a:lnTo>
                    <a:pt x="106" y="414"/>
                  </a:lnTo>
                  <a:lnTo>
                    <a:pt x="116" y="428"/>
                  </a:lnTo>
                  <a:lnTo>
                    <a:pt x="124" y="440"/>
                  </a:lnTo>
                  <a:lnTo>
                    <a:pt x="130" y="448"/>
                  </a:lnTo>
                  <a:lnTo>
                    <a:pt x="132" y="452"/>
                  </a:lnTo>
                  <a:lnTo>
                    <a:pt x="136" y="460"/>
                  </a:lnTo>
                  <a:lnTo>
                    <a:pt x="140" y="466"/>
                  </a:lnTo>
                  <a:lnTo>
                    <a:pt x="146" y="472"/>
                  </a:lnTo>
                  <a:lnTo>
                    <a:pt x="150" y="476"/>
                  </a:lnTo>
                  <a:lnTo>
                    <a:pt x="152" y="478"/>
                  </a:lnTo>
                  <a:lnTo>
                    <a:pt x="154" y="478"/>
                  </a:lnTo>
                  <a:lnTo>
                    <a:pt x="154" y="486"/>
                  </a:lnTo>
                  <a:lnTo>
                    <a:pt x="152" y="496"/>
                  </a:lnTo>
                  <a:lnTo>
                    <a:pt x="150" y="508"/>
                  </a:lnTo>
                  <a:lnTo>
                    <a:pt x="148" y="516"/>
                  </a:lnTo>
                  <a:lnTo>
                    <a:pt x="146" y="520"/>
                  </a:lnTo>
                  <a:lnTo>
                    <a:pt x="146" y="526"/>
                  </a:lnTo>
                  <a:lnTo>
                    <a:pt x="146" y="532"/>
                  </a:lnTo>
                  <a:lnTo>
                    <a:pt x="148" y="536"/>
                  </a:lnTo>
                  <a:lnTo>
                    <a:pt x="150" y="538"/>
                  </a:lnTo>
                  <a:lnTo>
                    <a:pt x="150" y="540"/>
                  </a:lnTo>
                  <a:lnTo>
                    <a:pt x="156" y="542"/>
                  </a:lnTo>
                  <a:lnTo>
                    <a:pt x="160" y="548"/>
                  </a:lnTo>
                  <a:lnTo>
                    <a:pt x="164" y="552"/>
                  </a:lnTo>
                  <a:lnTo>
                    <a:pt x="166" y="558"/>
                  </a:lnTo>
                  <a:lnTo>
                    <a:pt x="168" y="562"/>
                  </a:lnTo>
                  <a:lnTo>
                    <a:pt x="170" y="568"/>
                  </a:lnTo>
                  <a:lnTo>
                    <a:pt x="172" y="570"/>
                  </a:lnTo>
                  <a:lnTo>
                    <a:pt x="172" y="572"/>
                  </a:lnTo>
                  <a:lnTo>
                    <a:pt x="188" y="584"/>
                  </a:lnTo>
                  <a:lnTo>
                    <a:pt x="200" y="594"/>
                  </a:lnTo>
                  <a:lnTo>
                    <a:pt x="210" y="598"/>
                  </a:lnTo>
                  <a:lnTo>
                    <a:pt x="214" y="600"/>
                  </a:lnTo>
                  <a:lnTo>
                    <a:pt x="220" y="606"/>
                  </a:lnTo>
                  <a:lnTo>
                    <a:pt x="224" y="612"/>
                  </a:lnTo>
                  <a:lnTo>
                    <a:pt x="228" y="618"/>
                  </a:lnTo>
                  <a:lnTo>
                    <a:pt x="230" y="622"/>
                  </a:lnTo>
                  <a:lnTo>
                    <a:pt x="230" y="626"/>
                  </a:lnTo>
                  <a:lnTo>
                    <a:pt x="230" y="626"/>
                  </a:lnTo>
                  <a:lnTo>
                    <a:pt x="592" y="626"/>
                  </a:lnTo>
                  <a:lnTo>
                    <a:pt x="604" y="636"/>
                  </a:lnTo>
                  <a:lnTo>
                    <a:pt x="628" y="638"/>
                  </a:lnTo>
                  <a:lnTo>
                    <a:pt x="630" y="642"/>
                  </a:lnTo>
                  <a:lnTo>
                    <a:pt x="634" y="644"/>
                  </a:lnTo>
                  <a:lnTo>
                    <a:pt x="638" y="646"/>
                  </a:lnTo>
                  <a:lnTo>
                    <a:pt x="642" y="646"/>
                  </a:lnTo>
                  <a:lnTo>
                    <a:pt x="644" y="646"/>
                  </a:lnTo>
                  <a:lnTo>
                    <a:pt x="646" y="646"/>
                  </a:lnTo>
                  <a:lnTo>
                    <a:pt x="652" y="644"/>
                  </a:lnTo>
                  <a:lnTo>
                    <a:pt x="658" y="642"/>
                  </a:lnTo>
                  <a:lnTo>
                    <a:pt x="662" y="640"/>
                  </a:lnTo>
                  <a:lnTo>
                    <a:pt x="666" y="638"/>
                  </a:lnTo>
                  <a:lnTo>
                    <a:pt x="668" y="636"/>
                  </a:lnTo>
                  <a:lnTo>
                    <a:pt x="668" y="634"/>
                  </a:lnTo>
                  <a:lnTo>
                    <a:pt x="682" y="632"/>
                  </a:lnTo>
                  <a:lnTo>
                    <a:pt x="694" y="634"/>
                  </a:lnTo>
                  <a:lnTo>
                    <a:pt x="702" y="638"/>
                  </a:lnTo>
                  <a:lnTo>
                    <a:pt x="706" y="644"/>
                  </a:lnTo>
                  <a:lnTo>
                    <a:pt x="708" y="646"/>
                  </a:lnTo>
                  <a:lnTo>
                    <a:pt x="716" y="646"/>
                  </a:lnTo>
                  <a:lnTo>
                    <a:pt x="720" y="648"/>
                  </a:lnTo>
                  <a:lnTo>
                    <a:pt x="724" y="650"/>
                  </a:lnTo>
                  <a:lnTo>
                    <a:pt x="726" y="652"/>
                  </a:lnTo>
                  <a:lnTo>
                    <a:pt x="726" y="654"/>
                  </a:lnTo>
                  <a:lnTo>
                    <a:pt x="726" y="656"/>
                  </a:lnTo>
                  <a:lnTo>
                    <a:pt x="724" y="658"/>
                  </a:lnTo>
                  <a:lnTo>
                    <a:pt x="724" y="660"/>
                  </a:lnTo>
                  <a:lnTo>
                    <a:pt x="724" y="660"/>
                  </a:lnTo>
                  <a:lnTo>
                    <a:pt x="726" y="668"/>
                  </a:lnTo>
                  <a:lnTo>
                    <a:pt x="728" y="674"/>
                  </a:lnTo>
                  <a:lnTo>
                    <a:pt x="730" y="674"/>
                  </a:lnTo>
                  <a:lnTo>
                    <a:pt x="734" y="674"/>
                  </a:lnTo>
                  <a:lnTo>
                    <a:pt x="738" y="674"/>
                  </a:lnTo>
                  <a:lnTo>
                    <a:pt x="744" y="674"/>
                  </a:lnTo>
                  <a:lnTo>
                    <a:pt x="748" y="674"/>
                  </a:lnTo>
                  <a:lnTo>
                    <a:pt x="752" y="672"/>
                  </a:lnTo>
                  <a:lnTo>
                    <a:pt x="756" y="672"/>
                  </a:lnTo>
                  <a:lnTo>
                    <a:pt x="762" y="672"/>
                  </a:lnTo>
                  <a:lnTo>
                    <a:pt x="768" y="674"/>
                  </a:lnTo>
                  <a:lnTo>
                    <a:pt x="772" y="676"/>
                  </a:lnTo>
                  <a:lnTo>
                    <a:pt x="776" y="678"/>
                  </a:lnTo>
                  <a:lnTo>
                    <a:pt x="780" y="682"/>
                  </a:lnTo>
                  <a:lnTo>
                    <a:pt x="784" y="684"/>
                  </a:lnTo>
                  <a:lnTo>
                    <a:pt x="788" y="688"/>
                  </a:lnTo>
                  <a:lnTo>
                    <a:pt x="790" y="690"/>
                  </a:lnTo>
                  <a:lnTo>
                    <a:pt x="790" y="692"/>
                  </a:lnTo>
                  <a:lnTo>
                    <a:pt x="788" y="694"/>
                  </a:lnTo>
                  <a:lnTo>
                    <a:pt x="788" y="694"/>
                  </a:lnTo>
                  <a:lnTo>
                    <a:pt x="790" y="698"/>
                  </a:lnTo>
                  <a:lnTo>
                    <a:pt x="790" y="698"/>
                  </a:lnTo>
                  <a:lnTo>
                    <a:pt x="788" y="700"/>
                  </a:lnTo>
                  <a:lnTo>
                    <a:pt x="786" y="702"/>
                  </a:lnTo>
                  <a:lnTo>
                    <a:pt x="784" y="704"/>
                  </a:lnTo>
                  <a:lnTo>
                    <a:pt x="780" y="704"/>
                  </a:lnTo>
                  <a:lnTo>
                    <a:pt x="778" y="702"/>
                  </a:lnTo>
                  <a:lnTo>
                    <a:pt x="774" y="702"/>
                  </a:lnTo>
                  <a:lnTo>
                    <a:pt x="772" y="702"/>
                  </a:lnTo>
                  <a:lnTo>
                    <a:pt x="770" y="702"/>
                  </a:lnTo>
                  <a:lnTo>
                    <a:pt x="764" y="696"/>
                  </a:lnTo>
                  <a:lnTo>
                    <a:pt x="764" y="696"/>
                  </a:lnTo>
                  <a:lnTo>
                    <a:pt x="766" y="700"/>
                  </a:lnTo>
                  <a:lnTo>
                    <a:pt x="766" y="702"/>
                  </a:lnTo>
                  <a:lnTo>
                    <a:pt x="768" y="706"/>
                  </a:lnTo>
                  <a:lnTo>
                    <a:pt x="766" y="712"/>
                  </a:lnTo>
                  <a:lnTo>
                    <a:pt x="766" y="716"/>
                  </a:lnTo>
                  <a:lnTo>
                    <a:pt x="762" y="718"/>
                  </a:lnTo>
                  <a:lnTo>
                    <a:pt x="760" y="718"/>
                  </a:lnTo>
                  <a:lnTo>
                    <a:pt x="756" y="720"/>
                  </a:lnTo>
                  <a:lnTo>
                    <a:pt x="752" y="722"/>
                  </a:lnTo>
                  <a:lnTo>
                    <a:pt x="750" y="724"/>
                  </a:lnTo>
                  <a:lnTo>
                    <a:pt x="750" y="726"/>
                  </a:lnTo>
                  <a:lnTo>
                    <a:pt x="752" y="728"/>
                  </a:lnTo>
                  <a:lnTo>
                    <a:pt x="752" y="730"/>
                  </a:lnTo>
                  <a:lnTo>
                    <a:pt x="752" y="732"/>
                  </a:lnTo>
                  <a:lnTo>
                    <a:pt x="752" y="730"/>
                  </a:lnTo>
                  <a:lnTo>
                    <a:pt x="754" y="730"/>
                  </a:lnTo>
                  <a:lnTo>
                    <a:pt x="754" y="730"/>
                  </a:lnTo>
                  <a:lnTo>
                    <a:pt x="756" y="732"/>
                  </a:lnTo>
                  <a:lnTo>
                    <a:pt x="758" y="736"/>
                  </a:lnTo>
                  <a:lnTo>
                    <a:pt x="756" y="738"/>
                  </a:lnTo>
                  <a:lnTo>
                    <a:pt x="756" y="740"/>
                  </a:lnTo>
                  <a:lnTo>
                    <a:pt x="754" y="740"/>
                  </a:lnTo>
                  <a:lnTo>
                    <a:pt x="752" y="742"/>
                  </a:lnTo>
                  <a:lnTo>
                    <a:pt x="752" y="742"/>
                  </a:lnTo>
                  <a:lnTo>
                    <a:pt x="750" y="744"/>
                  </a:lnTo>
                  <a:lnTo>
                    <a:pt x="748" y="746"/>
                  </a:lnTo>
                  <a:lnTo>
                    <a:pt x="748" y="746"/>
                  </a:lnTo>
                  <a:lnTo>
                    <a:pt x="752" y="746"/>
                  </a:lnTo>
                  <a:lnTo>
                    <a:pt x="754" y="746"/>
                  </a:lnTo>
                  <a:lnTo>
                    <a:pt x="760" y="744"/>
                  </a:lnTo>
                  <a:lnTo>
                    <a:pt x="764" y="740"/>
                  </a:lnTo>
                  <a:lnTo>
                    <a:pt x="768" y="736"/>
                  </a:lnTo>
                  <a:lnTo>
                    <a:pt x="770" y="734"/>
                  </a:lnTo>
                  <a:lnTo>
                    <a:pt x="770" y="730"/>
                  </a:lnTo>
                  <a:lnTo>
                    <a:pt x="772" y="728"/>
                  </a:lnTo>
                  <a:lnTo>
                    <a:pt x="774" y="724"/>
                  </a:lnTo>
                  <a:lnTo>
                    <a:pt x="776" y="722"/>
                  </a:lnTo>
                  <a:lnTo>
                    <a:pt x="782" y="722"/>
                  </a:lnTo>
                  <a:lnTo>
                    <a:pt x="788" y="722"/>
                  </a:lnTo>
                  <a:lnTo>
                    <a:pt x="794" y="722"/>
                  </a:lnTo>
                  <a:lnTo>
                    <a:pt x="798" y="722"/>
                  </a:lnTo>
                  <a:lnTo>
                    <a:pt x="802" y="722"/>
                  </a:lnTo>
                  <a:lnTo>
                    <a:pt x="802" y="722"/>
                  </a:lnTo>
                  <a:lnTo>
                    <a:pt x="800" y="722"/>
                  </a:lnTo>
                  <a:lnTo>
                    <a:pt x="798" y="720"/>
                  </a:lnTo>
                  <a:lnTo>
                    <a:pt x="798" y="718"/>
                  </a:lnTo>
                  <a:lnTo>
                    <a:pt x="798" y="714"/>
                  </a:lnTo>
                  <a:lnTo>
                    <a:pt x="800" y="712"/>
                  </a:lnTo>
                  <a:lnTo>
                    <a:pt x="804" y="708"/>
                  </a:lnTo>
                  <a:lnTo>
                    <a:pt x="806" y="704"/>
                  </a:lnTo>
                  <a:lnTo>
                    <a:pt x="810" y="700"/>
                  </a:lnTo>
                  <a:lnTo>
                    <a:pt x="814" y="698"/>
                  </a:lnTo>
                  <a:lnTo>
                    <a:pt x="820" y="696"/>
                  </a:lnTo>
                  <a:lnTo>
                    <a:pt x="826" y="696"/>
                  </a:lnTo>
                  <a:lnTo>
                    <a:pt x="832" y="696"/>
                  </a:lnTo>
                  <a:lnTo>
                    <a:pt x="838" y="696"/>
                  </a:lnTo>
                  <a:lnTo>
                    <a:pt x="840" y="698"/>
                  </a:lnTo>
                  <a:lnTo>
                    <a:pt x="842" y="698"/>
                  </a:lnTo>
                  <a:lnTo>
                    <a:pt x="846" y="700"/>
                  </a:lnTo>
                  <a:lnTo>
                    <a:pt x="848" y="700"/>
                  </a:lnTo>
                  <a:lnTo>
                    <a:pt x="850" y="70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" name="Freeform 373"/>
            <p:cNvSpPr>
              <a:spLocks/>
            </p:cNvSpPr>
            <p:nvPr/>
          </p:nvSpPr>
          <p:spPr bwMode="gray">
            <a:xfrm>
              <a:off x="3313" y="1796"/>
              <a:ext cx="492" cy="498"/>
            </a:xfrm>
            <a:custGeom>
              <a:avLst/>
              <a:gdLst>
                <a:gd name="T0" fmla="*/ 318 w 492"/>
                <a:gd name="T1" fmla="*/ 44 h 498"/>
                <a:gd name="T2" fmla="*/ 282 w 492"/>
                <a:gd name="T3" fmla="*/ 40 h 498"/>
                <a:gd name="T4" fmla="*/ 262 w 492"/>
                <a:gd name="T5" fmla="*/ 32 h 498"/>
                <a:gd name="T6" fmla="*/ 242 w 492"/>
                <a:gd name="T7" fmla="*/ 24 h 498"/>
                <a:gd name="T8" fmla="*/ 230 w 492"/>
                <a:gd name="T9" fmla="*/ 28 h 498"/>
                <a:gd name="T10" fmla="*/ 220 w 492"/>
                <a:gd name="T11" fmla="*/ 32 h 498"/>
                <a:gd name="T12" fmla="*/ 176 w 492"/>
                <a:gd name="T13" fmla="*/ 4 h 498"/>
                <a:gd name="T14" fmla="*/ 118 w 492"/>
                <a:gd name="T15" fmla="*/ 12 h 498"/>
                <a:gd name="T16" fmla="*/ 100 w 492"/>
                <a:gd name="T17" fmla="*/ 14 h 498"/>
                <a:gd name="T18" fmla="*/ 68 w 492"/>
                <a:gd name="T19" fmla="*/ 60 h 498"/>
                <a:gd name="T20" fmla="*/ 18 w 492"/>
                <a:gd name="T21" fmla="*/ 98 h 498"/>
                <a:gd name="T22" fmla="*/ 60 w 492"/>
                <a:gd name="T23" fmla="*/ 144 h 498"/>
                <a:gd name="T24" fmla="*/ 58 w 492"/>
                <a:gd name="T25" fmla="*/ 178 h 498"/>
                <a:gd name="T26" fmla="*/ 8 w 492"/>
                <a:gd name="T27" fmla="*/ 182 h 498"/>
                <a:gd name="T28" fmla="*/ 62 w 492"/>
                <a:gd name="T29" fmla="*/ 228 h 498"/>
                <a:gd name="T30" fmla="*/ 86 w 492"/>
                <a:gd name="T31" fmla="*/ 220 h 498"/>
                <a:gd name="T32" fmla="*/ 86 w 492"/>
                <a:gd name="T33" fmla="*/ 236 h 498"/>
                <a:gd name="T34" fmla="*/ 76 w 492"/>
                <a:gd name="T35" fmla="*/ 260 h 498"/>
                <a:gd name="T36" fmla="*/ 52 w 492"/>
                <a:gd name="T37" fmla="*/ 284 h 498"/>
                <a:gd name="T38" fmla="*/ 18 w 492"/>
                <a:gd name="T39" fmla="*/ 308 h 498"/>
                <a:gd name="T40" fmla="*/ 28 w 492"/>
                <a:gd name="T41" fmla="*/ 328 h 498"/>
                <a:gd name="T42" fmla="*/ 38 w 492"/>
                <a:gd name="T43" fmla="*/ 352 h 498"/>
                <a:gd name="T44" fmla="*/ 68 w 492"/>
                <a:gd name="T45" fmla="*/ 362 h 498"/>
                <a:gd name="T46" fmla="*/ 74 w 492"/>
                <a:gd name="T47" fmla="*/ 386 h 498"/>
                <a:gd name="T48" fmla="*/ 92 w 492"/>
                <a:gd name="T49" fmla="*/ 382 h 498"/>
                <a:gd name="T50" fmla="*/ 102 w 492"/>
                <a:gd name="T51" fmla="*/ 394 h 498"/>
                <a:gd name="T52" fmla="*/ 124 w 492"/>
                <a:gd name="T53" fmla="*/ 390 h 498"/>
                <a:gd name="T54" fmla="*/ 138 w 492"/>
                <a:gd name="T55" fmla="*/ 384 h 498"/>
                <a:gd name="T56" fmla="*/ 104 w 492"/>
                <a:gd name="T57" fmla="*/ 434 h 498"/>
                <a:gd name="T58" fmla="*/ 68 w 492"/>
                <a:gd name="T59" fmla="*/ 464 h 498"/>
                <a:gd name="T60" fmla="*/ 86 w 492"/>
                <a:gd name="T61" fmla="*/ 466 h 498"/>
                <a:gd name="T62" fmla="*/ 160 w 492"/>
                <a:gd name="T63" fmla="*/ 412 h 498"/>
                <a:gd name="T64" fmla="*/ 186 w 492"/>
                <a:gd name="T65" fmla="*/ 390 h 498"/>
                <a:gd name="T66" fmla="*/ 178 w 492"/>
                <a:gd name="T67" fmla="*/ 374 h 498"/>
                <a:gd name="T68" fmla="*/ 206 w 492"/>
                <a:gd name="T69" fmla="*/ 326 h 498"/>
                <a:gd name="T70" fmla="*/ 250 w 492"/>
                <a:gd name="T71" fmla="*/ 322 h 498"/>
                <a:gd name="T72" fmla="*/ 212 w 492"/>
                <a:gd name="T73" fmla="*/ 346 h 498"/>
                <a:gd name="T74" fmla="*/ 206 w 492"/>
                <a:gd name="T75" fmla="*/ 364 h 498"/>
                <a:gd name="T76" fmla="*/ 220 w 492"/>
                <a:gd name="T77" fmla="*/ 376 h 498"/>
                <a:gd name="T78" fmla="*/ 246 w 492"/>
                <a:gd name="T79" fmla="*/ 356 h 498"/>
                <a:gd name="T80" fmla="*/ 254 w 492"/>
                <a:gd name="T81" fmla="*/ 338 h 498"/>
                <a:gd name="T82" fmla="*/ 274 w 492"/>
                <a:gd name="T83" fmla="*/ 338 h 498"/>
                <a:gd name="T84" fmla="*/ 312 w 492"/>
                <a:gd name="T85" fmla="*/ 354 h 498"/>
                <a:gd name="T86" fmla="*/ 350 w 492"/>
                <a:gd name="T87" fmla="*/ 368 h 498"/>
                <a:gd name="T88" fmla="*/ 372 w 492"/>
                <a:gd name="T89" fmla="*/ 372 h 498"/>
                <a:gd name="T90" fmla="*/ 426 w 492"/>
                <a:gd name="T91" fmla="*/ 388 h 498"/>
                <a:gd name="T92" fmla="*/ 452 w 492"/>
                <a:gd name="T93" fmla="*/ 428 h 498"/>
                <a:gd name="T94" fmla="*/ 462 w 492"/>
                <a:gd name="T95" fmla="*/ 454 h 498"/>
                <a:gd name="T96" fmla="*/ 472 w 492"/>
                <a:gd name="T97" fmla="*/ 462 h 498"/>
                <a:gd name="T98" fmla="*/ 480 w 492"/>
                <a:gd name="T99" fmla="*/ 474 h 498"/>
                <a:gd name="T100" fmla="*/ 480 w 492"/>
                <a:gd name="T101" fmla="*/ 496 h 498"/>
                <a:gd name="T102" fmla="*/ 490 w 492"/>
                <a:gd name="T103" fmla="*/ 456 h 498"/>
                <a:gd name="T104" fmla="*/ 462 w 492"/>
                <a:gd name="T105" fmla="*/ 418 h 498"/>
                <a:gd name="T106" fmla="*/ 416 w 492"/>
                <a:gd name="T107" fmla="*/ 368 h 498"/>
                <a:gd name="T108" fmla="*/ 378 w 492"/>
                <a:gd name="T109" fmla="*/ 36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2" h="498">
                  <a:moveTo>
                    <a:pt x="338" y="50"/>
                  </a:moveTo>
                  <a:lnTo>
                    <a:pt x="336" y="48"/>
                  </a:lnTo>
                  <a:lnTo>
                    <a:pt x="334" y="46"/>
                  </a:lnTo>
                  <a:lnTo>
                    <a:pt x="332" y="46"/>
                  </a:lnTo>
                  <a:lnTo>
                    <a:pt x="328" y="44"/>
                  </a:lnTo>
                  <a:lnTo>
                    <a:pt x="324" y="44"/>
                  </a:lnTo>
                  <a:lnTo>
                    <a:pt x="318" y="44"/>
                  </a:lnTo>
                  <a:lnTo>
                    <a:pt x="310" y="48"/>
                  </a:lnTo>
                  <a:lnTo>
                    <a:pt x="310" y="48"/>
                  </a:lnTo>
                  <a:lnTo>
                    <a:pt x="306" y="48"/>
                  </a:lnTo>
                  <a:lnTo>
                    <a:pt x="300" y="48"/>
                  </a:lnTo>
                  <a:lnTo>
                    <a:pt x="294" y="46"/>
                  </a:lnTo>
                  <a:lnTo>
                    <a:pt x="288" y="44"/>
                  </a:lnTo>
                  <a:lnTo>
                    <a:pt x="282" y="40"/>
                  </a:lnTo>
                  <a:lnTo>
                    <a:pt x="282" y="40"/>
                  </a:lnTo>
                  <a:lnTo>
                    <a:pt x="280" y="40"/>
                  </a:lnTo>
                  <a:lnTo>
                    <a:pt x="276" y="40"/>
                  </a:lnTo>
                  <a:lnTo>
                    <a:pt x="272" y="40"/>
                  </a:lnTo>
                  <a:lnTo>
                    <a:pt x="268" y="38"/>
                  </a:lnTo>
                  <a:lnTo>
                    <a:pt x="264" y="36"/>
                  </a:lnTo>
                  <a:lnTo>
                    <a:pt x="262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6"/>
                  </a:lnTo>
                  <a:lnTo>
                    <a:pt x="244" y="26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6" y="22"/>
                  </a:lnTo>
                  <a:lnTo>
                    <a:pt x="234" y="20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6"/>
                  </a:lnTo>
                  <a:lnTo>
                    <a:pt x="230" y="28"/>
                  </a:lnTo>
                  <a:lnTo>
                    <a:pt x="230" y="30"/>
                  </a:lnTo>
                  <a:lnTo>
                    <a:pt x="230" y="34"/>
                  </a:lnTo>
                  <a:lnTo>
                    <a:pt x="230" y="36"/>
                  </a:lnTo>
                  <a:lnTo>
                    <a:pt x="230" y="36"/>
                  </a:lnTo>
                  <a:lnTo>
                    <a:pt x="228" y="36"/>
                  </a:lnTo>
                  <a:lnTo>
                    <a:pt x="224" y="36"/>
                  </a:lnTo>
                  <a:lnTo>
                    <a:pt x="220" y="32"/>
                  </a:lnTo>
                  <a:lnTo>
                    <a:pt x="216" y="28"/>
                  </a:lnTo>
                  <a:lnTo>
                    <a:pt x="212" y="24"/>
                  </a:lnTo>
                  <a:lnTo>
                    <a:pt x="208" y="20"/>
                  </a:lnTo>
                  <a:lnTo>
                    <a:pt x="198" y="16"/>
                  </a:lnTo>
                  <a:lnTo>
                    <a:pt x="188" y="10"/>
                  </a:lnTo>
                  <a:lnTo>
                    <a:pt x="180" y="6"/>
                  </a:lnTo>
                  <a:lnTo>
                    <a:pt x="176" y="4"/>
                  </a:lnTo>
                  <a:lnTo>
                    <a:pt x="172" y="4"/>
                  </a:lnTo>
                  <a:lnTo>
                    <a:pt x="164" y="0"/>
                  </a:lnTo>
                  <a:lnTo>
                    <a:pt x="150" y="0"/>
                  </a:lnTo>
                  <a:lnTo>
                    <a:pt x="134" y="4"/>
                  </a:lnTo>
                  <a:lnTo>
                    <a:pt x="128" y="8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2"/>
                  </a:lnTo>
                  <a:lnTo>
                    <a:pt x="112" y="12"/>
                  </a:lnTo>
                  <a:lnTo>
                    <a:pt x="110" y="12"/>
                  </a:lnTo>
                  <a:lnTo>
                    <a:pt x="108" y="12"/>
                  </a:lnTo>
                  <a:lnTo>
                    <a:pt x="104" y="12"/>
                  </a:lnTo>
                  <a:lnTo>
                    <a:pt x="100" y="14"/>
                  </a:lnTo>
                  <a:lnTo>
                    <a:pt x="94" y="16"/>
                  </a:lnTo>
                  <a:lnTo>
                    <a:pt x="88" y="20"/>
                  </a:lnTo>
                  <a:lnTo>
                    <a:pt x="86" y="22"/>
                  </a:lnTo>
                  <a:lnTo>
                    <a:pt x="84" y="28"/>
                  </a:lnTo>
                  <a:lnTo>
                    <a:pt x="80" y="36"/>
                  </a:lnTo>
                  <a:lnTo>
                    <a:pt x="74" y="48"/>
                  </a:lnTo>
                  <a:lnTo>
                    <a:pt x="68" y="60"/>
                  </a:lnTo>
                  <a:lnTo>
                    <a:pt x="58" y="70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8" y="78"/>
                  </a:lnTo>
                  <a:lnTo>
                    <a:pt x="20" y="84"/>
                  </a:lnTo>
                  <a:lnTo>
                    <a:pt x="18" y="92"/>
                  </a:lnTo>
                  <a:lnTo>
                    <a:pt x="18" y="98"/>
                  </a:lnTo>
                  <a:lnTo>
                    <a:pt x="20" y="102"/>
                  </a:lnTo>
                  <a:lnTo>
                    <a:pt x="22" y="106"/>
                  </a:lnTo>
                  <a:lnTo>
                    <a:pt x="26" y="110"/>
                  </a:lnTo>
                  <a:lnTo>
                    <a:pt x="32" y="114"/>
                  </a:lnTo>
                  <a:lnTo>
                    <a:pt x="38" y="120"/>
                  </a:lnTo>
                  <a:lnTo>
                    <a:pt x="48" y="130"/>
                  </a:lnTo>
                  <a:lnTo>
                    <a:pt x="60" y="144"/>
                  </a:lnTo>
                  <a:lnTo>
                    <a:pt x="70" y="156"/>
                  </a:lnTo>
                  <a:lnTo>
                    <a:pt x="76" y="168"/>
                  </a:lnTo>
                  <a:lnTo>
                    <a:pt x="72" y="178"/>
                  </a:lnTo>
                  <a:lnTo>
                    <a:pt x="68" y="180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58" y="178"/>
                  </a:lnTo>
                  <a:lnTo>
                    <a:pt x="54" y="176"/>
                  </a:lnTo>
                  <a:lnTo>
                    <a:pt x="52" y="172"/>
                  </a:lnTo>
                  <a:lnTo>
                    <a:pt x="50" y="170"/>
                  </a:lnTo>
                  <a:lnTo>
                    <a:pt x="46" y="168"/>
                  </a:lnTo>
                  <a:lnTo>
                    <a:pt x="34" y="168"/>
                  </a:lnTo>
                  <a:lnTo>
                    <a:pt x="20" y="172"/>
                  </a:lnTo>
                  <a:lnTo>
                    <a:pt x="8" y="182"/>
                  </a:lnTo>
                  <a:lnTo>
                    <a:pt x="2" y="192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8" y="216"/>
                  </a:lnTo>
                  <a:lnTo>
                    <a:pt x="26" y="226"/>
                  </a:lnTo>
                  <a:lnTo>
                    <a:pt x="44" y="232"/>
                  </a:lnTo>
                  <a:lnTo>
                    <a:pt x="62" y="228"/>
                  </a:lnTo>
                  <a:lnTo>
                    <a:pt x="64" y="228"/>
                  </a:lnTo>
                  <a:lnTo>
                    <a:pt x="66" y="226"/>
                  </a:lnTo>
                  <a:lnTo>
                    <a:pt x="70" y="224"/>
                  </a:lnTo>
                  <a:lnTo>
                    <a:pt x="74" y="222"/>
                  </a:lnTo>
                  <a:lnTo>
                    <a:pt x="78" y="222"/>
                  </a:lnTo>
                  <a:lnTo>
                    <a:pt x="82" y="220"/>
                  </a:lnTo>
                  <a:lnTo>
                    <a:pt x="86" y="220"/>
                  </a:lnTo>
                  <a:lnTo>
                    <a:pt x="88" y="222"/>
                  </a:lnTo>
                  <a:lnTo>
                    <a:pt x="90" y="224"/>
                  </a:lnTo>
                  <a:lnTo>
                    <a:pt x="88" y="226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4" y="234"/>
                  </a:lnTo>
                  <a:lnTo>
                    <a:pt x="86" y="236"/>
                  </a:lnTo>
                  <a:lnTo>
                    <a:pt x="88" y="240"/>
                  </a:lnTo>
                  <a:lnTo>
                    <a:pt x="90" y="242"/>
                  </a:lnTo>
                  <a:lnTo>
                    <a:pt x="92" y="246"/>
                  </a:lnTo>
                  <a:lnTo>
                    <a:pt x="92" y="248"/>
                  </a:lnTo>
                  <a:lnTo>
                    <a:pt x="90" y="252"/>
                  </a:lnTo>
                  <a:lnTo>
                    <a:pt x="86" y="256"/>
                  </a:lnTo>
                  <a:lnTo>
                    <a:pt x="76" y="260"/>
                  </a:lnTo>
                  <a:lnTo>
                    <a:pt x="64" y="266"/>
                  </a:lnTo>
                  <a:lnTo>
                    <a:pt x="56" y="274"/>
                  </a:lnTo>
                  <a:lnTo>
                    <a:pt x="52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2" y="284"/>
                  </a:lnTo>
                  <a:lnTo>
                    <a:pt x="52" y="286"/>
                  </a:lnTo>
                  <a:lnTo>
                    <a:pt x="48" y="288"/>
                  </a:lnTo>
                  <a:lnTo>
                    <a:pt x="44" y="290"/>
                  </a:lnTo>
                  <a:lnTo>
                    <a:pt x="36" y="296"/>
                  </a:lnTo>
                  <a:lnTo>
                    <a:pt x="28" y="300"/>
                  </a:lnTo>
                  <a:lnTo>
                    <a:pt x="22" y="304"/>
                  </a:lnTo>
                  <a:lnTo>
                    <a:pt x="18" y="308"/>
                  </a:lnTo>
                  <a:lnTo>
                    <a:pt x="16" y="312"/>
                  </a:lnTo>
                  <a:lnTo>
                    <a:pt x="14" y="316"/>
                  </a:lnTo>
                  <a:lnTo>
                    <a:pt x="16" y="320"/>
                  </a:lnTo>
                  <a:lnTo>
                    <a:pt x="22" y="324"/>
                  </a:lnTo>
                  <a:lnTo>
                    <a:pt x="22" y="326"/>
                  </a:lnTo>
                  <a:lnTo>
                    <a:pt x="24" y="326"/>
                  </a:lnTo>
                  <a:lnTo>
                    <a:pt x="28" y="328"/>
                  </a:lnTo>
                  <a:lnTo>
                    <a:pt x="34" y="330"/>
                  </a:lnTo>
                  <a:lnTo>
                    <a:pt x="38" y="332"/>
                  </a:lnTo>
                  <a:lnTo>
                    <a:pt x="38" y="332"/>
                  </a:lnTo>
                  <a:lnTo>
                    <a:pt x="38" y="336"/>
                  </a:lnTo>
                  <a:lnTo>
                    <a:pt x="38" y="340"/>
                  </a:lnTo>
                  <a:lnTo>
                    <a:pt x="38" y="346"/>
                  </a:lnTo>
                  <a:lnTo>
                    <a:pt x="38" y="352"/>
                  </a:lnTo>
                  <a:lnTo>
                    <a:pt x="42" y="358"/>
                  </a:lnTo>
                  <a:lnTo>
                    <a:pt x="48" y="362"/>
                  </a:lnTo>
                  <a:lnTo>
                    <a:pt x="50" y="362"/>
                  </a:lnTo>
                  <a:lnTo>
                    <a:pt x="54" y="362"/>
                  </a:lnTo>
                  <a:lnTo>
                    <a:pt x="58" y="362"/>
                  </a:lnTo>
                  <a:lnTo>
                    <a:pt x="64" y="362"/>
                  </a:lnTo>
                  <a:lnTo>
                    <a:pt x="68" y="362"/>
                  </a:lnTo>
                  <a:lnTo>
                    <a:pt x="68" y="364"/>
                  </a:lnTo>
                  <a:lnTo>
                    <a:pt x="70" y="366"/>
                  </a:lnTo>
                  <a:lnTo>
                    <a:pt x="70" y="370"/>
                  </a:lnTo>
                  <a:lnTo>
                    <a:pt x="72" y="374"/>
                  </a:lnTo>
                  <a:lnTo>
                    <a:pt x="74" y="380"/>
                  </a:lnTo>
                  <a:lnTo>
                    <a:pt x="74" y="386"/>
                  </a:lnTo>
                  <a:lnTo>
                    <a:pt x="74" y="386"/>
                  </a:lnTo>
                  <a:lnTo>
                    <a:pt x="76" y="388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6" y="386"/>
                  </a:lnTo>
                  <a:lnTo>
                    <a:pt x="90" y="382"/>
                  </a:lnTo>
                  <a:lnTo>
                    <a:pt x="90" y="382"/>
                  </a:lnTo>
                  <a:lnTo>
                    <a:pt x="92" y="382"/>
                  </a:lnTo>
                  <a:lnTo>
                    <a:pt x="94" y="382"/>
                  </a:lnTo>
                  <a:lnTo>
                    <a:pt x="96" y="382"/>
                  </a:lnTo>
                  <a:lnTo>
                    <a:pt x="98" y="384"/>
                  </a:lnTo>
                  <a:lnTo>
                    <a:pt x="98" y="388"/>
                  </a:lnTo>
                  <a:lnTo>
                    <a:pt x="100" y="390"/>
                  </a:lnTo>
                  <a:lnTo>
                    <a:pt x="100" y="392"/>
                  </a:lnTo>
                  <a:lnTo>
                    <a:pt x="102" y="394"/>
                  </a:lnTo>
                  <a:lnTo>
                    <a:pt x="104" y="396"/>
                  </a:lnTo>
                  <a:lnTo>
                    <a:pt x="106" y="398"/>
                  </a:lnTo>
                  <a:lnTo>
                    <a:pt x="110" y="398"/>
                  </a:lnTo>
                  <a:lnTo>
                    <a:pt x="116" y="396"/>
                  </a:lnTo>
                  <a:lnTo>
                    <a:pt x="120" y="392"/>
                  </a:lnTo>
                  <a:lnTo>
                    <a:pt x="122" y="392"/>
                  </a:lnTo>
                  <a:lnTo>
                    <a:pt x="124" y="390"/>
                  </a:lnTo>
                  <a:lnTo>
                    <a:pt x="126" y="388"/>
                  </a:lnTo>
                  <a:lnTo>
                    <a:pt x="128" y="384"/>
                  </a:lnTo>
                  <a:lnTo>
                    <a:pt x="130" y="382"/>
                  </a:lnTo>
                  <a:lnTo>
                    <a:pt x="134" y="380"/>
                  </a:lnTo>
                  <a:lnTo>
                    <a:pt x="136" y="380"/>
                  </a:lnTo>
                  <a:lnTo>
                    <a:pt x="138" y="380"/>
                  </a:lnTo>
                  <a:lnTo>
                    <a:pt x="138" y="384"/>
                  </a:lnTo>
                  <a:lnTo>
                    <a:pt x="138" y="388"/>
                  </a:lnTo>
                  <a:lnTo>
                    <a:pt x="136" y="396"/>
                  </a:lnTo>
                  <a:lnTo>
                    <a:pt x="132" y="408"/>
                  </a:lnTo>
                  <a:lnTo>
                    <a:pt x="126" y="418"/>
                  </a:lnTo>
                  <a:lnTo>
                    <a:pt x="122" y="420"/>
                  </a:lnTo>
                  <a:lnTo>
                    <a:pt x="114" y="426"/>
                  </a:lnTo>
                  <a:lnTo>
                    <a:pt x="104" y="434"/>
                  </a:lnTo>
                  <a:lnTo>
                    <a:pt x="94" y="444"/>
                  </a:lnTo>
                  <a:lnTo>
                    <a:pt x="86" y="454"/>
                  </a:lnTo>
                  <a:lnTo>
                    <a:pt x="84" y="456"/>
                  </a:lnTo>
                  <a:lnTo>
                    <a:pt x="82" y="456"/>
                  </a:lnTo>
                  <a:lnTo>
                    <a:pt x="78" y="458"/>
                  </a:lnTo>
                  <a:lnTo>
                    <a:pt x="74" y="462"/>
                  </a:lnTo>
                  <a:lnTo>
                    <a:pt x="68" y="464"/>
                  </a:lnTo>
                  <a:lnTo>
                    <a:pt x="64" y="470"/>
                  </a:lnTo>
                  <a:lnTo>
                    <a:pt x="62" y="474"/>
                  </a:lnTo>
                  <a:lnTo>
                    <a:pt x="64" y="474"/>
                  </a:lnTo>
                  <a:lnTo>
                    <a:pt x="66" y="472"/>
                  </a:lnTo>
                  <a:lnTo>
                    <a:pt x="72" y="470"/>
                  </a:lnTo>
                  <a:lnTo>
                    <a:pt x="78" y="468"/>
                  </a:lnTo>
                  <a:lnTo>
                    <a:pt x="86" y="466"/>
                  </a:lnTo>
                  <a:lnTo>
                    <a:pt x="94" y="464"/>
                  </a:lnTo>
                  <a:lnTo>
                    <a:pt x="106" y="458"/>
                  </a:lnTo>
                  <a:lnTo>
                    <a:pt x="120" y="450"/>
                  </a:lnTo>
                  <a:lnTo>
                    <a:pt x="134" y="436"/>
                  </a:lnTo>
                  <a:lnTo>
                    <a:pt x="148" y="424"/>
                  </a:lnTo>
                  <a:lnTo>
                    <a:pt x="160" y="412"/>
                  </a:lnTo>
                  <a:lnTo>
                    <a:pt x="160" y="412"/>
                  </a:lnTo>
                  <a:lnTo>
                    <a:pt x="164" y="410"/>
                  </a:lnTo>
                  <a:lnTo>
                    <a:pt x="168" y="408"/>
                  </a:lnTo>
                  <a:lnTo>
                    <a:pt x="172" y="404"/>
                  </a:lnTo>
                  <a:lnTo>
                    <a:pt x="176" y="402"/>
                  </a:lnTo>
                  <a:lnTo>
                    <a:pt x="180" y="398"/>
                  </a:lnTo>
                  <a:lnTo>
                    <a:pt x="184" y="394"/>
                  </a:lnTo>
                  <a:lnTo>
                    <a:pt x="186" y="390"/>
                  </a:lnTo>
                  <a:lnTo>
                    <a:pt x="184" y="386"/>
                  </a:lnTo>
                  <a:lnTo>
                    <a:pt x="182" y="382"/>
                  </a:lnTo>
                  <a:lnTo>
                    <a:pt x="180" y="382"/>
                  </a:lnTo>
                  <a:lnTo>
                    <a:pt x="178" y="380"/>
                  </a:lnTo>
                  <a:lnTo>
                    <a:pt x="178" y="378"/>
                  </a:lnTo>
                  <a:lnTo>
                    <a:pt x="176" y="376"/>
                  </a:lnTo>
                  <a:lnTo>
                    <a:pt x="178" y="374"/>
                  </a:lnTo>
                  <a:lnTo>
                    <a:pt x="182" y="372"/>
                  </a:lnTo>
                  <a:lnTo>
                    <a:pt x="184" y="368"/>
                  </a:lnTo>
                  <a:lnTo>
                    <a:pt x="188" y="360"/>
                  </a:lnTo>
                  <a:lnTo>
                    <a:pt x="194" y="350"/>
                  </a:lnTo>
                  <a:lnTo>
                    <a:pt x="200" y="340"/>
                  </a:lnTo>
                  <a:lnTo>
                    <a:pt x="204" y="328"/>
                  </a:lnTo>
                  <a:lnTo>
                    <a:pt x="206" y="326"/>
                  </a:lnTo>
                  <a:lnTo>
                    <a:pt x="214" y="322"/>
                  </a:lnTo>
                  <a:lnTo>
                    <a:pt x="226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6" y="320"/>
                  </a:lnTo>
                  <a:lnTo>
                    <a:pt x="248" y="322"/>
                  </a:lnTo>
                  <a:lnTo>
                    <a:pt x="250" y="322"/>
                  </a:lnTo>
                  <a:lnTo>
                    <a:pt x="252" y="324"/>
                  </a:lnTo>
                  <a:lnTo>
                    <a:pt x="252" y="326"/>
                  </a:lnTo>
                  <a:lnTo>
                    <a:pt x="248" y="328"/>
                  </a:lnTo>
                  <a:lnTo>
                    <a:pt x="244" y="328"/>
                  </a:lnTo>
                  <a:lnTo>
                    <a:pt x="232" y="332"/>
                  </a:lnTo>
                  <a:lnTo>
                    <a:pt x="220" y="336"/>
                  </a:lnTo>
                  <a:lnTo>
                    <a:pt x="212" y="346"/>
                  </a:lnTo>
                  <a:lnTo>
                    <a:pt x="212" y="348"/>
                  </a:lnTo>
                  <a:lnTo>
                    <a:pt x="212" y="350"/>
                  </a:lnTo>
                  <a:lnTo>
                    <a:pt x="210" y="354"/>
                  </a:lnTo>
                  <a:lnTo>
                    <a:pt x="208" y="358"/>
                  </a:lnTo>
                  <a:lnTo>
                    <a:pt x="206" y="360"/>
                  </a:lnTo>
                  <a:lnTo>
                    <a:pt x="206" y="362"/>
                  </a:lnTo>
                  <a:lnTo>
                    <a:pt x="206" y="364"/>
                  </a:lnTo>
                  <a:lnTo>
                    <a:pt x="206" y="366"/>
                  </a:lnTo>
                  <a:lnTo>
                    <a:pt x="206" y="370"/>
                  </a:lnTo>
                  <a:lnTo>
                    <a:pt x="208" y="372"/>
                  </a:lnTo>
                  <a:lnTo>
                    <a:pt x="208" y="376"/>
                  </a:lnTo>
                  <a:lnTo>
                    <a:pt x="212" y="376"/>
                  </a:lnTo>
                  <a:lnTo>
                    <a:pt x="214" y="376"/>
                  </a:lnTo>
                  <a:lnTo>
                    <a:pt x="220" y="376"/>
                  </a:lnTo>
                  <a:lnTo>
                    <a:pt x="220" y="374"/>
                  </a:lnTo>
                  <a:lnTo>
                    <a:pt x="224" y="372"/>
                  </a:lnTo>
                  <a:lnTo>
                    <a:pt x="228" y="370"/>
                  </a:lnTo>
                  <a:lnTo>
                    <a:pt x="232" y="368"/>
                  </a:lnTo>
                  <a:lnTo>
                    <a:pt x="236" y="364"/>
                  </a:lnTo>
                  <a:lnTo>
                    <a:pt x="242" y="360"/>
                  </a:lnTo>
                  <a:lnTo>
                    <a:pt x="246" y="356"/>
                  </a:lnTo>
                  <a:lnTo>
                    <a:pt x="248" y="354"/>
                  </a:lnTo>
                  <a:lnTo>
                    <a:pt x="250" y="350"/>
                  </a:lnTo>
                  <a:lnTo>
                    <a:pt x="250" y="348"/>
                  </a:lnTo>
                  <a:lnTo>
                    <a:pt x="250" y="346"/>
                  </a:lnTo>
                  <a:lnTo>
                    <a:pt x="252" y="344"/>
                  </a:lnTo>
                  <a:lnTo>
                    <a:pt x="252" y="340"/>
                  </a:lnTo>
                  <a:lnTo>
                    <a:pt x="254" y="338"/>
                  </a:lnTo>
                  <a:lnTo>
                    <a:pt x="256" y="334"/>
                  </a:lnTo>
                  <a:lnTo>
                    <a:pt x="258" y="334"/>
                  </a:lnTo>
                  <a:lnTo>
                    <a:pt x="262" y="332"/>
                  </a:lnTo>
                  <a:lnTo>
                    <a:pt x="266" y="334"/>
                  </a:lnTo>
                  <a:lnTo>
                    <a:pt x="270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80" y="338"/>
                  </a:lnTo>
                  <a:lnTo>
                    <a:pt x="284" y="340"/>
                  </a:lnTo>
                  <a:lnTo>
                    <a:pt x="290" y="342"/>
                  </a:lnTo>
                  <a:lnTo>
                    <a:pt x="294" y="346"/>
                  </a:lnTo>
                  <a:lnTo>
                    <a:pt x="296" y="350"/>
                  </a:lnTo>
                  <a:lnTo>
                    <a:pt x="300" y="352"/>
                  </a:lnTo>
                  <a:lnTo>
                    <a:pt x="312" y="354"/>
                  </a:lnTo>
                  <a:lnTo>
                    <a:pt x="330" y="358"/>
                  </a:lnTo>
                  <a:lnTo>
                    <a:pt x="332" y="358"/>
                  </a:lnTo>
                  <a:lnTo>
                    <a:pt x="336" y="358"/>
                  </a:lnTo>
                  <a:lnTo>
                    <a:pt x="340" y="362"/>
                  </a:lnTo>
                  <a:lnTo>
                    <a:pt x="344" y="364"/>
                  </a:lnTo>
                  <a:lnTo>
                    <a:pt x="348" y="370"/>
                  </a:lnTo>
                  <a:lnTo>
                    <a:pt x="350" y="368"/>
                  </a:lnTo>
                  <a:lnTo>
                    <a:pt x="350" y="366"/>
                  </a:lnTo>
                  <a:lnTo>
                    <a:pt x="354" y="364"/>
                  </a:lnTo>
                  <a:lnTo>
                    <a:pt x="356" y="362"/>
                  </a:lnTo>
                  <a:lnTo>
                    <a:pt x="360" y="362"/>
                  </a:lnTo>
                  <a:lnTo>
                    <a:pt x="364" y="362"/>
                  </a:lnTo>
                  <a:lnTo>
                    <a:pt x="366" y="366"/>
                  </a:lnTo>
                  <a:lnTo>
                    <a:pt x="372" y="372"/>
                  </a:lnTo>
                  <a:lnTo>
                    <a:pt x="380" y="382"/>
                  </a:lnTo>
                  <a:lnTo>
                    <a:pt x="390" y="392"/>
                  </a:lnTo>
                  <a:lnTo>
                    <a:pt x="398" y="402"/>
                  </a:lnTo>
                  <a:lnTo>
                    <a:pt x="406" y="408"/>
                  </a:lnTo>
                  <a:lnTo>
                    <a:pt x="408" y="410"/>
                  </a:lnTo>
                  <a:lnTo>
                    <a:pt x="424" y="386"/>
                  </a:lnTo>
                  <a:lnTo>
                    <a:pt x="426" y="388"/>
                  </a:lnTo>
                  <a:lnTo>
                    <a:pt x="432" y="398"/>
                  </a:lnTo>
                  <a:lnTo>
                    <a:pt x="438" y="408"/>
                  </a:lnTo>
                  <a:lnTo>
                    <a:pt x="442" y="418"/>
                  </a:lnTo>
                  <a:lnTo>
                    <a:pt x="444" y="418"/>
                  </a:lnTo>
                  <a:lnTo>
                    <a:pt x="446" y="420"/>
                  </a:lnTo>
                  <a:lnTo>
                    <a:pt x="448" y="424"/>
                  </a:lnTo>
                  <a:lnTo>
                    <a:pt x="452" y="428"/>
                  </a:lnTo>
                  <a:lnTo>
                    <a:pt x="456" y="432"/>
                  </a:lnTo>
                  <a:lnTo>
                    <a:pt x="458" y="436"/>
                  </a:lnTo>
                  <a:lnTo>
                    <a:pt x="458" y="436"/>
                  </a:lnTo>
                  <a:lnTo>
                    <a:pt x="458" y="440"/>
                  </a:lnTo>
                  <a:lnTo>
                    <a:pt x="458" y="444"/>
                  </a:lnTo>
                  <a:lnTo>
                    <a:pt x="460" y="450"/>
                  </a:lnTo>
                  <a:lnTo>
                    <a:pt x="462" y="454"/>
                  </a:lnTo>
                  <a:lnTo>
                    <a:pt x="466" y="458"/>
                  </a:lnTo>
                  <a:lnTo>
                    <a:pt x="466" y="460"/>
                  </a:lnTo>
                  <a:lnTo>
                    <a:pt x="466" y="460"/>
                  </a:lnTo>
                  <a:lnTo>
                    <a:pt x="466" y="462"/>
                  </a:lnTo>
                  <a:lnTo>
                    <a:pt x="468" y="462"/>
                  </a:lnTo>
                  <a:lnTo>
                    <a:pt x="470" y="462"/>
                  </a:lnTo>
                  <a:lnTo>
                    <a:pt x="472" y="462"/>
                  </a:lnTo>
                  <a:lnTo>
                    <a:pt x="476" y="458"/>
                  </a:lnTo>
                  <a:lnTo>
                    <a:pt x="476" y="458"/>
                  </a:lnTo>
                  <a:lnTo>
                    <a:pt x="476" y="460"/>
                  </a:lnTo>
                  <a:lnTo>
                    <a:pt x="478" y="460"/>
                  </a:lnTo>
                  <a:lnTo>
                    <a:pt x="478" y="464"/>
                  </a:lnTo>
                  <a:lnTo>
                    <a:pt x="478" y="468"/>
                  </a:lnTo>
                  <a:lnTo>
                    <a:pt x="480" y="474"/>
                  </a:lnTo>
                  <a:lnTo>
                    <a:pt x="478" y="474"/>
                  </a:lnTo>
                  <a:lnTo>
                    <a:pt x="478" y="476"/>
                  </a:lnTo>
                  <a:lnTo>
                    <a:pt x="476" y="480"/>
                  </a:lnTo>
                  <a:lnTo>
                    <a:pt x="476" y="484"/>
                  </a:lnTo>
                  <a:lnTo>
                    <a:pt x="476" y="488"/>
                  </a:lnTo>
                  <a:lnTo>
                    <a:pt x="478" y="494"/>
                  </a:lnTo>
                  <a:lnTo>
                    <a:pt x="480" y="496"/>
                  </a:lnTo>
                  <a:lnTo>
                    <a:pt x="484" y="498"/>
                  </a:lnTo>
                  <a:lnTo>
                    <a:pt x="486" y="494"/>
                  </a:lnTo>
                  <a:lnTo>
                    <a:pt x="488" y="486"/>
                  </a:lnTo>
                  <a:lnTo>
                    <a:pt x="490" y="474"/>
                  </a:lnTo>
                  <a:lnTo>
                    <a:pt x="492" y="464"/>
                  </a:lnTo>
                  <a:lnTo>
                    <a:pt x="492" y="456"/>
                  </a:lnTo>
                  <a:lnTo>
                    <a:pt x="490" y="456"/>
                  </a:lnTo>
                  <a:lnTo>
                    <a:pt x="488" y="454"/>
                  </a:lnTo>
                  <a:lnTo>
                    <a:pt x="484" y="450"/>
                  </a:lnTo>
                  <a:lnTo>
                    <a:pt x="478" y="444"/>
                  </a:lnTo>
                  <a:lnTo>
                    <a:pt x="474" y="438"/>
                  </a:lnTo>
                  <a:lnTo>
                    <a:pt x="470" y="430"/>
                  </a:lnTo>
                  <a:lnTo>
                    <a:pt x="468" y="426"/>
                  </a:lnTo>
                  <a:lnTo>
                    <a:pt x="462" y="418"/>
                  </a:lnTo>
                  <a:lnTo>
                    <a:pt x="454" y="406"/>
                  </a:lnTo>
                  <a:lnTo>
                    <a:pt x="444" y="392"/>
                  </a:lnTo>
                  <a:lnTo>
                    <a:pt x="434" y="380"/>
                  </a:lnTo>
                  <a:lnTo>
                    <a:pt x="426" y="370"/>
                  </a:lnTo>
                  <a:lnTo>
                    <a:pt x="420" y="366"/>
                  </a:lnTo>
                  <a:lnTo>
                    <a:pt x="418" y="366"/>
                  </a:lnTo>
                  <a:lnTo>
                    <a:pt x="416" y="368"/>
                  </a:lnTo>
                  <a:lnTo>
                    <a:pt x="412" y="372"/>
                  </a:lnTo>
                  <a:lnTo>
                    <a:pt x="408" y="374"/>
                  </a:lnTo>
                  <a:lnTo>
                    <a:pt x="402" y="378"/>
                  </a:lnTo>
                  <a:lnTo>
                    <a:pt x="398" y="378"/>
                  </a:lnTo>
                  <a:lnTo>
                    <a:pt x="396" y="376"/>
                  </a:lnTo>
                  <a:lnTo>
                    <a:pt x="388" y="370"/>
                  </a:lnTo>
                  <a:lnTo>
                    <a:pt x="378" y="362"/>
                  </a:lnTo>
                  <a:lnTo>
                    <a:pt x="368" y="354"/>
                  </a:lnTo>
                  <a:lnTo>
                    <a:pt x="358" y="348"/>
                  </a:lnTo>
                  <a:lnTo>
                    <a:pt x="350" y="342"/>
                  </a:lnTo>
                  <a:lnTo>
                    <a:pt x="338" y="342"/>
                  </a:lnTo>
                  <a:lnTo>
                    <a:pt x="338" y="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" name="Freeform 374"/>
            <p:cNvSpPr>
              <a:spLocks/>
            </p:cNvSpPr>
            <p:nvPr/>
          </p:nvSpPr>
          <p:spPr bwMode="gray">
            <a:xfrm>
              <a:off x="3863" y="2400"/>
              <a:ext cx="738" cy="404"/>
            </a:xfrm>
            <a:custGeom>
              <a:avLst/>
              <a:gdLst>
                <a:gd name="T0" fmla="*/ 704 w 738"/>
                <a:gd name="T1" fmla="*/ 42 h 404"/>
                <a:gd name="T2" fmla="*/ 724 w 738"/>
                <a:gd name="T3" fmla="*/ 30 h 404"/>
                <a:gd name="T4" fmla="*/ 724 w 738"/>
                <a:gd name="T5" fmla="*/ 64 h 404"/>
                <a:gd name="T6" fmla="*/ 738 w 738"/>
                <a:gd name="T7" fmla="*/ 74 h 404"/>
                <a:gd name="T8" fmla="*/ 726 w 738"/>
                <a:gd name="T9" fmla="*/ 82 h 404"/>
                <a:gd name="T10" fmla="*/ 702 w 738"/>
                <a:gd name="T11" fmla="*/ 96 h 404"/>
                <a:gd name="T12" fmla="*/ 684 w 738"/>
                <a:gd name="T13" fmla="*/ 114 h 404"/>
                <a:gd name="T14" fmla="*/ 688 w 738"/>
                <a:gd name="T15" fmla="*/ 126 h 404"/>
                <a:gd name="T16" fmla="*/ 696 w 738"/>
                <a:gd name="T17" fmla="*/ 136 h 404"/>
                <a:gd name="T18" fmla="*/ 668 w 738"/>
                <a:gd name="T19" fmla="*/ 140 h 404"/>
                <a:gd name="T20" fmla="*/ 644 w 738"/>
                <a:gd name="T21" fmla="*/ 142 h 404"/>
                <a:gd name="T22" fmla="*/ 646 w 738"/>
                <a:gd name="T23" fmla="*/ 162 h 404"/>
                <a:gd name="T24" fmla="*/ 642 w 738"/>
                <a:gd name="T25" fmla="*/ 192 h 404"/>
                <a:gd name="T26" fmla="*/ 630 w 738"/>
                <a:gd name="T27" fmla="*/ 184 h 404"/>
                <a:gd name="T28" fmla="*/ 622 w 738"/>
                <a:gd name="T29" fmla="*/ 186 h 404"/>
                <a:gd name="T30" fmla="*/ 626 w 738"/>
                <a:gd name="T31" fmla="*/ 204 h 404"/>
                <a:gd name="T32" fmla="*/ 616 w 738"/>
                <a:gd name="T33" fmla="*/ 218 h 404"/>
                <a:gd name="T34" fmla="*/ 624 w 738"/>
                <a:gd name="T35" fmla="*/ 234 h 404"/>
                <a:gd name="T36" fmla="*/ 610 w 738"/>
                <a:gd name="T37" fmla="*/ 240 h 404"/>
                <a:gd name="T38" fmla="*/ 556 w 738"/>
                <a:gd name="T39" fmla="*/ 296 h 404"/>
                <a:gd name="T40" fmla="*/ 550 w 738"/>
                <a:gd name="T41" fmla="*/ 320 h 404"/>
                <a:gd name="T42" fmla="*/ 572 w 738"/>
                <a:gd name="T43" fmla="*/ 368 h 404"/>
                <a:gd name="T44" fmla="*/ 566 w 738"/>
                <a:gd name="T45" fmla="*/ 404 h 404"/>
                <a:gd name="T46" fmla="*/ 528 w 738"/>
                <a:gd name="T47" fmla="*/ 348 h 404"/>
                <a:gd name="T48" fmla="*/ 516 w 738"/>
                <a:gd name="T49" fmla="*/ 326 h 404"/>
                <a:gd name="T50" fmla="*/ 446 w 738"/>
                <a:gd name="T51" fmla="*/ 324 h 404"/>
                <a:gd name="T52" fmla="*/ 382 w 738"/>
                <a:gd name="T53" fmla="*/ 334 h 404"/>
                <a:gd name="T54" fmla="*/ 344 w 738"/>
                <a:gd name="T55" fmla="*/ 376 h 404"/>
                <a:gd name="T56" fmla="*/ 308 w 738"/>
                <a:gd name="T57" fmla="*/ 350 h 404"/>
                <a:gd name="T58" fmla="*/ 288 w 738"/>
                <a:gd name="T59" fmla="*/ 336 h 404"/>
                <a:gd name="T60" fmla="*/ 262 w 738"/>
                <a:gd name="T61" fmla="*/ 334 h 404"/>
                <a:gd name="T62" fmla="*/ 228 w 738"/>
                <a:gd name="T63" fmla="*/ 296 h 404"/>
                <a:gd name="T64" fmla="*/ 176 w 738"/>
                <a:gd name="T65" fmla="*/ 306 h 404"/>
                <a:gd name="T66" fmla="*/ 112 w 738"/>
                <a:gd name="T67" fmla="*/ 288 h 404"/>
                <a:gd name="T68" fmla="*/ 84 w 738"/>
                <a:gd name="T69" fmla="*/ 272 h 404"/>
                <a:gd name="T70" fmla="*/ 52 w 738"/>
                <a:gd name="T71" fmla="*/ 252 h 404"/>
                <a:gd name="T72" fmla="*/ 2 w 738"/>
                <a:gd name="T73" fmla="*/ 156 h 404"/>
                <a:gd name="T74" fmla="*/ 6 w 738"/>
                <a:gd name="T75" fmla="*/ 102 h 404"/>
                <a:gd name="T76" fmla="*/ 6 w 738"/>
                <a:gd name="T77" fmla="*/ 62 h 404"/>
                <a:gd name="T78" fmla="*/ 14 w 738"/>
                <a:gd name="T79" fmla="*/ 22 h 404"/>
                <a:gd name="T80" fmla="*/ 416 w 738"/>
                <a:gd name="T81" fmla="*/ 12 h 404"/>
                <a:gd name="T82" fmla="*/ 432 w 738"/>
                <a:gd name="T83" fmla="*/ 22 h 404"/>
                <a:gd name="T84" fmla="*/ 416 w 738"/>
                <a:gd name="T85" fmla="*/ 40 h 404"/>
                <a:gd name="T86" fmla="*/ 454 w 738"/>
                <a:gd name="T87" fmla="*/ 42 h 404"/>
                <a:gd name="T88" fmla="*/ 484 w 738"/>
                <a:gd name="T89" fmla="*/ 42 h 404"/>
                <a:gd name="T90" fmla="*/ 502 w 738"/>
                <a:gd name="T91" fmla="*/ 44 h 404"/>
                <a:gd name="T92" fmla="*/ 490 w 738"/>
                <a:gd name="T93" fmla="*/ 60 h 404"/>
                <a:gd name="T94" fmla="*/ 472 w 738"/>
                <a:gd name="T95" fmla="*/ 66 h 404"/>
                <a:gd name="T96" fmla="*/ 476 w 738"/>
                <a:gd name="T97" fmla="*/ 84 h 404"/>
                <a:gd name="T98" fmla="*/ 472 w 738"/>
                <a:gd name="T99" fmla="*/ 134 h 404"/>
                <a:gd name="T100" fmla="*/ 490 w 738"/>
                <a:gd name="T101" fmla="*/ 108 h 404"/>
                <a:gd name="T102" fmla="*/ 504 w 738"/>
                <a:gd name="T103" fmla="*/ 64 h 404"/>
                <a:gd name="T104" fmla="*/ 520 w 738"/>
                <a:gd name="T105" fmla="*/ 64 h 404"/>
                <a:gd name="T106" fmla="*/ 518 w 738"/>
                <a:gd name="T107" fmla="*/ 90 h 404"/>
                <a:gd name="T108" fmla="*/ 530 w 738"/>
                <a:gd name="T109" fmla="*/ 92 h 404"/>
                <a:gd name="T110" fmla="*/ 536 w 738"/>
                <a:gd name="T111" fmla="*/ 120 h 404"/>
                <a:gd name="T112" fmla="*/ 546 w 738"/>
                <a:gd name="T113" fmla="*/ 128 h 404"/>
                <a:gd name="T114" fmla="*/ 586 w 738"/>
                <a:gd name="T115" fmla="*/ 114 h 404"/>
                <a:gd name="T116" fmla="*/ 596 w 738"/>
                <a:gd name="T117" fmla="*/ 94 h 404"/>
                <a:gd name="T118" fmla="*/ 634 w 738"/>
                <a:gd name="T119" fmla="*/ 8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8" h="404">
                  <a:moveTo>
                    <a:pt x="640" y="76"/>
                  </a:moveTo>
                  <a:lnTo>
                    <a:pt x="650" y="64"/>
                  </a:lnTo>
                  <a:lnTo>
                    <a:pt x="664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698" y="52"/>
                  </a:lnTo>
                  <a:lnTo>
                    <a:pt x="704" y="42"/>
                  </a:lnTo>
                  <a:lnTo>
                    <a:pt x="708" y="36"/>
                  </a:lnTo>
                  <a:lnTo>
                    <a:pt x="712" y="32"/>
                  </a:lnTo>
                  <a:lnTo>
                    <a:pt x="716" y="30"/>
                  </a:lnTo>
                  <a:lnTo>
                    <a:pt x="720" y="28"/>
                  </a:lnTo>
                  <a:lnTo>
                    <a:pt x="722" y="28"/>
                  </a:lnTo>
                  <a:lnTo>
                    <a:pt x="724" y="30"/>
                  </a:lnTo>
                  <a:lnTo>
                    <a:pt x="724" y="30"/>
                  </a:lnTo>
                  <a:lnTo>
                    <a:pt x="726" y="30"/>
                  </a:lnTo>
                  <a:lnTo>
                    <a:pt x="732" y="32"/>
                  </a:lnTo>
                  <a:lnTo>
                    <a:pt x="734" y="40"/>
                  </a:lnTo>
                  <a:lnTo>
                    <a:pt x="732" y="48"/>
                  </a:lnTo>
                  <a:lnTo>
                    <a:pt x="728" y="56"/>
                  </a:lnTo>
                  <a:lnTo>
                    <a:pt x="726" y="62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6" y="66"/>
                  </a:lnTo>
                  <a:lnTo>
                    <a:pt x="728" y="68"/>
                  </a:lnTo>
                  <a:lnTo>
                    <a:pt x="732" y="70"/>
                  </a:lnTo>
                  <a:lnTo>
                    <a:pt x="734" y="72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6"/>
                  </a:lnTo>
                  <a:lnTo>
                    <a:pt x="736" y="76"/>
                  </a:lnTo>
                  <a:lnTo>
                    <a:pt x="734" y="78"/>
                  </a:lnTo>
                  <a:lnTo>
                    <a:pt x="730" y="80"/>
                  </a:lnTo>
                  <a:lnTo>
                    <a:pt x="730" y="82"/>
                  </a:lnTo>
                  <a:lnTo>
                    <a:pt x="726" y="82"/>
                  </a:lnTo>
                  <a:lnTo>
                    <a:pt x="722" y="84"/>
                  </a:lnTo>
                  <a:lnTo>
                    <a:pt x="718" y="86"/>
                  </a:lnTo>
                  <a:lnTo>
                    <a:pt x="712" y="86"/>
                  </a:lnTo>
                  <a:lnTo>
                    <a:pt x="708" y="88"/>
                  </a:lnTo>
                  <a:lnTo>
                    <a:pt x="706" y="90"/>
                  </a:lnTo>
                  <a:lnTo>
                    <a:pt x="704" y="92"/>
                  </a:lnTo>
                  <a:lnTo>
                    <a:pt x="702" y="96"/>
                  </a:lnTo>
                  <a:lnTo>
                    <a:pt x="698" y="100"/>
                  </a:lnTo>
                  <a:lnTo>
                    <a:pt x="696" y="104"/>
                  </a:lnTo>
                  <a:lnTo>
                    <a:pt x="692" y="106"/>
                  </a:lnTo>
                  <a:lnTo>
                    <a:pt x="692" y="108"/>
                  </a:lnTo>
                  <a:lnTo>
                    <a:pt x="690" y="108"/>
                  </a:lnTo>
                  <a:lnTo>
                    <a:pt x="688" y="110"/>
                  </a:lnTo>
                  <a:lnTo>
                    <a:pt x="684" y="114"/>
                  </a:lnTo>
                  <a:lnTo>
                    <a:pt x="682" y="116"/>
                  </a:lnTo>
                  <a:lnTo>
                    <a:pt x="680" y="118"/>
                  </a:lnTo>
                  <a:lnTo>
                    <a:pt x="680" y="122"/>
                  </a:lnTo>
                  <a:lnTo>
                    <a:pt x="680" y="124"/>
                  </a:lnTo>
                  <a:lnTo>
                    <a:pt x="684" y="124"/>
                  </a:lnTo>
                  <a:lnTo>
                    <a:pt x="686" y="124"/>
                  </a:lnTo>
                  <a:lnTo>
                    <a:pt x="688" y="126"/>
                  </a:lnTo>
                  <a:lnTo>
                    <a:pt x="692" y="126"/>
                  </a:lnTo>
                  <a:lnTo>
                    <a:pt x="694" y="126"/>
                  </a:lnTo>
                  <a:lnTo>
                    <a:pt x="698" y="128"/>
                  </a:lnTo>
                  <a:lnTo>
                    <a:pt x="700" y="130"/>
                  </a:lnTo>
                  <a:lnTo>
                    <a:pt x="702" y="132"/>
                  </a:lnTo>
                  <a:lnTo>
                    <a:pt x="700" y="134"/>
                  </a:lnTo>
                  <a:lnTo>
                    <a:pt x="696" y="136"/>
                  </a:lnTo>
                  <a:lnTo>
                    <a:pt x="692" y="138"/>
                  </a:lnTo>
                  <a:lnTo>
                    <a:pt x="688" y="138"/>
                  </a:lnTo>
                  <a:lnTo>
                    <a:pt x="682" y="138"/>
                  </a:lnTo>
                  <a:lnTo>
                    <a:pt x="676" y="138"/>
                  </a:lnTo>
                  <a:lnTo>
                    <a:pt x="676" y="138"/>
                  </a:lnTo>
                  <a:lnTo>
                    <a:pt x="672" y="138"/>
                  </a:lnTo>
                  <a:lnTo>
                    <a:pt x="668" y="140"/>
                  </a:lnTo>
                  <a:lnTo>
                    <a:pt x="662" y="142"/>
                  </a:lnTo>
                  <a:lnTo>
                    <a:pt x="656" y="142"/>
                  </a:lnTo>
                  <a:lnTo>
                    <a:pt x="650" y="142"/>
                  </a:lnTo>
                  <a:lnTo>
                    <a:pt x="646" y="140"/>
                  </a:lnTo>
                  <a:lnTo>
                    <a:pt x="646" y="142"/>
                  </a:lnTo>
                  <a:lnTo>
                    <a:pt x="644" y="142"/>
                  </a:lnTo>
                  <a:lnTo>
                    <a:pt x="644" y="142"/>
                  </a:lnTo>
                  <a:lnTo>
                    <a:pt x="642" y="144"/>
                  </a:lnTo>
                  <a:lnTo>
                    <a:pt x="642" y="146"/>
                  </a:lnTo>
                  <a:lnTo>
                    <a:pt x="642" y="150"/>
                  </a:lnTo>
                  <a:lnTo>
                    <a:pt x="646" y="152"/>
                  </a:lnTo>
                  <a:lnTo>
                    <a:pt x="646" y="154"/>
                  </a:lnTo>
                  <a:lnTo>
                    <a:pt x="646" y="158"/>
                  </a:lnTo>
                  <a:lnTo>
                    <a:pt x="646" y="162"/>
                  </a:lnTo>
                  <a:lnTo>
                    <a:pt x="646" y="168"/>
                  </a:lnTo>
                  <a:lnTo>
                    <a:pt x="646" y="174"/>
                  </a:lnTo>
                  <a:lnTo>
                    <a:pt x="646" y="178"/>
                  </a:lnTo>
                  <a:lnTo>
                    <a:pt x="646" y="182"/>
                  </a:lnTo>
                  <a:lnTo>
                    <a:pt x="644" y="186"/>
                  </a:lnTo>
                  <a:lnTo>
                    <a:pt x="644" y="190"/>
                  </a:lnTo>
                  <a:lnTo>
                    <a:pt x="642" y="192"/>
                  </a:lnTo>
                  <a:lnTo>
                    <a:pt x="640" y="194"/>
                  </a:lnTo>
                  <a:lnTo>
                    <a:pt x="638" y="192"/>
                  </a:lnTo>
                  <a:lnTo>
                    <a:pt x="638" y="188"/>
                  </a:lnTo>
                  <a:lnTo>
                    <a:pt x="638" y="184"/>
                  </a:lnTo>
                  <a:lnTo>
                    <a:pt x="638" y="184"/>
                  </a:lnTo>
                  <a:lnTo>
                    <a:pt x="634" y="176"/>
                  </a:lnTo>
                  <a:lnTo>
                    <a:pt x="630" y="184"/>
                  </a:lnTo>
                  <a:lnTo>
                    <a:pt x="620" y="176"/>
                  </a:lnTo>
                  <a:lnTo>
                    <a:pt x="620" y="176"/>
                  </a:lnTo>
                  <a:lnTo>
                    <a:pt x="620" y="178"/>
                  </a:lnTo>
                  <a:lnTo>
                    <a:pt x="620" y="178"/>
                  </a:lnTo>
                  <a:lnTo>
                    <a:pt x="620" y="180"/>
                  </a:lnTo>
                  <a:lnTo>
                    <a:pt x="620" y="182"/>
                  </a:lnTo>
                  <a:lnTo>
                    <a:pt x="622" y="186"/>
                  </a:lnTo>
                  <a:lnTo>
                    <a:pt x="622" y="186"/>
                  </a:lnTo>
                  <a:lnTo>
                    <a:pt x="624" y="188"/>
                  </a:lnTo>
                  <a:lnTo>
                    <a:pt x="626" y="192"/>
                  </a:lnTo>
                  <a:lnTo>
                    <a:pt x="628" y="196"/>
                  </a:lnTo>
                  <a:lnTo>
                    <a:pt x="628" y="202"/>
                  </a:lnTo>
                  <a:lnTo>
                    <a:pt x="626" y="202"/>
                  </a:lnTo>
                  <a:lnTo>
                    <a:pt x="626" y="204"/>
                  </a:lnTo>
                  <a:lnTo>
                    <a:pt x="624" y="204"/>
                  </a:lnTo>
                  <a:lnTo>
                    <a:pt x="620" y="206"/>
                  </a:lnTo>
                  <a:lnTo>
                    <a:pt x="612" y="206"/>
                  </a:lnTo>
                  <a:lnTo>
                    <a:pt x="612" y="208"/>
                  </a:lnTo>
                  <a:lnTo>
                    <a:pt x="614" y="210"/>
                  </a:lnTo>
                  <a:lnTo>
                    <a:pt x="614" y="214"/>
                  </a:lnTo>
                  <a:lnTo>
                    <a:pt x="616" y="218"/>
                  </a:lnTo>
                  <a:lnTo>
                    <a:pt x="618" y="226"/>
                  </a:lnTo>
                  <a:lnTo>
                    <a:pt x="618" y="226"/>
                  </a:lnTo>
                  <a:lnTo>
                    <a:pt x="620" y="228"/>
                  </a:lnTo>
                  <a:lnTo>
                    <a:pt x="622" y="228"/>
                  </a:lnTo>
                  <a:lnTo>
                    <a:pt x="624" y="230"/>
                  </a:lnTo>
                  <a:lnTo>
                    <a:pt x="624" y="232"/>
                  </a:lnTo>
                  <a:lnTo>
                    <a:pt x="624" y="234"/>
                  </a:lnTo>
                  <a:lnTo>
                    <a:pt x="622" y="234"/>
                  </a:lnTo>
                  <a:lnTo>
                    <a:pt x="618" y="236"/>
                  </a:lnTo>
                  <a:lnTo>
                    <a:pt x="618" y="236"/>
                  </a:lnTo>
                  <a:lnTo>
                    <a:pt x="616" y="236"/>
                  </a:lnTo>
                  <a:lnTo>
                    <a:pt x="614" y="236"/>
                  </a:lnTo>
                  <a:lnTo>
                    <a:pt x="612" y="238"/>
                  </a:lnTo>
                  <a:lnTo>
                    <a:pt x="610" y="240"/>
                  </a:lnTo>
                  <a:lnTo>
                    <a:pt x="610" y="246"/>
                  </a:lnTo>
                  <a:lnTo>
                    <a:pt x="606" y="250"/>
                  </a:lnTo>
                  <a:lnTo>
                    <a:pt x="602" y="252"/>
                  </a:lnTo>
                  <a:lnTo>
                    <a:pt x="594" y="260"/>
                  </a:lnTo>
                  <a:lnTo>
                    <a:pt x="582" y="270"/>
                  </a:lnTo>
                  <a:lnTo>
                    <a:pt x="570" y="284"/>
                  </a:lnTo>
                  <a:lnTo>
                    <a:pt x="556" y="296"/>
                  </a:lnTo>
                  <a:lnTo>
                    <a:pt x="556" y="296"/>
                  </a:lnTo>
                  <a:lnTo>
                    <a:pt x="554" y="300"/>
                  </a:lnTo>
                  <a:lnTo>
                    <a:pt x="552" y="304"/>
                  </a:lnTo>
                  <a:lnTo>
                    <a:pt x="552" y="308"/>
                  </a:lnTo>
                  <a:lnTo>
                    <a:pt x="550" y="316"/>
                  </a:lnTo>
                  <a:lnTo>
                    <a:pt x="550" y="316"/>
                  </a:lnTo>
                  <a:lnTo>
                    <a:pt x="550" y="320"/>
                  </a:lnTo>
                  <a:lnTo>
                    <a:pt x="550" y="324"/>
                  </a:lnTo>
                  <a:lnTo>
                    <a:pt x="552" y="332"/>
                  </a:lnTo>
                  <a:lnTo>
                    <a:pt x="554" y="338"/>
                  </a:lnTo>
                  <a:lnTo>
                    <a:pt x="558" y="346"/>
                  </a:lnTo>
                  <a:lnTo>
                    <a:pt x="560" y="348"/>
                  </a:lnTo>
                  <a:lnTo>
                    <a:pt x="566" y="356"/>
                  </a:lnTo>
                  <a:lnTo>
                    <a:pt x="572" y="368"/>
                  </a:lnTo>
                  <a:lnTo>
                    <a:pt x="574" y="382"/>
                  </a:lnTo>
                  <a:lnTo>
                    <a:pt x="572" y="398"/>
                  </a:lnTo>
                  <a:lnTo>
                    <a:pt x="572" y="400"/>
                  </a:lnTo>
                  <a:lnTo>
                    <a:pt x="570" y="400"/>
                  </a:lnTo>
                  <a:lnTo>
                    <a:pt x="570" y="402"/>
                  </a:lnTo>
                  <a:lnTo>
                    <a:pt x="568" y="404"/>
                  </a:lnTo>
                  <a:lnTo>
                    <a:pt x="566" y="404"/>
                  </a:lnTo>
                  <a:lnTo>
                    <a:pt x="562" y="404"/>
                  </a:lnTo>
                  <a:lnTo>
                    <a:pt x="558" y="400"/>
                  </a:lnTo>
                  <a:lnTo>
                    <a:pt x="554" y="394"/>
                  </a:lnTo>
                  <a:lnTo>
                    <a:pt x="550" y="392"/>
                  </a:lnTo>
                  <a:lnTo>
                    <a:pt x="542" y="384"/>
                  </a:lnTo>
                  <a:lnTo>
                    <a:pt x="532" y="368"/>
                  </a:lnTo>
                  <a:lnTo>
                    <a:pt x="528" y="348"/>
                  </a:lnTo>
                  <a:lnTo>
                    <a:pt x="528" y="346"/>
                  </a:lnTo>
                  <a:lnTo>
                    <a:pt x="528" y="344"/>
                  </a:lnTo>
                  <a:lnTo>
                    <a:pt x="528" y="340"/>
                  </a:lnTo>
                  <a:lnTo>
                    <a:pt x="526" y="336"/>
                  </a:lnTo>
                  <a:lnTo>
                    <a:pt x="524" y="332"/>
                  </a:lnTo>
                  <a:lnTo>
                    <a:pt x="520" y="330"/>
                  </a:lnTo>
                  <a:lnTo>
                    <a:pt x="516" y="326"/>
                  </a:lnTo>
                  <a:lnTo>
                    <a:pt x="510" y="326"/>
                  </a:lnTo>
                  <a:lnTo>
                    <a:pt x="504" y="324"/>
                  </a:lnTo>
                  <a:lnTo>
                    <a:pt x="490" y="324"/>
                  </a:lnTo>
                  <a:lnTo>
                    <a:pt x="472" y="322"/>
                  </a:lnTo>
                  <a:lnTo>
                    <a:pt x="456" y="322"/>
                  </a:lnTo>
                  <a:lnTo>
                    <a:pt x="446" y="324"/>
                  </a:lnTo>
                  <a:lnTo>
                    <a:pt x="446" y="324"/>
                  </a:lnTo>
                  <a:lnTo>
                    <a:pt x="444" y="328"/>
                  </a:lnTo>
                  <a:lnTo>
                    <a:pt x="438" y="330"/>
                  </a:lnTo>
                  <a:lnTo>
                    <a:pt x="426" y="332"/>
                  </a:lnTo>
                  <a:lnTo>
                    <a:pt x="406" y="332"/>
                  </a:lnTo>
                  <a:lnTo>
                    <a:pt x="402" y="332"/>
                  </a:lnTo>
                  <a:lnTo>
                    <a:pt x="394" y="332"/>
                  </a:lnTo>
                  <a:lnTo>
                    <a:pt x="382" y="334"/>
                  </a:lnTo>
                  <a:lnTo>
                    <a:pt x="372" y="340"/>
                  </a:lnTo>
                  <a:lnTo>
                    <a:pt x="354" y="348"/>
                  </a:lnTo>
                  <a:lnTo>
                    <a:pt x="342" y="366"/>
                  </a:lnTo>
                  <a:lnTo>
                    <a:pt x="342" y="368"/>
                  </a:lnTo>
                  <a:lnTo>
                    <a:pt x="344" y="370"/>
                  </a:lnTo>
                  <a:lnTo>
                    <a:pt x="344" y="372"/>
                  </a:lnTo>
                  <a:lnTo>
                    <a:pt x="344" y="376"/>
                  </a:lnTo>
                  <a:lnTo>
                    <a:pt x="344" y="378"/>
                  </a:lnTo>
                  <a:lnTo>
                    <a:pt x="344" y="382"/>
                  </a:lnTo>
                  <a:lnTo>
                    <a:pt x="340" y="382"/>
                  </a:lnTo>
                  <a:lnTo>
                    <a:pt x="338" y="382"/>
                  </a:lnTo>
                  <a:lnTo>
                    <a:pt x="330" y="376"/>
                  </a:lnTo>
                  <a:lnTo>
                    <a:pt x="320" y="366"/>
                  </a:lnTo>
                  <a:lnTo>
                    <a:pt x="308" y="350"/>
                  </a:lnTo>
                  <a:lnTo>
                    <a:pt x="308" y="350"/>
                  </a:lnTo>
                  <a:lnTo>
                    <a:pt x="306" y="348"/>
                  </a:lnTo>
                  <a:lnTo>
                    <a:pt x="304" y="344"/>
                  </a:lnTo>
                  <a:lnTo>
                    <a:pt x="300" y="342"/>
                  </a:lnTo>
                  <a:lnTo>
                    <a:pt x="296" y="338"/>
                  </a:lnTo>
                  <a:lnTo>
                    <a:pt x="292" y="336"/>
                  </a:lnTo>
                  <a:lnTo>
                    <a:pt x="288" y="336"/>
                  </a:lnTo>
                  <a:lnTo>
                    <a:pt x="286" y="338"/>
                  </a:lnTo>
                  <a:lnTo>
                    <a:pt x="284" y="338"/>
                  </a:lnTo>
                  <a:lnTo>
                    <a:pt x="282" y="340"/>
                  </a:lnTo>
                  <a:lnTo>
                    <a:pt x="278" y="340"/>
                  </a:lnTo>
                  <a:lnTo>
                    <a:pt x="272" y="340"/>
                  </a:lnTo>
                  <a:lnTo>
                    <a:pt x="266" y="336"/>
                  </a:lnTo>
                  <a:lnTo>
                    <a:pt x="262" y="334"/>
                  </a:lnTo>
                  <a:lnTo>
                    <a:pt x="254" y="328"/>
                  </a:lnTo>
                  <a:lnTo>
                    <a:pt x="246" y="316"/>
                  </a:lnTo>
                  <a:lnTo>
                    <a:pt x="242" y="300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34" y="296"/>
                  </a:lnTo>
                  <a:lnTo>
                    <a:pt x="228" y="296"/>
                  </a:lnTo>
                  <a:lnTo>
                    <a:pt x="224" y="296"/>
                  </a:lnTo>
                  <a:lnTo>
                    <a:pt x="218" y="296"/>
                  </a:lnTo>
                  <a:lnTo>
                    <a:pt x="214" y="300"/>
                  </a:lnTo>
                  <a:lnTo>
                    <a:pt x="210" y="302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6" y="306"/>
                  </a:lnTo>
                  <a:lnTo>
                    <a:pt x="166" y="304"/>
                  </a:lnTo>
                  <a:lnTo>
                    <a:pt x="152" y="300"/>
                  </a:lnTo>
                  <a:lnTo>
                    <a:pt x="140" y="296"/>
                  </a:lnTo>
                  <a:lnTo>
                    <a:pt x="130" y="290"/>
                  </a:lnTo>
                  <a:lnTo>
                    <a:pt x="128" y="288"/>
                  </a:lnTo>
                  <a:lnTo>
                    <a:pt x="124" y="286"/>
                  </a:lnTo>
                  <a:lnTo>
                    <a:pt x="112" y="288"/>
                  </a:lnTo>
                  <a:lnTo>
                    <a:pt x="98" y="296"/>
                  </a:lnTo>
                  <a:lnTo>
                    <a:pt x="96" y="294"/>
                  </a:lnTo>
                  <a:lnTo>
                    <a:pt x="96" y="292"/>
                  </a:lnTo>
                  <a:lnTo>
                    <a:pt x="94" y="288"/>
                  </a:lnTo>
                  <a:lnTo>
                    <a:pt x="90" y="282"/>
                  </a:lnTo>
                  <a:lnTo>
                    <a:pt x="88" y="276"/>
                  </a:lnTo>
                  <a:lnTo>
                    <a:pt x="84" y="272"/>
                  </a:lnTo>
                  <a:lnTo>
                    <a:pt x="80" y="268"/>
                  </a:lnTo>
                  <a:lnTo>
                    <a:pt x="74" y="266"/>
                  </a:lnTo>
                  <a:lnTo>
                    <a:pt x="74" y="266"/>
                  </a:lnTo>
                  <a:lnTo>
                    <a:pt x="70" y="264"/>
                  </a:lnTo>
                  <a:lnTo>
                    <a:pt x="66" y="262"/>
                  </a:lnTo>
                  <a:lnTo>
                    <a:pt x="60" y="258"/>
                  </a:lnTo>
                  <a:lnTo>
                    <a:pt x="52" y="252"/>
                  </a:lnTo>
                  <a:lnTo>
                    <a:pt x="46" y="242"/>
                  </a:lnTo>
                  <a:lnTo>
                    <a:pt x="42" y="240"/>
                  </a:lnTo>
                  <a:lnTo>
                    <a:pt x="36" y="230"/>
                  </a:lnTo>
                  <a:lnTo>
                    <a:pt x="26" y="216"/>
                  </a:lnTo>
                  <a:lnTo>
                    <a:pt x="16" y="200"/>
                  </a:lnTo>
                  <a:lnTo>
                    <a:pt x="8" y="180"/>
                  </a:lnTo>
                  <a:lnTo>
                    <a:pt x="2" y="156"/>
                  </a:lnTo>
                  <a:lnTo>
                    <a:pt x="2" y="152"/>
                  </a:lnTo>
                  <a:lnTo>
                    <a:pt x="0" y="140"/>
                  </a:lnTo>
                  <a:lnTo>
                    <a:pt x="0" y="124"/>
                  </a:lnTo>
                  <a:lnTo>
                    <a:pt x="0" y="110"/>
                  </a:lnTo>
                  <a:lnTo>
                    <a:pt x="4" y="104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8" y="100"/>
                  </a:lnTo>
                  <a:lnTo>
                    <a:pt x="10" y="96"/>
                  </a:lnTo>
                  <a:lnTo>
                    <a:pt x="10" y="92"/>
                  </a:lnTo>
                  <a:lnTo>
                    <a:pt x="10" y="86"/>
                  </a:lnTo>
                  <a:lnTo>
                    <a:pt x="8" y="80"/>
                  </a:lnTo>
                  <a:lnTo>
                    <a:pt x="8" y="76"/>
                  </a:lnTo>
                  <a:lnTo>
                    <a:pt x="6" y="62"/>
                  </a:lnTo>
                  <a:lnTo>
                    <a:pt x="6" y="46"/>
                  </a:lnTo>
                  <a:lnTo>
                    <a:pt x="4" y="3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0"/>
                  </a:lnTo>
                  <a:lnTo>
                    <a:pt x="380" y="0"/>
                  </a:lnTo>
                  <a:lnTo>
                    <a:pt x="392" y="10"/>
                  </a:lnTo>
                  <a:lnTo>
                    <a:pt x="416" y="12"/>
                  </a:lnTo>
                  <a:lnTo>
                    <a:pt x="418" y="16"/>
                  </a:lnTo>
                  <a:lnTo>
                    <a:pt x="422" y="18"/>
                  </a:lnTo>
                  <a:lnTo>
                    <a:pt x="426" y="20"/>
                  </a:lnTo>
                  <a:lnTo>
                    <a:pt x="430" y="20"/>
                  </a:lnTo>
                  <a:lnTo>
                    <a:pt x="432" y="20"/>
                  </a:lnTo>
                  <a:lnTo>
                    <a:pt x="434" y="20"/>
                  </a:lnTo>
                  <a:lnTo>
                    <a:pt x="432" y="22"/>
                  </a:lnTo>
                  <a:lnTo>
                    <a:pt x="432" y="24"/>
                  </a:lnTo>
                  <a:lnTo>
                    <a:pt x="428" y="28"/>
                  </a:lnTo>
                  <a:lnTo>
                    <a:pt x="424" y="32"/>
                  </a:lnTo>
                  <a:lnTo>
                    <a:pt x="422" y="34"/>
                  </a:lnTo>
                  <a:lnTo>
                    <a:pt x="420" y="36"/>
                  </a:lnTo>
                  <a:lnTo>
                    <a:pt x="416" y="38"/>
                  </a:lnTo>
                  <a:lnTo>
                    <a:pt x="416" y="40"/>
                  </a:lnTo>
                  <a:lnTo>
                    <a:pt x="416" y="42"/>
                  </a:lnTo>
                  <a:lnTo>
                    <a:pt x="418" y="42"/>
                  </a:lnTo>
                  <a:lnTo>
                    <a:pt x="422" y="44"/>
                  </a:lnTo>
                  <a:lnTo>
                    <a:pt x="428" y="44"/>
                  </a:lnTo>
                  <a:lnTo>
                    <a:pt x="432" y="44"/>
                  </a:lnTo>
                  <a:lnTo>
                    <a:pt x="442" y="44"/>
                  </a:lnTo>
                  <a:lnTo>
                    <a:pt x="454" y="42"/>
                  </a:lnTo>
                  <a:lnTo>
                    <a:pt x="464" y="38"/>
                  </a:lnTo>
                  <a:lnTo>
                    <a:pt x="464" y="38"/>
                  </a:lnTo>
                  <a:lnTo>
                    <a:pt x="466" y="40"/>
                  </a:lnTo>
                  <a:lnTo>
                    <a:pt x="468" y="40"/>
                  </a:lnTo>
                  <a:lnTo>
                    <a:pt x="470" y="42"/>
                  </a:lnTo>
                  <a:lnTo>
                    <a:pt x="476" y="42"/>
                  </a:lnTo>
                  <a:lnTo>
                    <a:pt x="484" y="42"/>
                  </a:lnTo>
                  <a:lnTo>
                    <a:pt x="484" y="42"/>
                  </a:lnTo>
                  <a:lnTo>
                    <a:pt x="486" y="42"/>
                  </a:lnTo>
                  <a:lnTo>
                    <a:pt x="490" y="40"/>
                  </a:lnTo>
                  <a:lnTo>
                    <a:pt x="492" y="40"/>
                  </a:lnTo>
                  <a:lnTo>
                    <a:pt x="496" y="40"/>
                  </a:lnTo>
                  <a:lnTo>
                    <a:pt x="500" y="42"/>
                  </a:lnTo>
                  <a:lnTo>
                    <a:pt x="502" y="44"/>
                  </a:lnTo>
                  <a:lnTo>
                    <a:pt x="502" y="46"/>
                  </a:lnTo>
                  <a:lnTo>
                    <a:pt x="502" y="48"/>
                  </a:lnTo>
                  <a:lnTo>
                    <a:pt x="502" y="50"/>
                  </a:lnTo>
                  <a:lnTo>
                    <a:pt x="502" y="52"/>
                  </a:lnTo>
                  <a:lnTo>
                    <a:pt x="498" y="56"/>
                  </a:lnTo>
                  <a:lnTo>
                    <a:pt x="496" y="58"/>
                  </a:lnTo>
                  <a:lnTo>
                    <a:pt x="490" y="60"/>
                  </a:lnTo>
                  <a:lnTo>
                    <a:pt x="490" y="58"/>
                  </a:lnTo>
                  <a:lnTo>
                    <a:pt x="488" y="58"/>
                  </a:lnTo>
                  <a:lnTo>
                    <a:pt x="484" y="58"/>
                  </a:lnTo>
                  <a:lnTo>
                    <a:pt x="482" y="58"/>
                  </a:lnTo>
                  <a:lnTo>
                    <a:pt x="478" y="58"/>
                  </a:lnTo>
                  <a:lnTo>
                    <a:pt x="476" y="62"/>
                  </a:lnTo>
                  <a:lnTo>
                    <a:pt x="472" y="66"/>
                  </a:lnTo>
                  <a:lnTo>
                    <a:pt x="470" y="72"/>
                  </a:lnTo>
                  <a:lnTo>
                    <a:pt x="472" y="72"/>
                  </a:lnTo>
                  <a:lnTo>
                    <a:pt x="472" y="72"/>
                  </a:lnTo>
                  <a:lnTo>
                    <a:pt x="474" y="74"/>
                  </a:lnTo>
                  <a:lnTo>
                    <a:pt x="476" y="76"/>
                  </a:lnTo>
                  <a:lnTo>
                    <a:pt x="476" y="80"/>
                  </a:lnTo>
                  <a:lnTo>
                    <a:pt x="476" y="84"/>
                  </a:lnTo>
                  <a:lnTo>
                    <a:pt x="474" y="90"/>
                  </a:lnTo>
                  <a:lnTo>
                    <a:pt x="472" y="92"/>
                  </a:lnTo>
                  <a:lnTo>
                    <a:pt x="470" y="102"/>
                  </a:lnTo>
                  <a:lnTo>
                    <a:pt x="468" y="114"/>
                  </a:lnTo>
                  <a:lnTo>
                    <a:pt x="468" y="126"/>
                  </a:lnTo>
                  <a:lnTo>
                    <a:pt x="472" y="134"/>
                  </a:lnTo>
                  <a:lnTo>
                    <a:pt x="472" y="134"/>
                  </a:lnTo>
                  <a:lnTo>
                    <a:pt x="474" y="134"/>
                  </a:lnTo>
                  <a:lnTo>
                    <a:pt x="478" y="132"/>
                  </a:lnTo>
                  <a:lnTo>
                    <a:pt x="480" y="130"/>
                  </a:lnTo>
                  <a:lnTo>
                    <a:pt x="484" y="126"/>
                  </a:lnTo>
                  <a:lnTo>
                    <a:pt x="486" y="122"/>
                  </a:lnTo>
                  <a:lnTo>
                    <a:pt x="488" y="116"/>
                  </a:lnTo>
                  <a:lnTo>
                    <a:pt x="490" y="108"/>
                  </a:lnTo>
                  <a:lnTo>
                    <a:pt x="494" y="82"/>
                  </a:lnTo>
                  <a:lnTo>
                    <a:pt x="500" y="78"/>
                  </a:lnTo>
                  <a:lnTo>
                    <a:pt x="500" y="78"/>
                  </a:lnTo>
                  <a:lnTo>
                    <a:pt x="500" y="74"/>
                  </a:lnTo>
                  <a:lnTo>
                    <a:pt x="500" y="72"/>
                  </a:lnTo>
                  <a:lnTo>
                    <a:pt x="502" y="68"/>
                  </a:lnTo>
                  <a:lnTo>
                    <a:pt x="504" y="64"/>
                  </a:lnTo>
                  <a:lnTo>
                    <a:pt x="506" y="62"/>
                  </a:lnTo>
                  <a:lnTo>
                    <a:pt x="508" y="62"/>
                  </a:lnTo>
                  <a:lnTo>
                    <a:pt x="508" y="62"/>
                  </a:lnTo>
                  <a:lnTo>
                    <a:pt x="510" y="62"/>
                  </a:lnTo>
                  <a:lnTo>
                    <a:pt x="514" y="62"/>
                  </a:lnTo>
                  <a:lnTo>
                    <a:pt x="516" y="64"/>
                  </a:lnTo>
                  <a:lnTo>
                    <a:pt x="520" y="64"/>
                  </a:lnTo>
                  <a:lnTo>
                    <a:pt x="522" y="68"/>
                  </a:lnTo>
                  <a:lnTo>
                    <a:pt x="524" y="72"/>
                  </a:lnTo>
                  <a:lnTo>
                    <a:pt x="524" y="76"/>
                  </a:lnTo>
                  <a:lnTo>
                    <a:pt x="520" y="86"/>
                  </a:lnTo>
                  <a:lnTo>
                    <a:pt x="520" y="88"/>
                  </a:lnTo>
                  <a:lnTo>
                    <a:pt x="520" y="88"/>
                  </a:lnTo>
                  <a:lnTo>
                    <a:pt x="518" y="90"/>
                  </a:lnTo>
                  <a:lnTo>
                    <a:pt x="518" y="92"/>
                  </a:lnTo>
                  <a:lnTo>
                    <a:pt x="520" y="92"/>
                  </a:lnTo>
                  <a:lnTo>
                    <a:pt x="524" y="92"/>
                  </a:lnTo>
                  <a:lnTo>
                    <a:pt x="526" y="90"/>
                  </a:lnTo>
                  <a:lnTo>
                    <a:pt x="528" y="88"/>
                  </a:lnTo>
                  <a:lnTo>
                    <a:pt x="528" y="90"/>
                  </a:lnTo>
                  <a:lnTo>
                    <a:pt x="530" y="92"/>
                  </a:lnTo>
                  <a:lnTo>
                    <a:pt x="534" y="96"/>
                  </a:lnTo>
                  <a:lnTo>
                    <a:pt x="536" y="100"/>
                  </a:lnTo>
                  <a:lnTo>
                    <a:pt x="536" y="104"/>
                  </a:lnTo>
                  <a:lnTo>
                    <a:pt x="536" y="108"/>
                  </a:lnTo>
                  <a:lnTo>
                    <a:pt x="536" y="114"/>
                  </a:lnTo>
                  <a:lnTo>
                    <a:pt x="536" y="118"/>
                  </a:lnTo>
                  <a:lnTo>
                    <a:pt x="536" y="120"/>
                  </a:lnTo>
                  <a:lnTo>
                    <a:pt x="534" y="122"/>
                  </a:lnTo>
                  <a:lnTo>
                    <a:pt x="534" y="124"/>
                  </a:lnTo>
                  <a:lnTo>
                    <a:pt x="534" y="126"/>
                  </a:lnTo>
                  <a:lnTo>
                    <a:pt x="536" y="126"/>
                  </a:lnTo>
                  <a:lnTo>
                    <a:pt x="536" y="128"/>
                  </a:lnTo>
                  <a:lnTo>
                    <a:pt x="540" y="128"/>
                  </a:lnTo>
                  <a:lnTo>
                    <a:pt x="546" y="128"/>
                  </a:lnTo>
                  <a:lnTo>
                    <a:pt x="554" y="128"/>
                  </a:lnTo>
                  <a:lnTo>
                    <a:pt x="560" y="128"/>
                  </a:lnTo>
                  <a:lnTo>
                    <a:pt x="568" y="126"/>
                  </a:lnTo>
                  <a:lnTo>
                    <a:pt x="572" y="124"/>
                  </a:lnTo>
                  <a:lnTo>
                    <a:pt x="576" y="122"/>
                  </a:lnTo>
                  <a:lnTo>
                    <a:pt x="582" y="118"/>
                  </a:lnTo>
                  <a:lnTo>
                    <a:pt x="586" y="114"/>
                  </a:lnTo>
                  <a:lnTo>
                    <a:pt x="590" y="110"/>
                  </a:lnTo>
                  <a:lnTo>
                    <a:pt x="592" y="106"/>
                  </a:lnTo>
                  <a:lnTo>
                    <a:pt x="594" y="104"/>
                  </a:lnTo>
                  <a:lnTo>
                    <a:pt x="592" y="102"/>
                  </a:lnTo>
                  <a:lnTo>
                    <a:pt x="592" y="98"/>
                  </a:lnTo>
                  <a:lnTo>
                    <a:pt x="594" y="96"/>
                  </a:lnTo>
                  <a:lnTo>
                    <a:pt x="596" y="94"/>
                  </a:lnTo>
                  <a:lnTo>
                    <a:pt x="600" y="92"/>
                  </a:lnTo>
                  <a:lnTo>
                    <a:pt x="606" y="90"/>
                  </a:lnTo>
                  <a:lnTo>
                    <a:pt x="614" y="90"/>
                  </a:lnTo>
                  <a:lnTo>
                    <a:pt x="620" y="90"/>
                  </a:lnTo>
                  <a:lnTo>
                    <a:pt x="626" y="88"/>
                  </a:lnTo>
                  <a:lnTo>
                    <a:pt x="630" y="86"/>
                  </a:lnTo>
                  <a:lnTo>
                    <a:pt x="634" y="82"/>
                  </a:lnTo>
                  <a:lnTo>
                    <a:pt x="638" y="78"/>
                  </a:lnTo>
                  <a:lnTo>
                    <a:pt x="640" y="7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8" name="Freeform 375"/>
            <p:cNvSpPr>
              <a:spLocks/>
            </p:cNvSpPr>
            <p:nvPr/>
          </p:nvSpPr>
          <p:spPr bwMode="gray">
            <a:xfrm>
              <a:off x="5012" y="2016"/>
              <a:ext cx="136" cy="98"/>
            </a:xfrm>
            <a:custGeom>
              <a:avLst/>
              <a:gdLst>
                <a:gd name="T0" fmla="*/ 0 w 136"/>
                <a:gd name="T1" fmla="*/ 32 h 98"/>
                <a:gd name="T2" fmla="*/ 22 w 136"/>
                <a:gd name="T3" fmla="*/ 48 h 98"/>
                <a:gd name="T4" fmla="*/ 6 w 136"/>
                <a:gd name="T5" fmla="*/ 54 h 98"/>
                <a:gd name="T6" fmla="*/ 2 w 136"/>
                <a:gd name="T7" fmla="*/ 54 h 98"/>
                <a:gd name="T8" fmla="*/ 0 w 136"/>
                <a:gd name="T9" fmla="*/ 58 h 98"/>
                <a:gd name="T10" fmla="*/ 2 w 136"/>
                <a:gd name="T11" fmla="*/ 64 h 98"/>
                <a:gd name="T12" fmla="*/ 20 w 136"/>
                <a:gd name="T13" fmla="*/ 68 h 98"/>
                <a:gd name="T14" fmla="*/ 56 w 136"/>
                <a:gd name="T15" fmla="*/ 98 h 98"/>
                <a:gd name="T16" fmla="*/ 60 w 136"/>
                <a:gd name="T17" fmla="*/ 96 h 98"/>
                <a:gd name="T18" fmla="*/ 70 w 136"/>
                <a:gd name="T19" fmla="*/ 92 h 98"/>
                <a:gd name="T20" fmla="*/ 76 w 136"/>
                <a:gd name="T21" fmla="*/ 88 h 98"/>
                <a:gd name="T22" fmla="*/ 86 w 136"/>
                <a:gd name="T23" fmla="*/ 86 h 98"/>
                <a:gd name="T24" fmla="*/ 94 w 136"/>
                <a:gd name="T25" fmla="*/ 88 h 98"/>
                <a:gd name="T26" fmla="*/ 100 w 136"/>
                <a:gd name="T27" fmla="*/ 86 h 98"/>
                <a:gd name="T28" fmla="*/ 122 w 136"/>
                <a:gd name="T29" fmla="*/ 72 h 98"/>
                <a:gd name="T30" fmla="*/ 136 w 136"/>
                <a:gd name="T31" fmla="*/ 44 h 98"/>
                <a:gd name="T32" fmla="*/ 134 w 136"/>
                <a:gd name="T33" fmla="*/ 40 h 98"/>
                <a:gd name="T34" fmla="*/ 130 w 136"/>
                <a:gd name="T35" fmla="*/ 32 h 98"/>
                <a:gd name="T36" fmla="*/ 124 w 136"/>
                <a:gd name="T37" fmla="*/ 24 h 98"/>
                <a:gd name="T38" fmla="*/ 118 w 136"/>
                <a:gd name="T39" fmla="*/ 22 h 98"/>
                <a:gd name="T40" fmla="*/ 118 w 136"/>
                <a:gd name="T41" fmla="*/ 20 h 98"/>
                <a:gd name="T42" fmla="*/ 118 w 136"/>
                <a:gd name="T43" fmla="*/ 16 h 98"/>
                <a:gd name="T44" fmla="*/ 114 w 136"/>
                <a:gd name="T45" fmla="*/ 10 h 98"/>
                <a:gd name="T46" fmla="*/ 106 w 136"/>
                <a:gd name="T47" fmla="*/ 8 h 98"/>
                <a:gd name="T48" fmla="*/ 102 w 136"/>
                <a:gd name="T49" fmla="*/ 10 h 98"/>
                <a:gd name="T50" fmla="*/ 94 w 136"/>
                <a:gd name="T51" fmla="*/ 14 h 98"/>
                <a:gd name="T52" fmla="*/ 86 w 136"/>
                <a:gd name="T53" fmla="*/ 18 h 98"/>
                <a:gd name="T54" fmla="*/ 82 w 136"/>
                <a:gd name="T55" fmla="*/ 22 h 98"/>
                <a:gd name="T56" fmla="*/ 76 w 136"/>
                <a:gd name="T57" fmla="*/ 20 h 98"/>
                <a:gd name="T58" fmla="*/ 70 w 136"/>
                <a:gd name="T59" fmla="*/ 16 h 98"/>
                <a:gd name="T60" fmla="*/ 68 w 136"/>
                <a:gd name="T61" fmla="*/ 12 h 98"/>
                <a:gd name="T62" fmla="*/ 60 w 136"/>
                <a:gd name="T63" fmla="*/ 6 h 98"/>
                <a:gd name="T64" fmla="*/ 50 w 136"/>
                <a:gd name="T65" fmla="*/ 8 h 98"/>
                <a:gd name="T66" fmla="*/ 44 w 136"/>
                <a:gd name="T67" fmla="*/ 16 h 98"/>
                <a:gd name="T68" fmla="*/ 44 w 136"/>
                <a:gd name="T69" fmla="*/ 24 h 98"/>
                <a:gd name="T70" fmla="*/ 44 w 136"/>
                <a:gd name="T71" fmla="*/ 28 h 98"/>
                <a:gd name="T72" fmla="*/ 40 w 136"/>
                <a:gd name="T73" fmla="*/ 28 h 98"/>
                <a:gd name="T74" fmla="*/ 34 w 136"/>
                <a:gd name="T75" fmla="*/ 22 h 98"/>
                <a:gd name="T76" fmla="*/ 32 w 136"/>
                <a:gd name="T77" fmla="*/ 16 h 98"/>
                <a:gd name="T78" fmla="*/ 26 w 136"/>
                <a:gd name="T79" fmla="*/ 8 h 98"/>
                <a:gd name="T80" fmla="*/ 18 w 136"/>
                <a:gd name="T81" fmla="*/ 0 h 98"/>
                <a:gd name="T82" fmla="*/ 14 w 136"/>
                <a:gd name="T8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" h="98">
                  <a:moveTo>
                    <a:pt x="12" y="4"/>
                  </a:moveTo>
                  <a:lnTo>
                    <a:pt x="0" y="32"/>
                  </a:lnTo>
                  <a:lnTo>
                    <a:pt x="16" y="36"/>
                  </a:lnTo>
                  <a:lnTo>
                    <a:pt x="22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20" y="68"/>
                  </a:lnTo>
                  <a:lnTo>
                    <a:pt x="38" y="86"/>
                  </a:lnTo>
                  <a:lnTo>
                    <a:pt x="56" y="98"/>
                  </a:lnTo>
                  <a:lnTo>
                    <a:pt x="58" y="98"/>
                  </a:lnTo>
                  <a:lnTo>
                    <a:pt x="60" y="96"/>
                  </a:lnTo>
                  <a:lnTo>
                    <a:pt x="66" y="94"/>
                  </a:lnTo>
                  <a:lnTo>
                    <a:pt x="70" y="92"/>
                  </a:lnTo>
                  <a:lnTo>
                    <a:pt x="74" y="90"/>
                  </a:lnTo>
                  <a:lnTo>
                    <a:pt x="76" y="88"/>
                  </a:lnTo>
                  <a:lnTo>
                    <a:pt x="82" y="86"/>
                  </a:lnTo>
                  <a:lnTo>
                    <a:pt x="86" y="86"/>
                  </a:lnTo>
                  <a:lnTo>
                    <a:pt x="90" y="86"/>
                  </a:lnTo>
                  <a:lnTo>
                    <a:pt x="94" y="88"/>
                  </a:lnTo>
                  <a:lnTo>
                    <a:pt x="96" y="88"/>
                  </a:lnTo>
                  <a:lnTo>
                    <a:pt x="100" y="86"/>
                  </a:lnTo>
                  <a:lnTo>
                    <a:pt x="110" y="80"/>
                  </a:lnTo>
                  <a:lnTo>
                    <a:pt x="122" y="72"/>
                  </a:lnTo>
                  <a:lnTo>
                    <a:pt x="132" y="5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6" y="28"/>
                  </a:lnTo>
                  <a:lnTo>
                    <a:pt x="124" y="24"/>
                  </a:lnTo>
                  <a:lnTo>
                    <a:pt x="120" y="22"/>
                  </a:lnTo>
                  <a:lnTo>
                    <a:pt x="118" y="2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18" y="18"/>
                  </a:lnTo>
                  <a:lnTo>
                    <a:pt x="118" y="16"/>
                  </a:lnTo>
                  <a:lnTo>
                    <a:pt x="118" y="12"/>
                  </a:lnTo>
                  <a:lnTo>
                    <a:pt x="114" y="10"/>
                  </a:lnTo>
                  <a:lnTo>
                    <a:pt x="112" y="10"/>
                  </a:lnTo>
                  <a:lnTo>
                    <a:pt x="106" y="8"/>
                  </a:lnTo>
                  <a:lnTo>
                    <a:pt x="104" y="10"/>
                  </a:lnTo>
                  <a:lnTo>
                    <a:pt x="102" y="10"/>
                  </a:lnTo>
                  <a:lnTo>
                    <a:pt x="98" y="12"/>
                  </a:lnTo>
                  <a:lnTo>
                    <a:pt x="94" y="14"/>
                  </a:lnTo>
                  <a:lnTo>
                    <a:pt x="90" y="16"/>
                  </a:lnTo>
                  <a:lnTo>
                    <a:pt x="86" y="18"/>
                  </a:lnTo>
                  <a:lnTo>
                    <a:pt x="84" y="20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6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8" y="12"/>
                  </a:lnTo>
                  <a:lnTo>
                    <a:pt x="64" y="8"/>
                  </a:lnTo>
                  <a:lnTo>
                    <a:pt x="60" y="6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12"/>
                  </a:lnTo>
                  <a:lnTo>
                    <a:pt x="44" y="16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28" y="12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9" name="TextBox 198"/>
          <p:cNvSpPr txBox="1"/>
          <p:nvPr/>
        </p:nvSpPr>
        <p:spPr>
          <a:xfrm>
            <a:off x="3852484" y="312232"/>
            <a:ext cx="4511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world map</a:t>
            </a:r>
          </a:p>
        </p:txBody>
      </p:sp>
    </p:spTree>
    <p:extLst>
      <p:ext uri="{BB962C8B-B14F-4D97-AF65-F5344CB8AC3E}">
        <p14:creationId xmlns:p14="http://schemas.microsoft.com/office/powerpoint/2010/main" val="2210085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45730" y="2737128"/>
            <a:ext cx="2848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CF5269-B075-A845-AA84-D175B235E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155" y="3702463"/>
            <a:ext cx="728887" cy="7288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0F13A4-3E40-F84D-86B4-1DDB6360AA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1629510"/>
            <a:ext cx="544956" cy="5449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2D9640-45F1-F34F-A444-84709451B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2686620"/>
            <a:ext cx="596772" cy="5963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02E18A-2F6D-7141-A7F2-7581135733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4786857"/>
            <a:ext cx="596772" cy="59677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2C5B0FD-6CC7-EF4D-AC6A-8BDFAC688D80}"/>
              </a:ext>
            </a:extLst>
          </p:cNvPr>
          <p:cNvCxnSpPr/>
          <p:nvPr/>
        </p:nvCxnSpPr>
        <p:spPr>
          <a:xfrm>
            <a:off x="6096000" y="1629510"/>
            <a:ext cx="0" cy="3754119"/>
          </a:xfrm>
          <a:prstGeom prst="line">
            <a:avLst/>
          </a:prstGeom>
          <a:ln w="38100">
            <a:solidFill>
              <a:srgbClr val="F4D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010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9363" y="2616423"/>
            <a:ext cx="2999085" cy="1200329"/>
          </a:xfrm>
          <a:prstGeom prst="rect">
            <a:avLst/>
          </a:prstGeom>
          <a:noFill/>
          <a:effectLst>
            <a:outerShdw sx="1000" sy="1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Title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63816" y="2616423"/>
            <a:ext cx="5868822" cy="19008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risqued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sque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non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sagittis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magna, in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rutrum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Sed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quam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aliquam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Cras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tempor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lacus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est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et maximus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malesuada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63817" y="2339424"/>
            <a:ext cx="3576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Powerpoint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Presentation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A67768-CF17-1A41-942D-BF812DD936F4}"/>
              </a:ext>
            </a:extLst>
          </p:cNvPr>
          <p:cNvCxnSpPr>
            <a:cxnSpLocks/>
          </p:cNvCxnSpPr>
          <p:nvPr/>
        </p:nvCxnSpPr>
        <p:spPr>
          <a:xfrm>
            <a:off x="4630217" y="2324184"/>
            <a:ext cx="0" cy="2209632"/>
          </a:xfrm>
          <a:prstGeom prst="line">
            <a:avLst/>
          </a:prstGeom>
          <a:ln w="28575">
            <a:solidFill>
              <a:srgbClr val="F4D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91181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2797D3F-8779-4546-BF3B-87BD28980E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4" name="TextBox 63"/>
          <p:cNvSpPr txBox="1"/>
          <p:nvPr/>
        </p:nvSpPr>
        <p:spPr>
          <a:xfrm>
            <a:off x="1634999" y="1413232"/>
            <a:ext cx="4034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  <a:p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634999" y="2982892"/>
            <a:ext cx="3463944" cy="172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Sed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Cras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tempor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est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et maximus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at.</a:t>
            </a:r>
          </a:p>
        </p:txBody>
      </p:sp>
    </p:spTree>
    <p:extLst>
      <p:ext uri="{BB962C8B-B14F-4D97-AF65-F5344CB8AC3E}">
        <p14:creationId xmlns:p14="http://schemas.microsoft.com/office/powerpoint/2010/main" val="3095451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14750" y="3421385"/>
            <a:ext cx="47680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</a:t>
            </a:r>
            <a:r>
              <a:rPr lang="en-US" dirty="0"/>
              <a:t> </a:t>
            </a:r>
            <a:r>
              <a:rPr lang="en-US" dirty="0" err="1"/>
              <a:t>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Pellen</a:t>
            </a:r>
            <a:r>
              <a:rPr lang="en-US" dirty="0"/>
              <a:t> </a:t>
            </a:r>
            <a:r>
              <a:rPr lang="en-US" dirty="0" err="1"/>
              <a:t>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condi</a:t>
            </a:r>
            <a:r>
              <a:rPr lang="en-US" dirty="0"/>
              <a:t> mentum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ex </a:t>
            </a:r>
            <a:r>
              <a:rPr lang="en-US" dirty="0" err="1"/>
              <a:t>scele</a:t>
            </a:r>
            <a:r>
              <a:rPr lang="en-US" dirty="0"/>
              <a:t> </a:t>
            </a:r>
            <a:r>
              <a:rPr lang="en-US" dirty="0" err="1"/>
              <a:t>risque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Pellente</a:t>
            </a:r>
            <a:r>
              <a:rPr lang="en-US" dirty="0"/>
              <a:t> </a:t>
            </a:r>
            <a:r>
              <a:rPr lang="en-US" dirty="0" err="1"/>
              <a:t>sque</a:t>
            </a:r>
            <a:r>
              <a:rPr lang="en-US" dirty="0"/>
              <a:t> non </a:t>
            </a:r>
            <a:r>
              <a:rPr lang="en-US" dirty="0" err="1"/>
              <a:t>sagittis</a:t>
            </a:r>
            <a:r>
              <a:rPr lang="en-US" dirty="0"/>
              <a:t> magna, in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. Sed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ac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Cras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et maximus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at.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14750" y="3090446"/>
            <a:ext cx="4762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Powerpoint</a:t>
            </a:r>
            <a:r>
              <a:rPr lang="en-US" sz="1600" b="1" dirty="0"/>
              <a:t> Presentation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BC9DB4-822A-954E-9872-D31B14E6A442}"/>
              </a:ext>
            </a:extLst>
          </p:cNvPr>
          <p:cNvCxnSpPr/>
          <p:nvPr/>
        </p:nvCxnSpPr>
        <p:spPr>
          <a:xfrm>
            <a:off x="3495127" y="2968526"/>
            <a:ext cx="0" cy="2656305"/>
          </a:xfrm>
          <a:prstGeom prst="line">
            <a:avLst/>
          </a:prstGeom>
          <a:ln w="28575">
            <a:solidFill>
              <a:srgbClr val="F4D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597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C7A80A3-03E3-8841-B285-5ECCAF8380F5}"/>
              </a:ext>
            </a:extLst>
          </p:cNvPr>
          <p:cNvSpPr txBox="1"/>
          <p:nvPr/>
        </p:nvSpPr>
        <p:spPr>
          <a:xfrm>
            <a:off x="7410139" y="1948535"/>
            <a:ext cx="326832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Bullet point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337BAF-1AE6-0941-A408-7017D6045D9D}"/>
              </a:ext>
            </a:extLst>
          </p:cNvPr>
          <p:cNvSpPr txBox="1"/>
          <p:nvPr/>
        </p:nvSpPr>
        <p:spPr>
          <a:xfrm>
            <a:off x="7410140" y="3132759"/>
            <a:ext cx="326832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Bullet point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077AEA-945F-FF41-8BD5-F0A51DF90E9F}"/>
              </a:ext>
            </a:extLst>
          </p:cNvPr>
          <p:cNvSpPr txBox="1"/>
          <p:nvPr/>
        </p:nvSpPr>
        <p:spPr>
          <a:xfrm>
            <a:off x="7410140" y="4361953"/>
            <a:ext cx="326832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Bullet point</a:t>
            </a:r>
          </a:p>
        </p:txBody>
      </p:sp>
      <p:pic>
        <p:nvPicPr>
          <p:cNvPr id="18" name="Picture 17" descr="A star in the background&#10;&#10;Description automatically generated">
            <a:extLst>
              <a:ext uri="{FF2B5EF4-FFF2-40B4-BE49-F238E27FC236}">
                <a16:creationId xmlns:a16="http://schemas.microsoft.com/office/drawing/2014/main" id="{AEBDFAAF-91F2-A44A-8695-B2B30B29A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2" t="32604" r="41407" b="37164"/>
          <a:stretch/>
        </p:blipFill>
        <p:spPr>
          <a:xfrm>
            <a:off x="7001247" y="2041991"/>
            <a:ext cx="288171" cy="259004"/>
          </a:xfrm>
          <a:prstGeom prst="rect">
            <a:avLst/>
          </a:prstGeom>
        </p:spPr>
      </p:pic>
      <p:pic>
        <p:nvPicPr>
          <p:cNvPr id="21" name="Picture 20" descr="A star in the background&#10;&#10;Description automatically generated">
            <a:extLst>
              <a:ext uri="{FF2B5EF4-FFF2-40B4-BE49-F238E27FC236}">
                <a16:creationId xmlns:a16="http://schemas.microsoft.com/office/drawing/2014/main" id="{91EF7982-EC34-6945-B72C-FBE94082CB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2" t="32604" r="41407" b="37164"/>
          <a:stretch/>
        </p:blipFill>
        <p:spPr>
          <a:xfrm>
            <a:off x="7001247" y="3209055"/>
            <a:ext cx="288171" cy="259004"/>
          </a:xfrm>
          <a:prstGeom prst="rect">
            <a:avLst/>
          </a:prstGeom>
        </p:spPr>
      </p:pic>
      <p:pic>
        <p:nvPicPr>
          <p:cNvPr id="22" name="Picture 21" descr="A star in the background&#10;&#10;Description automatically generated">
            <a:extLst>
              <a:ext uri="{FF2B5EF4-FFF2-40B4-BE49-F238E27FC236}">
                <a16:creationId xmlns:a16="http://schemas.microsoft.com/office/drawing/2014/main" id="{17F80EAC-6993-EC4A-A309-46664AB20B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2" t="32604" r="41407" b="37164"/>
          <a:stretch/>
        </p:blipFill>
        <p:spPr>
          <a:xfrm>
            <a:off x="7001247" y="4436274"/>
            <a:ext cx="288171" cy="25900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8BD9A08-2B0B-BB45-9266-4DE25D1D0032}"/>
              </a:ext>
            </a:extLst>
          </p:cNvPr>
          <p:cNvSpPr txBox="1"/>
          <p:nvPr/>
        </p:nvSpPr>
        <p:spPr>
          <a:xfrm>
            <a:off x="1634999" y="1639395"/>
            <a:ext cx="4034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  <a:p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160428-7035-3343-B0A1-DB7E1F94AC7B}"/>
              </a:ext>
            </a:extLst>
          </p:cNvPr>
          <p:cNvSpPr txBox="1"/>
          <p:nvPr/>
        </p:nvSpPr>
        <p:spPr>
          <a:xfrm>
            <a:off x="1634999" y="3209055"/>
            <a:ext cx="3463944" cy="172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Sed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Cras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tempor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est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et maximus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at.</a:t>
            </a:r>
          </a:p>
        </p:txBody>
      </p:sp>
    </p:spTree>
    <p:extLst>
      <p:ext uri="{BB962C8B-B14F-4D97-AF65-F5344CB8AC3E}">
        <p14:creationId xmlns:p14="http://schemas.microsoft.com/office/powerpoint/2010/main" val="1640402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153369" y="770293"/>
            <a:ext cx="3885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06825" y="3936658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TITLE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98949" y="3936658"/>
            <a:ext cx="1394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TITLE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912174" y="3936658"/>
            <a:ext cx="1458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TITLE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67060" y="4281943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12366" y="4283618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57674" y="4281943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F2D2CC-525F-7A42-810A-287A67FC6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823" y="2398628"/>
            <a:ext cx="1333500" cy="137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B372DA-60C3-C940-AC0D-FC4ED6A02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556" y="2435289"/>
            <a:ext cx="1333500" cy="1371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0A1D24-9E26-9C4A-AD8F-4FEC8714C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091" y="2447529"/>
            <a:ext cx="13335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22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3" grpId="0"/>
      <p:bldP spid="3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153370" y="407202"/>
            <a:ext cx="3885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Session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0F16F9-7A47-F14A-BC89-BE5E9A178648}"/>
              </a:ext>
            </a:extLst>
          </p:cNvPr>
          <p:cNvSpPr txBox="1"/>
          <p:nvPr/>
        </p:nvSpPr>
        <p:spPr>
          <a:xfrm>
            <a:off x="4797095" y="2926280"/>
            <a:ext cx="2481330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60"/>
              </a:lnSpc>
              <a:spcAft>
                <a:spcPts val="120"/>
              </a:spcAft>
            </a:pP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FIRST NAME LAST NAME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@vGHC20_GUEST</a:t>
            </a:r>
          </a:p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DDD350-3697-544E-A7EE-F12BF668F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511" y="1560721"/>
            <a:ext cx="1333500" cy="13716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B9E32DD-CB33-D44B-B9A2-21553C707170}"/>
              </a:ext>
            </a:extLst>
          </p:cNvPr>
          <p:cNvSpPr txBox="1"/>
          <p:nvPr/>
        </p:nvSpPr>
        <p:spPr>
          <a:xfrm>
            <a:off x="1405546" y="2926280"/>
            <a:ext cx="2481330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MODERATOR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FIRST NAME LAST NAME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@vGHC20_MODERATOR</a:t>
            </a:r>
          </a:p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8FCED16-299D-1848-B72C-FBBD06906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962" y="1498936"/>
            <a:ext cx="1333500" cy="13716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2CB9D42-E308-254C-AFA1-1303EB481E98}"/>
              </a:ext>
            </a:extLst>
          </p:cNvPr>
          <p:cNvSpPr txBox="1"/>
          <p:nvPr/>
        </p:nvSpPr>
        <p:spPr>
          <a:xfrm>
            <a:off x="8188644" y="2926280"/>
            <a:ext cx="2481330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FIRST NAME LAST NAME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@vGHC20_GUEST</a:t>
            </a:r>
          </a:p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57BF76D-C8BB-AC40-8C9B-920346F18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060" y="1560721"/>
            <a:ext cx="1333500" cy="13716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5141AB99-900B-084D-8663-F23E8431B215}"/>
              </a:ext>
            </a:extLst>
          </p:cNvPr>
          <p:cNvSpPr txBox="1"/>
          <p:nvPr/>
        </p:nvSpPr>
        <p:spPr>
          <a:xfrm>
            <a:off x="3065821" y="5582986"/>
            <a:ext cx="2481330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FIRST NAME LAST NAME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@vGHC20_GUEST</a:t>
            </a:r>
          </a:p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924A0F3C-821D-F847-905D-4D016C522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237" y="4217427"/>
            <a:ext cx="1333500" cy="13716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D6D50751-C37B-1048-8058-779007D9D078}"/>
              </a:ext>
            </a:extLst>
          </p:cNvPr>
          <p:cNvSpPr txBox="1"/>
          <p:nvPr/>
        </p:nvSpPr>
        <p:spPr>
          <a:xfrm>
            <a:off x="6451577" y="5582986"/>
            <a:ext cx="2481330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FIRST NAME LAST NAME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@vGHC20_GUEST</a:t>
            </a:r>
          </a:p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460E9DF-0B9A-3043-ABDE-521CEFEBA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993" y="4217427"/>
            <a:ext cx="13335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84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  <p:bldP spid="41" grpId="0"/>
      <p:bldP spid="43" grpId="0"/>
      <p:bldP spid="45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3741573" y="1693807"/>
            <a:ext cx="6637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41572" y="3541033"/>
            <a:ext cx="6637670" cy="117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Sed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Sed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2003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{86663FCA-CFDE-8348-A763-D850FD375767}tf10001060</Template>
  <TotalTime>8965</TotalTime>
  <Words>1053</Words>
  <Application>Microsoft Macintosh PowerPoint</Application>
  <PresentationFormat>Widescreen</PresentationFormat>
  <Paragraphs>95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Montserrat</vt:lpstr>
      <vt:lpstr>Raleway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klausbarko@yahoo.com</dc:creator>
  <cp:keywords/>
  <dc:description/>
  <cp:lastModifiedBy>Amy Wiebe</cp:lastModifiedBy>
  <cp:revision>199</cp:revision>
  <dcterms:created xsi:type="dcterms:W3CDTF">2017-02-13T09:19:54Z</dcterms:created>
  <dcterms:modified xsi:type="dcterms:W3CDTF">2020-08-04T17:40:06Z</dcterms:modified>
  <cp:category/>
</cp:coreProperties>
</file>