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8F4"/>
    <a:srgbClr val="BDBEC0"/>
    <a:srgbClr val="F4D300"/>
    <a:srgbClr val="F25D3F"/>
    <a:srgbClr val="93DDF9"/>
    <a:srgbClr val="2E2EAA"/>
    <a:srgbClr val="834D89"/>
    <a:srgbClr val="1F5783"/>
    <a:srgbClr val="C2D525"/>
    <a:srgbClr val="35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93"/>
  </p:normalViewPr>
  <p:slideViewPr>
    <p:cSldViewPr snapToGrid="0" showGuides="1">
      <p:cViewPr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7/31/20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989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2930"/>
            <a:ext cx="1658108" cy="4436280"/>
          </a:xfrm>
          <a:prstGeom prst="rtTriangle">
            <a:avLst/>
          </a:prstGeom>
          <a:solidFill>
            <a:srgbClr val="989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03.08.2020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6AAC4FD-6D96-A445-ADC2-70C08450D7A4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3" y="5806984"/>
            <a:ext cx="1922437" cy="10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9898F4"/>
          </a:solidFill>
          <a:ln>
            <a:solidFill>
              <a:srgbClr val="989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9898F4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989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8997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199</cp:revision>
  <dcterms:created xsi:type="dcterms:W3CDTF">2017-02-13T09:19:54Z</dcterms:created>
  <dcterms:modified xsi:type="dcterms:W3CDTF">2020-08-03T13:58:27Z</dcterms:modified>
  <cp:category/>
</cp:coreProperties>
</file>