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ECF"/>
    <a:srgbClr val="C931B4"/>
    <a:srgbClr val="005AAC"/>
    <a:srgbClr val="9898F4"/>
    <a:srgbClr val="BDBEC0"/>
    <a:srgbClr val="F4D300"/>
    <a:srgbClr val="F25D3F"/>
    <a:srgbClr val="93DDF9"/>
    <a:srgbClr val="2E2EAA"/>
    <a:srgbClr val="834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93"/>
  </p:normalViewPr>
  <p:slideViewPr>
    <p:cSldViewPr snapToGrid="0" showGuides="1">
      <p:cViewPr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7/31/20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F3A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2930"/>
            <a:ext cx="1658108" cy="4436280"/>
          </a:xfrm>
          <a:prstGeom prst="rtTriangle">
            <a:avLst/>
          </a:prstGeom>
          <a:solidFill>
            <a:srgbClr val="F3A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03.08.2020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54" name="Picture 53" descr="A picture containing clock&#10;&#10;Description automatically generated">
            <a:extLst>
              <a:ext uri="{FF2B5EF4-FFF2-40B4-BE49-F238E27FC236}">
                <a16:creationId xmlns:a16="http://schemas.microsoft.com/office/drawing/2014/main" id="{8C5C5DDF-06C8-684B-BF8F-E8720924A424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0" y="5982522"/>
            <a:ext cx="1833062" cy="6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F3AECF"/>
          </a:solidFill>
          <a:ln>
            <a:solidFill>
              <a:srgbClr val="F3A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F3AECF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9005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202</cp:revision>
  <dcterms:created xsi:type="dcterms:W3CDTF">2017-02-13T09:19:54Z</dcterms:created>
  <dcterms:modified xsi:type="dcterms:W3CDTF">2020-08-03T14:06:04Z</dcterms:modified>
  <cp:category/>
</cp:coreProperties>
</file>